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uho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A868A16-D862-4641-B869-C7C5AAA80B7C}" type="datetimeFigureOut">
              <a:rPr lang="sk-SK" smtClean="0"/>
              <a:pPr/>
              <a:t>22. 6. 2015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C2F6ADA-B4AF-4F17-A954-87BED50AF30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8A16-D862-4641-B869-C7C5AAA80B7C}" type="datetimeFigureOut">
              <a:rPr lang="sk-SK" smtClean="0"/>
              <a:pPr/>
              <a:t>22. 6. 2015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6ADA-B4AF-4F17-A954-87BED50AF30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8A16-D862-4641-B869-C7C5AAA80B7C}" type="datetimeFigureOut">
              <a:rPr lang="sk-SK" smtClean="0"/>
              <a:pPr/>
              <a:t>22. 6. 2015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6ADA-B4AF-4F17-A954-87BED50AF30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A868A16-D862-4641-B869-C7C5AAA80B7C}" type="datetimeFigureOut">
              <a:rPr lang="sk-SK" smtClean="0"/>
              <a:pPr/>
              <a:t>22. 6. 2015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6ADA-B4AF-4F17-A954-87BED50AF30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hlý trojuho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uho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A868A16-D862-4641-B869-C7C5AAA80B7C}" type="datetimeFigureOut">
              <a:rPr lang="sk-SK" smtClean="0"/>
              <a:pPr/>
              <a:t>22. 6. 2015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C2F6ADA-B4AF-4F17-A954-87BED50AF308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1" name="Rovná spojnic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A868A16-D862-4641-B869-C7C5AAA80B7C}" type="datetimeFigureOut">
              <a:rPr lang="sk-SK" smtClean="0"/>
              <a:pPr/>
              <a:t>22. 6. 2015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C2F6ADA-B4AF-4F17-A954-87BED50AF30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A868A16-D862-4641-B869-C7C5AAA80B7C}" type="datetimeFigureOut">
              <a:rPr lang="sk-SK" smtClean="0"/>
              <a:pPr/>
              <a:t>22. 6. 2015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C2F6ADA-B4AF-4F17-A954-87BED50AF30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8A16-D862-4641-B869-C7C5AAA80B7C}" type="datetimeFigureOut">
              <a:rPr lang="sk-SK" smtClean="0"/>
              <a:pPr/>
              <a:t>22. 6. 2015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6ADA-B4AF-4F17-A954-87BED50AF30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A868A16-D862-4641-B869-C7C5AAA80B7C}" type="datetimeFigureOut">
              <a:rPr lang="sk-SK" smtClean="0"/>
              <a:pPr/>
              <a:t>22. 6. 2015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C2F6ADA-B4AF-4F17-A954-87BED50AF30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A868A16-D862-4641-B869-C7C5AAA80B7C}" type="datetimeFigureOut">
              <a:rPr lang="sk-SK" smtClean="0"/>
              <a:pPr/>
              <a:t>22. 6. 2015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C2F6ADA-B4AF-4F17-A954-87BED50AF30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A868A16-D862-4641-B869-C7C5AAA80B7C}" type="datetimeFigureOut">
              <a:rPr lang="sk-SK" smtClean="0"/>
              <a:pPr/>
              <a:t>22. 6. 2015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C2F6ADA-B4AF-4F17-A954-87BED50AF30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uhlý trojuho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A868A16-D862-4641-B869-C7C5AAA80B7C}" type="datetimeFigureOut">
              <a:rPr lang="sk-SK" smtClean="0"/>
              <a:pPr/>
              <a:t>22. 6. 2015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C2F6ADA-B4AF-4F17-A954-87BED50AF30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latin typeface="Times New Roman" pitchFamily="18" charset="0"/>
                <a:cs typeface="Times New Roman" pitchFamily="18" charset="0"/>
              </a:rPr>
              <a:t>Violaciones de </a:t>
            </a:r>
            <a:br>
              <a:rPr lang="es-ES" b="1" dirty="0">
                <a:latin typeface="Times New Roman" pitchFamily="18" charset="0"/>
                <a:cs typeface="Times New Roman" pitchFamily="18" charset="0"/>
              </a:rPr>
            </a:br>
            <a:r>
              <a:rPr lang="es-ES" b="1" dirty="0">
                <a:latin typeface="Times New Roman" pitchFamily="18" charset="0"/>
                <a:cs typeface="Times New Roman" pitchFamily="18" charset="0"/>
              </a:rPr>
              <a:t>los Derechos Humanos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/>
              <a:t>v</a:t>
            </a:r>
            <a:r>
              <a:rPr lang="sk-SK" dirty="0" err="1" smtClean="0"/>
              <a:t>iolaciones</a:t>
            </a:r>
            <a:r>
              <a:rPr lang="sk-SK" dirty="0" smtClean="0"/>
              <a:t> </a:t>
            </a:r>
            <a:r>
              <a:rPr lang="sk-SK" dirty="0" err="1" smtClean="0"/>
              <a:t>de</a:t>
            </a:r>
            <a:r>
              <a:rPr lang="sk-SK" dirty="0" smtClean="0"/>
              <a:t> los </a:t>
            </a:r>
            <a:r>
              <a:rPr lang="sk-SK" dirty="0" err="1" smtClean="0"/>
              <a:t>derechos</a:t>
            </a:r>
            <a:r>
              <a:rPr lang="sk-SK" dirty="0" smtClean="0"/>
              <a:t> </a:t>
            </a:r>
            <a:r>
              <a:rPr lang="sk-SK" dirty="0" err="1" smtClean="0"/>
              <a:t>humanos</a:t>
            </a:r>
            <a:r>
              <a:rPr lang="sk-SK" dirty="0" smtClean="0"/>
              <a:t> </a:t>
            </a:r>
            <a:r>
              <a:rPr lang="sk-SK" dirty="0" err="1" smtClean="0"/>
              <a:t>de</a:t>
            </a:r>
            <a:r>
              <a:rPr lang="sk-SK" dirty="0" smtClean="0"/>
              <a:t> </a:t>
            </a:r>
            <a:r>
              <a:rPr lang="sk-SK" b="1" dirty="0" err="1" smtClean="0">
                <a:solidFill>
                  <a:schemeClr val="accent4">
                    <a:lumMod val="50000"/>
                  </a:schemeClr>
                </a:solidFill>
              </a:rPr>
              <a:t>un</a:t>
            </a:r>
            <a:r>
              <a:rPr lang="sk-SK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sk-SK" b="1" dirty="0" err="1" smtClean="0">
                <a:solidFill>
                  <a:schemeClr val="accent4">
                    <a:lumMod val="50000"/>
                  </a:schemeClr>
                </a:solidFill>
              </a:rPr>
              <a:t>prisionero</a:t>
            </a:r>
            <a:r>
              <a:rPr lang="sk-SK" b="1" dirty="0" smtClean="0">
                <a:solidFill>
                  <a:schemeClr val="accent4">
                    <a:lumMod val="50000"/>
                  </a:schemeClr>
                </a:solidFill>
              </a:rPr>
              <a:t> en </a:t>
            </a:r>
            <a:r>
              <a:rPr lang="sk-SK" b="1" dirty="0" err="1" smtClean="0">
                <a:solidFill>
                  <a:schemeClr val="accent4">
                    <a:lumMod val="50000"/>
                  </a:schemeClr>
                </a:solidFill>
              </a:rPr>
              <a:t>Eslovaquia</a:t>
            </a:r>
            <a:endParaRPr lang="sk-SK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sk-SK" b="1" dirty="0" err="1"/>
              <a:t>e</a:t>
            </a:r>
            <a:r>
              <a:rPr lang="sk-SK" b="1" dirty="0" err="1" smtClean="0"/>
              <a:t>stá</a:t>
            </a:r>
            <a:r>
              <a:rPr lang="sk-SK" b="1" dirty="0" smtClean="0"/>
              <a:t> en </a:t>
            </a:r>
            <a:r>
              <a:rPr lang="sk-SK" b="1" dirty="0" err="1" smtClean="0"/>
              <a:t>el</a:t>
            </a:r>
            <a:r>
              <a:rPr lang="sk-SK" b="1" dirty="0" smtClean="0"/>
              <a:t> </a:t>
            </a:r>
            <a:r>
              <a:rPr lang="sk-SK" b="1" dirty="0" err="1" smtClean="0"/>
              <a:t>cárcel</a:t>
            </a:r>
            <a:r>
              <a:rPr lang="sk-SK" b="1" dirty="0" smtClean="0"/>
              <a:t> </a:t>
            </a:r>
            <a:r>
              <a:rPr lang="sk-SK" b="1" dirty="0" err="1" smtClean="0"/>
              <a:t>porqué</a:t>
            </a:r>
            <a:r>
              <a:rPr lang="sk-SK" b="1" dirty="0" smtClean="0"/>
              <a:t> no </a:t>
            </a:r>
            <a:r>
              <a:rPr lang="sk-SK" b="1" dirty="0" err="1" smtClean="0"/>
              <a:t>había</a:t>
            </a:r>
            <a:r>
              <a:rPr lang="sk-SK" b="1" dirty="0" smtClean="0"/>
              <a:t> </a:t>
            </a:r>
            <a:r>
              <a:rPr lang="sk-SK" b="1" dirty="0" err="1" smtClean="0"/>
              <a:t>pagado</a:t>
            </a:r>
            <a:r>
              <a:rPr lang="sk-SK" b="1" dirty="0" smtClean="0"/>
              <a:t> </a:t>
            </a:r>
            <a:r>
              <a:rPr lang="sk-SK" b="1" dirty="0" err="1" smtClean="0"/>
              <a:t>impuesto</a:t>
            </a:r>
            <a:endParaRPr lang="sk-SK" b="1" dirty="0" smtClean="0"/>
          </a:p>
          <a:p>
            <a:r>
              <a:rPr lang="sk-SK" b="1" dirty="0"/>
              <a:t>t</a:t>
            </a:r>
            <a:r>
              <a:rPr lang="sk-SK" b="1" dirty="0" smtClean="0"/>
              <a:t>iene </a:t>
            </a:r>
            <a:r>
              <a:rPr lang="sk-SK" b="1" dirty="0" err="1" smtClean="0"/>
              <a:t>que</a:t>
            </a:r>
            <a:r>
              <a:rPr lang="sk-SK" b="1" dirty="0" smtClean="0"/>
              <a:t> </a:t>
            </a:r>
            <a:r>
              <a:rPr lang="sk-SK" b="1" dirty="0" err="1" smtClean="0"/>
              <a:t>estar</a:t>
            </a:r>
            <a:r>
              <a:rPr lang="sk-SK" b="1" dirty="0" smtClean="0"/>
              <a:t> </a:t>
            </a:r>
            <a:r>
              <a:rPr lang="sk-SK" b="1" dirty="0" err="1" smtClean="0"/>
              <a:t>aqui</a:t>
            </a:r>
            <a:r>
              <a:rPr lang="sk-SK" b="1" dirty="0" smtClean="0"/>
              <a:t> 12 </a:t>
            </a:r>
            <a:r>
              <a:rPr lang="sk-SK" b="1" dirty="0" err="1" smtClean="0"/>
              <a:t>aňos</a:t>
            </a:r>
            <a:endParaRPr lang="sk-SK" b="1" dirty="0"/>
          </a:p>
          <a:p>
            <a:r>
              <a:rPr lang="sk-SK" b="1" dirty="0" err="1"/>
              <a:t>s</a:t>
            </a:r>
            <a:r>
              <a:rPr lang="sk-SK" b="1" dirty="0" err="1" smtClean="0"/>
              <a:t>e</a:t>
            </a:r>
            <a:r>
              <a:rPr lang="sk-SK" b="1" dirty="0" smtClean="0"/>
              <a:t> </a:t>
            </a:r>
            <a:r>
              <a:rPr lang="sk-SK" b="1" dirty="0" err="1" smtClean="0"/>
              <a:t>llama</a:t>
            </a:r>
            <a:r>
              <a:rPr lang="sk-SK" b="1" dirty="0" smtClean="0"/>
              <a:t> Mikuláš </a:t>
            </a:r>
            <a:r>
              <a:rPr lang="sk-SK" b="1" dirty="0" err="1" smtClean="0"/>
              <a:t>Vareha</a:t>
            </a:r>
            <a:endParaRPr lang="sk-SK" b="1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628800"/>
            <a:ext cx="4032448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608538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EL </a:t>
            </a:r>
            <a:r>
              <a:rPr lang="sk-SK" dirty="0" err="1" smtClean="0"/>
              <a:t>problema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sk-SK" b="1" dirty="0" smtClean="0">
                <a:solidFill>
                  <a:schemeClr val="bg1"/>
                </a:solidFill>
              </a:rPr>
              <a:t>EL </a:t>
            </a:r>
            <a:r>
              <a:rPr lang="sk-SK" b="1" dirty="0" err="1" smtClean="0">
                <a:solidFill>
                  <a:schemeClr val="bg1"/>
                </a:solidFill>
              </a:rPr>
              <a:t>piensa</a:t>
            </a:r>
            <a:r>
              <a:rPr lang="sk-SK" dirty="0" smtClean="0"/>
              <a:t>: </a:t>
            </a:r>
          </a:p>
          <a:p>
            <a:pPr>
              <a:buFont typeface="Wingdings" pitchFamily="2" charset="2"/>
              <a:buChar char="q"/>
            </a:pPr>
            <a:r>
              <a:rPr lang="sk-SK" dirty="0" err="1"/>
              <a:t>q</a:t>
            </a:r>
            <a:r>
              <a:rPr lang="sk-SK" dirty="0" err="1" smtClean="0"/>
              <a:t>ue</a:t>
            </a:r>
            <a:r>
              <a:rPr lang="sk-SK" dirty="0" smtClean="0"/>
              <a:t> no tiene </a:t>
            </a:r>
            <a:r>
              <a:rPr lang="sk-SK" dirty="0" err="1" smtClean="0"/>
              <a:t>bastante</a:t>
            </a:r>
            <a:r>
              <a:rPr lang="sk-SK" dirty="0" smtClean="0"/>
              <a:t> </a:t>
            </a:r>
            <a:r>
              <a:rPr lang="sk-SK" dirty="0" err="1" smtClean="0"/>
              <a:t>comida</a:t>
            </a:r>
            <a:r>
              <a:rPr lang="sk-SK" dirty="0" smtClean="0"/>
              <a:t> en </a:t>
            </a:r>
            <a:r>
              <a:rPr lang="sk-SK" dirty="0" err="1" smtClean="0"/>
              <a:t>el</a:t>
            </a:r>
            <a:r>
              <a:rPr lang="sk-SK" dirty="0" smtClean="0"/>
              <a:t> </a:t>
            </a:r>
            <a:r>
              <a:rPr lang="sk-SK" dirty="0" err="1" smtClean="0"/>
              <a:t>cárcel</a:t>
            </a:r>
            <a:r>
              <a:rPr lang="sk-SK" dirty="0" smtClean="0"/>
              <a:t>,</a:t>
            </a:r>
          </a:p>
          <a:p>
            <a:pPr>
              <a:buFont typeface="Wingdings" pitchFamily="2" charset="2"/>
              <a:buChar char="q"/>
            </a:pPr>
            <a:r>
              <a:rPr lang="sk-SK" dirty="0" err="1"/>
              <a:t>q</a:t>
            </a:r>
            <a:r>
              <a:rPr lang="sk-SK" dirty="0" err="1" smtClean="0"/>
              <a:t>ue</a:t>
            </a:r>
            <a:r>
              <a:rPr lang="sk-SK" dirty="0" smtClean="0"/>
              <a:t> </a:t>
            </a:r>
            <a:r>
              <a:rPr lang="sk-SK" dirty="0" err="1" smtClean="0"/>
              <a:t>sufre</a:t>
            </a:r>
            <a:r>
              <a:rPr lang="sk-SK" dirty="0" smtClean="0"/>
              <a:t> mucha </a:t>
            </a:r>
            <a:r>
              <a:rPr lang="sk-SK" dirty="0" err="1" smtClean="0"/>
              <a:t>hambre</a:t>
            </a:r>
            <a:r>
              <a:rPr lang="sk-SK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sk-SK" dirty="0"/>
              <a:t>y</a:t>
            </a:r>
            <a:r>
              <a:rPr lang="sk-SK" dirty="0" smtClean="0"/>
              <a:t> tiene diabetes.</a:t>
            </a:r>
          </a:p>
          <a:p>
            <a:pPr>
              <a:buFont typeface="Wingdings" pitchFamily="2" charset="2"/>
              <a:buChar char="q"/>
            </a:pP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El </a:t>
            </a:r>
            <a:r>
              <a:rPr lang="sk-SK" dirty="0" err="1" smtClean="0">
                <a:solidFill>
                  <a:schemeClr val="bg1"/>
                </a:solidFill>
              </a:rPr>
              <a:t>director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del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cárcel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dice</a:t>
            </a:r>
            <a:r>
              <a:rPr lang="sk-SK" dirty="0" smtClean="0">
                <a:solidFill>
                  <a:schemeClr val="bg1"/>
                </a:solidFill>
              </a:rPr>
              <a:t>:</a:t>
            </a:r>
          </a:p>
          <a:p>
            <a:r>
              <a:rPr lang="sk-SK" dirty="0" err="1"/>
              <a:t>q</a:t>
            </a:r>
            <a:r>
              <a:rPr lang="sk-SK" dirty="0" err="1" smtClean="0"/>
              <a:t>ue</a:t>
            </a:r>
            <a:r>
              <a:rPr lang="sk-SK" dirty="0" smtClean="0"/>
              <a:t> tiene los </a:t>
            </a:r>
            <a:r>
              <a:rPr lang="sk-SK" dirty="0" err="1" smtClean="0"/>
              <a:t>mismos</a:t>
            </a:r>
            <a:r>
              <a:rPr lang="sk-SK" dirty="0" smtClean="0"/>
              <a:t> </a:t>
            </a:r>
            <a:r>
              <a:rPr lang="sk-SK" dirty="0" err="1" smtClean="0"/>
              <a:t>condiciones</a:t>
            </a:r>
            <a:r>
              <a:rPr lang="sk-SK" dirty="0" smtClean="0"/>
              <a:t> </a:t>
            </a:r>
            <a:r>
              <a:rPr lang="sk-SK" dirty="0" err="1" smtClean="0"/>
              <a:t>como</a:t>
            </a:r>
            <a:r>
              <a:rPr lang="sk-SK" dirty="0" smtClean="0"/>
              <a:t> otras </a:t>
            </a:r>
            <a:r>
              <a:rPr lang="sk-SK" dirty="0" err="1" smtClean="0"/>
              <a:t>personas</a:t>
            </a:r>
            <a:r>
              <a:rPr lang="sk-SK" dirty="0" smtClean="0"/>
              <a:t> en </a:t>
            </a:r>
            <a:r>
              <a:rPr lang="sk-SK" dirty="0" err="1" smtClean="0"/>
              <a:t>el</a:t>
            </a:r>
            <a:r>
              <a:rPr lang="sk-SK" dirty="0" smtClean="0"/>
              <a:t> </a:t>
            </a:r>
            <a:r>
              <a:rPr lang="sk-SK" dirty="0" err="1" smtClean="0"/>
              <a:t>cárcel</a:t>
            </a:r>
            <a:r>
              <a:rPr lang="sk-SK" dirty="0" smtClean="0"/>
              <a:t> </a:t>
            </a:r>
            <a:r>
              <a:rPr lang="sk-SK" dirty="0" err="1" smtClean="0"/>
              <a:t>con</a:t>
            </a:r>
            <a:r>
              <a:rPr lang="sk-SK" dirty="0" smtClean="0"/>
              <a:t> diabetes,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7298063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obsah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pPr>
              <a:buFont typeface="Wingdings" pitchFamily="2" charset="2"/>
              <a:buChar char="§"/>
            </a:pPr>
            <a:r>
              <a:rPr lang="sk-SK" dirty="0" smtClean="0">
                <a:solidFill>
                  <a:schemeClr val="bg1"/>
                </a:solidFill>
              </a:rPr>
              <a:t>El </a:t>
            </a:r>
            <a:r>
              <a:rPr lang="sk-SK" dirty="0" err="1" smtClean="0">
                <a:solidFill>
                  <a:schemeClr val="bg1"/>
                </a:solidFill>
              </a:rPr>
              <a:t>periodico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se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llama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smtClean="0"/>
              <a:t>Korzár</a:t>
            </a:r>
            <a:r>
              <a:rPr lang="sk-SK" dirty="0" smtClean="0">
                <a:solidFill>
                  <a:schemeClr val="bg1"/>
                </a:solidFill>
              </a:rPr>
              <a:t>,</a:t>
            </a:r>
          </a:p>
          <a:p>
            <a:pPr>
              <a:buFont typeface="Wingdings" pitchFamily="2" charset="2"/>
              <a:buChar char="§"/>
            </a:pPr>
            <a:r>
              <a:rPr lang="sk-SK" dirty="0" smtClean="0">
                <a:solidFill>
                  <a:schemeClr val="bg1"/>
                </a:solidFill>
              </a:rPr>
              <a:t>El </a:t>
            </a:r>
            <a:r>
              <a:rPr lang="sk-SK" dirty="0" err="1" smtClean="0">
                <a:solidFill>
                  <a:schemeClr val="bg1"/>
                </a:solidFill>
              </a:rPr>
              <a:t>periódico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se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publica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cada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semana</a:t>
            </a:r>
            <a:r>
              <a:rPr lang="sk-SK" dirty="0" smtClean="0">
                <a:solidFill>
                  <a:schemeClr val="bg1"/>
                </a:solidFill>
              </a:rPr>
              <a:t>, los </a:t>
            </a:r>
            <a:r>
              <a:rPr lang="sk-SK" dirty="0" err="1" smtClean="0">
                <a:solidFill>
                  <a:schemeClr val="bg1"/>
                </a:solidFill>
              </a:rPr>
              <a:t>martes</a:t>
            </a:r>
            <a:r>
              <a:rPr lang="sk-SK" dirty="0" smtClean="0">
                <a:solidFill>
                  <a:schemeClr val="bg1"/>
                </a:solidFill>
              </a:rPr>
              <a:t>,</a:t>
            </a:r>
          </a:p>
          <a:p>
            <a:pPr>
              <a:buFont typeface="Wingdings" pitchFamily="2" charset="2"/>
              <a:buChar char="§"/>
            </a:pPr>
            <a:r>
              <a:rPr lang="sk-SK" dirty="0" smtClean="0">
                <a:solidFill>
                  <a:schemeClr val="bg1"/>
                </a:solidFill>
              </a:rPr>
              <a:t>Tiene </a:t>
            </a:r>
            <a:r>
              <a:rPr lang="sk-SK" dirty="0" err="1" smtClean="0">
                <a:solidFill>
                  <a:schemeClr val="bg1"/>
                </a:solidFill>
              </a:rPr>
              <a:t>artículos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sobre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notícias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de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nuestra</a:t>
            </a:r>
            <a:r>
              <a:rPr lang="sk-SK" dirty="0" smtClean="0">
                <a:solidFill>
                  <a:schemeClr val="bg1"/>
                </a:solidFill>
              </a:rPr>
              <a:t> región</a:t>
            </a:r>
            <a:endParaRPr lang="sk-SK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0687"/>
            <a:ext cx="4670425" cy="200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881423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/>
              <a:t>C</a:t>
            </a:r>
            <a:r>
              <a:rPr lang="sk-SK" dirty="0" err="1" smtClean="0"/>
              <a:t>onclusión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</a:t>
            </a:r>
            <a:r>
              <a:rPr lang="sk-SK" dirty="0" smtClean="0"/>
              <a:t>o es </a:t>
            </a:r>
            <a:r>
              <a:rPr lang="sk-SK" dirty="0" err="1" smtClean="0"/>
              <a:t>claro</a:t>
            </a:r>
            <a:r>
              <a:rPr lang="sk-SK" dirty="0" smtClean="0"/>
              <a:t> si  es </a:t>
            </a:r>
            <a:r>
              <a:rPr lang="sk-SK" dirty="0" err="1" smtClean="0"/>
              <a:t>verdad</a:t>
            </a:r>
            <a:r>
              <a:rPr lang="sk-SK" dirty="0" smtClean="0"/>
              <a:t> </a:t>
            </a:r>
            <a:r>
              <a:rPr lang="sk-SK" dirty="0" err="1" smtClean="0"/>
              <a:t>lo</a:t>
            </a:r>
            <a:r>
              <a:rPr lang="sk-SK" dirty="0" smtClean="0"/>
              <a:t> </a:t>
            </a:r>
            <a:r>
              <a:rPr lang="sk-SK" dirty="0" err="1" smtClean="0"/>
              <a:t>que</a:t>
            </a:r>
            <a:r>
              <a:rPr lang="sk-SK" dirty="0" smtClean="0"/>
              <a:t> </a:t>
            </a:r>
            <a:r>
              <a:rPr lang="sk-SK" dirty="0" err="1" smtClean="0"/>
              <a:t>dice</a:t>
            </a:r>
            <a:r>
              <a:rPr lang="sk-SK" dirty="0" smtClean="0"/>
              <a:t> </a:t>
            </a:r>
            <a:r>
              <a:rPr lang="sk-SK" dirty="0" smtClean="0"/>
              <a:t>seňor </a:t>
            </a:r>
            <a:r>
              <a:rPr lang="sk-SK" dirty="0" err="1" smtClean="0"/>
              <a:t>Vareha</a:t>
            </a:r>
            <a:endParaRPr lang="sk-SK" dirty="0" smtClean="0"/>
          </a:p>
          <a:p>
            <a:r>
              <a:rPr lang="sk-SK" dirty="0" smtClean="0"/>
              <a:t>El </a:t>
            </a:r>
            <a:r>
              <a:rPr lang="sk-SK" dirty="0" err="1" smtClean="0"/>
              <a:t>artículo</a:t>
            </a:r>
            <a:r>
              <a:rPr lang="sk-SK" dirty="0" smtClean="0"/>
              <a:t> </a:t>
            </a:r>
            <a:r>
              <a:rPr lang="sk-SK" dirty="0" err="1" smtClean="0"/>
              <a:t>dice</a:t>
            </a:r>
            <a:r>
              <a:rPr lang="sk-SK" dirty="0" smtClean="0"/>
              <a:t> </a:t>
            </a:r>
            <a:r>
              <a:rPr lang="sk-SK" dirty="0" err="1" smtClean="0"/>
              <a:t>que</a:t>
            </a:r>
            <a:r>
              <a:rPr lang="sk-SK" dirty="0" smtClean="0"/>
              <a:t> </a:t>
            </a:r>
            <a:r>
              <a:rPr lang="sk-SK" dirty="0" err="1" smtClean="0"/>
              <a:t>el</a:t>
            </a:r>
            <a:r>
              <a:rPr lang="sk-SK" dirty="0" smtClean="0"/>
              <a:t> </a:t>
            </a:r>
            <a:r>
              <a:rPr lang="sk-SK" dirty="0" smtClean="0"/>
              <a:t>seňor </a:t>
            </a:r>
            <a:r>
              <a:rPr lang="sk-SK" dirty="0" smtClean="0"/>
              <a:t>tiene 600 </a:t>
            </a:r>
            <a:r>
              <a:rPr lang="sk-SK" dirty="0" err="1" smtClean="0"/>
              <a:t>euros</a:t>
            </a:r>
            <a:r>
              <a:rPr lang="sk-SK" dirty="0" smtClean="0"/>
              <a:t> </a:t>
            </a:r>
            <a:r>
              <a:rPr lang="sk-SK" dirty="0" err="1" smtClean="0"/>
              <a:t>al</a:t>
            </a:r>
            <a:r>
              <a:rPr lang="sk-SK" dirty="0" smtClean="0"/>
              <a:t> </a:t>
            </a:r>
            <a:r>
              <a:rPr lang="sk-SK" dirty="0" err="1" smtClean="0"/>
              <a:t>mes</a:t>
            </a:r>
            <a:r>
              <a:rPr lang="sk-SK" dirty="0" smtClean="0"/>
              <a:t> y </a:t>
            </a:r>
            <a:r>
              <a:rPr lang="sk-SK" dirty="0" err="1" smtClean="0"/>
              <a:t>puede</a:t>
            </a:r>
            <a:r>
              <a:rPr lang="sk-SK" dirty="0" smtClean="0"/>
              <a:t> </a:t>
            </a:r>
            <a:r>
              <a:rPr lang="sk-SK" dirty="0" err="1" smtClean="0"/>
              <a:t>comprar</a:t>
            </a:r>
            <a:r>
              <a:rPr lang="sk-SK" dirty="0" smtClean="0"/>
              <a:t> </a:t>
            </a:r>
            <a:r>
              <a:rPr lang="sk-SK" dirty="0" err="1" smtClean="0"/>
              <a:t>carne</a:t>
            </a:r>
            <a:r>
              <a:rPr lang="sk-SK" dirty="0" smtClean="0"/>
              <a:t> si </a:t>
            </a:r>
            <a:r>
              <a:rPr lang="sk-SK" dirty="0" err="1" smtClean="0"/>
              <a:t>quiere</a:t>
            </a:r>
            <a:r>
              <a:rPr lang="sk-SK" dirty="0" smtClean="0"/>
              <a:t> </a:t>
            </a:r>
            <a:r>
              <a:rPr lang="sk-SK" dirty="0" err="1" smtClean="0"/>
              <a:t>comer</a:t>
            </a:r>
            <a:r>
              <a:rPr lang="sk-SK" dirty="0" smtClean="0"/>
              <a:t> más</a:t>
            </a:r>
          </a:p>
          <a:p>
            <a:r>
              <a:rPr lang="sk-SK" dirty="0" err="1" smtClean="0"/>
              <a:t>Yo</a:t>
            </a:r>
            <a:r>
              <a:rPr lang="sk-SK" dirty="0" smtClean="0"/>
              <a:t> </a:t>
            </a:r>
            <a:r>
              <a:rPr lang="sk-SK" dirty="0" err="1" smtClean="0"/>
              <a:t>pienso</a:t>
            </a:r>
            <a:r>
              <a:rPr lang="sk-SK" dirty="0" smtClean="0"/>
              <a:t> </a:t>
            </a:r>
            <a:r>
              <a:rPr lang="sk-SK" dirty="0" err="1" smtClean="0"/>
              <a:t>que</a:t>
            </a:r>
            <a:r>
              <a:rPr lang="sk-SK" dirty="0" smtClean="0"/>
              <a:t> </a:t>
            </a:r>
            <a:r>
              <a:rPr lang="sk-SK" dirty="0" err="1" smtClean="0"/>
              <a:t>el</a:t>
            </a:r>
            <a:r>
              <a:rPr lang="sk-SK" smtClean="0"/>
              <a:t> </a:t>
            </a:r>
            <a:r>
              <a:rPr lang="sk-SK" smtClean="0"/>
              <a:t>seňor </a:t>
            </a:r>
            <a:r>
              <a:rPr lang="sk-SK" dirty="0" err="1" smtClean="0"/>
              <a:t>fue</a:t>
            </a:r>
            <a:r>
              <a:rPr lang="sk-SK" dirty="0" smtClean="0"/>
              <a:t> </a:t>
            </a:r>
            <a:r>
              <a:rPr lang="sk-SK" dirty="0" err="1" smtClean="0"/>
              <a:t>acostumbrado</a:t>
            </a:r>
            <a:r>
              <a:rPr lang="sk-SK" dirty="0" smtClean="0"/>
              <a:t> a </a:t>
            </a:r>
            <a:r>
              <a:rPr lang="sk-SK" dirty="0" err="1" smtClean="0"/>
              <a:t>una</a:t>
            </a:r>
            <a:r>
              <a:rPr lang="sk-SK" dirty="0" smtClean="0"/>
              <a:t> </a:t>
            </a:r>
            <a:r>
              <a:rPr lang="sk-SK" dirty="0" err="1" smtClean="0"/>
              <a:t>vida</a:t>
            </a:r>
            <a:r>
              <a:rPr lang="sk-SK" dirty="0" smtClean="0"/>
              <a:t> </a:t>
            </a:r>
            <a:r>
              <a:rPr lang="sk-SK" dirty="0" err="1" smtClean="0"/>
              <a:t>rica</a:t>
            </a:r>
            <a:r>
              <a:rPr lang="sk-SK" dirty="0" smtClean="0"/>
              <a:t> y </a:t>
            </a:r>
            <a:r>
              <a:rPr lang="sk-SK" dirty="0" err="1" smtClean="0"/>
              <a:t>ahora</a:t>
            </a:r>
            <a:r>
              <a:rPr lang="sk-SK" dirty="0" smtClean="0"/>
              <a:t> no </a:t>
            </a:r>
            <a:r>
              <a:rPr lang="sk-SK" dirty="0" err="1" smtClean="0"/>
              <a:t>sé</a:t>
            </a:r>
            <a:r>
              <a:rPr lang="sk-SK" dirty="0" smtClean="0"/>
              <a:t> </a:t>
            </a:r>
            <a:r>
              <a:rPr lang="sk-SK" dirty="0" err="1" smtClean="0"/>
              <a:t>que</a:t>
            </a:r>
            <a:r>
              <a:rPr lang="sk-SK" dirty="0" smtClean="0"/>
              <a:t> </a:t>
            </a:r>
            <a:r>
              <a:rPr lang="sk-SK" dirty="0" err="1" smtClean="0"/>
              <a:t>hacer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0340248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dšenie">
  <a:themeElements>
    <a:clrScheme name="Nadšeni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Nadšeni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Nadšeni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46</TotalTime>
  <Words>144</Words>
  <Application>Microsoft Office PowerPoint</Application>
  <PresentationFormat>Prezentácia na obrazovke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Nadšenie</vt:lpstr>
      <vt:lpstr>Violaciones de  los Derechos Humanos</vt:lpstr>
      <vt:lpstr>EL problema</vt:lpstr>
      <vt:lpstr>Snímka 3</vt:lpstr>
      <vt:lpstr>Conclusión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Violaciones de  los Derechos Humanos</dc:title>
  <dc:creator>DDD</dc:creator>
  <cp:lastModifiedBy>Vlastnik</cp:lastModifiedBy>
  <cp:revision>6</cp:revision>
  <dcterms:created xsi:type="dcterms:W3CDTF">2015-06-22T11:39:08Z</dcterms:created>
  <dcterms:modified xsi:type="dcterms:W3CDTF">2015-06-22T21:16:26Z</dcterms:modified>
</cp:coreProperties>
</file>