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sldIdLst>
    <p:sldId id="256" r:id="rId2"/>
    <p:sldId id="279" r:id="rId3"/>
    <p:sldId id="283" r:id="rId4"/>
    <p:sldId id="280" r:id="rId5"/>
    <p:sldId id="286" r:id="rId6"/>
    <p:sldId id="281" r:id="rId7"/>
    <p:sldId id="282" r:id="rId8"/>
    <p:sldId id="285" r:id="rId9"/>
    <p:sldId id="284" r:id="rId10"/>
    <p:sldId id="27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85E84-0528-4C7F-92D2-C96DC8A7A68D}" type="datetimeFigureOut">
              <a:rPr lang="sk-SK" smtClean="0"/>
              <a:pPr/>
              <a:t>22. 1. 2016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5FAE2-8326-43B4-95F0-AEBE59F0C48B}" type="slidenum">
              <a:rPr lang="sk-SK" smtClean="0"/>
              <a:pPr/>
              <a:t>‹Nº›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5FAE2-8326-43B4-95F0-AEBE59F0C48B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F59E3E1-8BFB-4258-8503-FE6378029A9E}" type="slidenum">
              <a:rPr lang="en-US" altLang="en-US"/>
              <a:pPr/>
              <a:t>‹Nº›</a:t>
            </a:fld>
            <a:endParaRPr lang="en-US" altLang="en-US"/>
          </a:p>
        </p:txBody>
      </p:sp>
      <p:sp>
        <p:nvSpPr>
          <p:cNvPr id="1946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A73F5-C85E-427A-BEE3-5E534EAE9F0E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3351D-99D5-4B6A-94F9-642D105FE3E9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0DFB9-89EE-4013-87C7-803FC9B745B7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C1B43-7235-4DF8-B831-407482D185D4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2E057-1648-4C12-B2F0-0DF8DC8198B8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909D1-3F99-42AD-A0F4-21625540B03E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3215F-C1A2-4171-8EB4-C434133350CE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85352-7710-4F9F-B12C-02AA54229377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D934F-E654-4C29-9ED5-5FDB9DCADC40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17437-04CD-48D5-9BFA-42603981B0B3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911B18D4-CFB4-4D60-8D3D-144B922A50AA}" type="slidenum">
              <a:rPr lang="en-US" altLang="en-US"/>
              <a:pPr/>
              <a:t>‹Nº›</a:t>
            </a:fld>
            <a:endParaRPr lang="en-US" altLang="en-US"/>
          </a:p>
        </p:txBody>
      </p:sp>
      <p:sp>
        <p:nvSpPr>
          <p:cNvPr id="1843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7391400" cy="26670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9600" b="1" i="1" dirty="0" err="1" smtClean="0"/>
              <a:t>The</a:t>
            </a:r>
            <a:r>
              <a:rPr lang="sk-SK" sz="9600" b="1" i="1" dirty="0" smtClean="0"/>
              <a:t> </a:t>
            </a:r>
            <a:r>
              <a:rPr lang="sk-SK" sz="9600" b="1" i="1" dirty="0" err="1" smtClean="0"/>
              <a:t>Slovaks</a:t>
            </a:r>
            <a:r>
              <a:rPr lang="sk-SK" sz="9600" b="1" i="1" dirty="0" smtClean="0"/>
              <a:t> –  </a:t>
            </a:r>
            <a:br>
              <a:rPr lang="sk-SK" sz="9600" b="1" i="1" dirty="0" smtClean="0"/>
            </a:br>
            <a:r>
              <a:rPr lang="sk-SK" sz="9600" b="1" i="1" dirty="0" err="1" smtClean="0"/>
              <a:t>migration</a:t>
            </a:r>
            <a:endParaRPr lang="en-US" sz="9600" b="1" i="1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191000"/>
            <a:ext cx="1828800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61" name="AutoShape 13" descr="https://www.samo-lepky.sk/data/_farebne/slovensko0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19400"/>
            <a:ext cx="8229600" cy="1139825"/>
          </a:xfrm>
        </p:spPr>
        <p:txBody>
          <a:bodyPr/>
          <a:lstStyle/>
          <a:p>
            <a:pPr algn="r"/>
            <a:r>
              <a:rPr lang="sk-SK" b="1" i="1" dirty="0" err="1" smtClean="0"/>
              <a:t>Thank</a:t>
            </a:r>
            <a:r>
              <a:rPr lang="sk-SK" b="1" i="1" dirty="0" smtClean="0"/>
              <a:t> </a:t>
            </a:r>
            <a:r>
              <a:rPr lang="sk-SK" b="1" i="1" dirty="0" err="1" smtClean="0"/>
              <a:t>you</a:t>
            </a:r>
            <a:r>
              <a:rPr lang="sk-SK" b="1" i="1" dirty="0" smtClean="0"/>
              <a:t> </a:t>
            </a:r>
            <a:r>
              <a:rPr lang="sk-SK" b="1" i="1" dirty="0" err="1" smtClean="0"/>
              <a:t>for</a:t>
            </a:r>
            <a:r>
              <a:rPr lang="sk-SK" b="1" i="1" dirty="0" smtClean="0"/>
              <a:t> </a:t>
            </a:r>
            <a:r>
              <a:rPr lang="sk-SK" b="1" i="1" dirty="0" err="1" smtClean="0"/>
              <a:t>your</a:t>
            </a:r>
            <a:r>
              <a:rPr lang="sk-SK" b="1" i="1" dirty="0" smtClean="0"/>
              <a:t> </a:t>
            </a:r>
            <a:r>
              <a:rPr lang="sk-SK" b="1" i="1" dirty="0" err="1" smtClean="0"/>
              <a:t>attention</a:t>
            </a:r>
            <a:endParaRPr lang="en-US" b="1" i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10000"/>
          </a:xfrm>
        </p:spPr>
        <p:txBody>
          <a:bodyPr wrap="square" anchor="ctr">
            <a:normAutofit/>
          </a:bodyPr>
          <a:lstStyle/>
          <a:p>
            <a:pPr>
              <a:buNone/>
            </a:pP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history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Slovakia </a:t>
            </a:r>
            <a:r>
              <a:rPr lang="sk-SK" dirty="0" err="1" smtClean="0"/>
              <a:t>would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complete</a:t>
            </a:r>
            <a:r>
              <a:rPr lang="sk-SK" dirty="0" smtClean="0"/>
              <a:t> </a:t>
            </a:r>
            <a:r>
              <a:rPr lang="sk-SK" dirty="0" err="1" smtClean="0"/>
              <a:t>without</a:t>
            </a:r>
            <a:r>
              <a:rPr lang="sk-SK" dirty="0" smtClean="0"/>
              <a:t> </a:t>
            </a:r>
            <a:r>
              <a:rPr lang="sk-SK" dirty="0" err="1" smtClean="0"/>
              <a:t>talking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dirty="0" err="1" smtClean="0"/>
              <a:t>migration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people</a:t>
            </a:r>
            <a:r>
              <a:rPr lang="sk-SK" dirty="0" smtClean="0"/>
              <a:t> and exile.</a:t>
            </a:r>
          </a:p>
          <a:p>
            <a:pPr>
              <a:buNone/>
            </a:pPr>
            <a:r>
              <a:rPr lang="sk-SK" dirty="0" err="1" smtClean="0"/>
              <a:t>Nowadays</a:t>
            </a:r>
            <a:r>
              <a:rPr lang="sk-SK" dirty="0" smtClean="0"/>
              <a:t>, </a:t>
            </a:r>
            <a:r>
              <a:rPr lang="sk-SK" dirty="0" err="1" smtClean="0"/>
              <a:t>there</a:t>
            </a:r>
            <a:r>
              <a:rPr lang="sk-SK" dirty="0" smtClean="0"/>
              <a:t> are </a:t>
            </a:r>
            <a:r>
              <a:rPr lang="sk-SK" dirty="0" err="1" smtClean="0"/>
              <a:t>about</a:t>
            </a:r>
            <a:r>
              <a:rPr lang="sk-SK" dirty="0" smtClean="0"/>
              <a:t> 2,8 </a:t>
            </a:r>
            <a:r>
              <a:rPr lang="sk-SK" dirty="0" err="1" smtClean="0"/>
              <a:t>mil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foreign</a:t>
            </a:r>
            <a:r>
              <a:rPr lang="sk-SK" dirty="0" smtClean="0"/>
              <a:t> </a:t>
            </a:r>
            <a:r>
              <a:rPr lang="sk-SK" dirty="0" err="1" smtClean="0"/>
              <a:t>Slovaks</a:t>
            </a:r>
            <a:r>
              <a:rPr lang="sk-SK" dirty="0" smtClean="0"/>
              <a:t> </a:t>
            </a:r>
            <a:r>
              <a:rPr lang="sk-SK" dirty="0" err="1" smtClean="0"/>
              <a:t>living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world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Reasons</a:t>
            </a:r>
            <a:r>
              <a:rPr lang="sk-SK" dirty="0" smtClean="0"/>
              <a:t> </a:t>
            </a:r>
            <a:r>
              <a:rPr lang="sk-SK" dirty="0" err="1" smtClean="0"/>
              <a:t>why</a:t>
            </a:r>
            <a:r>
              <a:rPr lang="sk-SK" dirty="0" smtClean="0"/>
              <a:t> </a:t>
            </a:r>
            <a:r>
              <a:rPr lang="sk-SK" dirty="0" err="1" smtClean="0"/>
              <a:t>people</a:t>
            </a:r>
            <a:r>
              <a:rPr lang="sk-SK" dirty="0" smtClean="0"/>
              <a:t> </a:t>
            </a:r>
            <a:r>
              <a:rPr lang="sk-SK" dirty="0" err="1" smtClean="0"/>
              <a:t>left</a:t>
            </a:r>
            <a:r>
              <a:rPr lang="sk-SK" dirty="0" smtClean="0"/>
              <a:t> </a:t>
            </a:r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homes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1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k-SK" dirty="0" smtClean="0"/>
              <a:t>In 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 are 2 </a:t>
            </a:r>
            <a:r>
              <a:rPr lang="sk-SK" dirty="0" err="1" smtClean="0"/>
              <a:t>main</a:t>
            </a:r>
            <a:r>
              <a:rPr lang="sk-SK" dirty="0" smtClean="0"/>
              <a:t> </a:t>
            </a:r>
            <a:r>
              <a:rPr lang="sk-SK" dirty="0" err="1" smtClean="0"/>
              <a:t>reasons</a:t>
            </a:r>
            <a:r>
              <a:rPr lang="sk-SK" dirty="0" smtClean="0"/>
              <a:t>:</a:t>
            </a:r>
          </a:p>
          <a:p>
            <a:pPr>
              <a:buNone/>
            </a:pPr>
            <a:endParaRPr lang="sk-SK" dirty="0" smtClean="0"/>
          </a:p>
          <a:p>
            <a:pPr marL="514350" indent="-514350">
              <a:buAutoNum type="arabicPeriod"/>
            </a:pPr>
            <a:r>
              <a:rPr lang="sk-SK" dirty="0" err="1" smtClean="0"/>
              <a:t>Economical</a:t>
            </a:r>
            <a:r>
              <a:rPr lang="sk-SK" dirty="0" smtClean="0"/>
              <a:t> </a:t>
            </a:r>
            <a:r>
              <a:rPr lang="sk-SK" dirty="0" err="1" smtClean="0"/>
              <a:t>crisis</a:t>
            </a:r>
            <a:r>
              <a:rPr lang="sk-SK" dirty="0" smtClean="0"/>
              <a:t>, </a:t>
            </a:r>
            <a:r>
              <a:rPr lang="sk-SK" dirty="0" err="1" smtClean="0"/>
              <a:t>bad</a:t>
            </a:r>
            <a:r>
              <a:rPr lang="sk-SK" dirty="0" smtClean="0"/>
              <a:t> </a:t>
            </a:r>
            <a:r>
              <a:rPr lang="sk-SK" dirty="0" err="1" smtClean="0"/>
              <a:t>social</a:t>
            </a:r>
            <a:r>
              <a:rPr lang="sk-SK" dirty="0" smtClean="0"/>
              <a:t> </a:t>
            </a:r>
            <a:r>
              <a:rPr lang="sk-SK" dirty="0" err="1" smtClean="0"/>
              <a:t>conditions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life</a:t>
            </a:r>
            <a:r>
              <a:rPr lang="sk-SK" dirty="0" smtClean="0"/>
              <a:t>.</a:t>
            </a:r>
          </a:p>
          <a:p>
            <a:pPr marL="514350" indent="-514350">
              <a:buAutoNum type="arabicPeriod"/>
            </a:pPr>
            <a:r>
              <a:rPr lang="sk-SK" dirty="0" err="1" smtClean="0"/>
              <a:t>Political</a:t>
            </a:r>
            <a:r>
              <a:rPr lang="sk-SK" dirty="0" smtClean="0"/>
              <a:t> </a:t>
            </a:r>
            <a:r>
              <a:rPr lang="sk-SK" dirty="0" err="1" smtClean="0"/>
              <a:t>reasons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27650" name="Picture 2" descr="http://www.kvhbeskydy.sk/wp-content/uploads/statue-of-liberty-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200400"/>
            <a:ext cx="4267200" cy="2895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19th </a:t>
            </a:r>
            <a:r>
              <a:rPr lang="sk-SK" dirty="0" err="1" smtClean="0"/>
              <a:t>century</a:t>
            </a:r>
            <a:r>
              <a:rPr lang="sk-SK" dirty="0" smtClean="0"/>
              <a:t> – </a:t>
            </a:r>
            <a:r>
              <a:rPr lang="sk-SK" dirty="0" err="1" smtClean="0"/>
              <a:t>almost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third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nation</a:t>
            </a:r>
            <a:r>
              <a:rPr lang="sk-SK" dirty="0" smtClean="0"/>
              <a:t> </a:t>
            </a:r>
            <a:r>
              <a:rPr lang="sk-SK" dirty="0" err="1" smtClean="0"/>
              <a:t>left</a:t>
            </a:r>
            <a:r>
              <a:rPr lang="sk-SK" dirty="0" smtClean="0"/>
              <a:t> </a:t>
            </a:r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homes</a:t>
            </a:r>
            <a:r>
              <a:rPr lang="sk-SK" dirty="0" smtClean="0"/>
              <a:t> </a:t>
            </a:r>
            <a:r>
              <a:rPr lang="sk-SK" dirty="0" err="1" smtClean="0"/>
              <a:t>due</a:t>
            </a:r>
            <a:r>
              <a:rPr lang="sk-SK" dirty="0" smtClean="0"/>
              <a:t> to </a:t>
            </a:r>
            <a:r>
              <a:rPr lang="sk-SK" dirty="0" err="1" smtClean="0"/>
              <a:t>economic</a:t>
            </a:r>
            <a:r>
              <a:rPr lang="sk-SK" dirty="0" smtClean="0"/>
              <a:t> </a:t>
            </a:r>
            <a:r>
              <a:rPr lang="sk-SK" dirty="0" err="1" smtClean="0"/>
              <a:t>crisis</a:t>
            </a:r>
            <a:r>
              <a:rPr lang="sk-SK" dirty="0" smtClean="0"/>
              <a:t> and </a:t>
            </a:r>
            <a:r>
              <a:rPr lang="sk-SK" dirty="0" err="1" smtClean="0"/>
              <a:t>famine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dirty="0" err="1" smtClean="0"/>
              <a:t>For</a:t>
            </a:r>
            <a:r>
              <a:rPr lang="sk-SK" dirty="0" smtClean="0"/>
              <a:t> most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, </a:t>
            </a:r>
            <a:r>
              <a:rPr lang="sk-SK" dirty="0" err="1" smtClean="0"/>
              <a:t>The</a:t>
            </a:r>
            <a:r>
              <a:rPr lang="sk-SK" dirty="0" smtClean="0"/>
              <a:t> USA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aim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wave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emigration</a:t>
            </a:r>
            <a:r>
              <a:rPr lang="sk-SK" dirty="0" smtClean="0"/>
              <a:t> </a:t>
            </a:r>
            <a:r>
              <a:rPr lang="sk-SK" dirty="0" err="1" smtClean="0"/>
              <a:t>reached</a:t>
            </a:r>
            <a:r>
              <a:rPr lang="sk-SK" dirty="0" smtClean="0"/>
              <a:t> </a:t>
            </a:r>
            <a:r>
              <a:rPr lang="sk-SK" dirty="0" err="1" smtClean="0"/>
              <a:t>its</a:t>
            </a:r>
            <a:r>
              <a:rPr lang="sk-SK" dirty="0" smtClean="0"/>
              <a:t> top by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beginning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World</a:t>
            </a:r>
            <a:r>
              <a:rPr lang="sk-SK" dirty="0" smtClean="0"/>
              <a:t> </a:t>
            </a:r>
            <a:r>
              <a:rPr lang="sk-SK" dirty="0" err="1" smtClean="0"/>
              <a:t>War</a:t>
            </a:r>
            <a:r>
              <a:rPr lang="sk-SK" dirty="0" smtClean="0"/>
              <a:t> I – 600 </a:t>
            </a:r>
            <a:r>
              <a:rPr lang="sk-SK" dirty="0" err="1" smtClean="0"/>
              <a:t>thousand</a:t>
            </a:r>
            <a:r>
              <a:rPr lang="sk-SK" dirty="0" smtClean="0"/>
              <a:t> </a:t>
            </a:r>
            <a:r>
              <a:rPr lang="sk-SK" dirty="0" err="1" smtClean="0"/>
              <a:t>Slovaks</a:t>
            </a:r>
            <a:r>
              <a:rPr lang="sk-SK" dirty="0" smtClean="0"/>
              <a:t> had </a:t>
            </a:r>
            <a:r>
              <a:rPr lang="sk-SK" dirty="0" err="1" smtClean="0"/>
              <a:t>left</a:t>
            </a:r>
            <a:r>
              <a:rPr lang="sk-SK" dirty="0" smtClean="0"/>
              <a:t> by </a:t>
            </a:r>
            <a:r>
              <a:rPr lang="sk-SK" dirty="0" err="1" smtClean="0"/>
              <a:t>then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pPr>
              <a:buNone/>
            </a:pPr>
            <a:r>
              <a:rPr lang="sk-SK" dirty="0" err="1" smtClean="0"/>
              <a:t>People</a:t>
            </a:r>
            <a:r>
              <a:rPr lang="sk-SK" dirty="0" smtClean="0"/>
              <a:t> </a:t>
            </a:r>
            <a:r>
              <a:rPr lang="sk-SK" dirty="0" err="1" smtClean="0"/>
              <a:t>settled</a:t>
            </a:r>
            <a:r>
              <a:rPr lang="sk-SK" dirty="0" smtClean="0"/>
              <a:t> in </a:t>
            </a:r>
            <a:r>
              <a:rPr lang="sk-SK" dirty="0" err="1" smtClean="0"/>
              <a:t>industrial</a:t>
            </a:r>
            <a:r>
              <a:rPr lang="sk-SK" dirty="0" smtClean="0"/>
              <a:t> </a:t>
            </a:r>
            <a:r>
              <a:rPr lang="sk-SK" dirty="0" err="1" smtClean="0"/>
              <a:t>parts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States</a:t>
            </a:r>
            <a:r>
              <a:rPr lang="sk-SK" dirty="0" smtClean="0"/>
              <a:t> – New York, New Jersey, Ohio, </a:t>
            </a:r>
            <a:r>
              <a:rPr lang="sk-SK" dirty="0" err="1" smtClean="0"/>
              <a:t>Pennsylvania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dirty="0" smtClean="0"/>
              <a:t>Most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 </a:t>
            </a:r>
            <a:r>
              <a:rPr lang="sk-SK" dirty="0" err="1" smtClean="0"/>
              <a:t>were</a:t>
            </a:r>
            <a:r>
              <a:rPr lang="sk-SK" dirty="0" smtClean="0"/>
              <a:t> </a:t>
            </a:r>
            <a:r>
              <a:rPr lang="sk-SK" dirty="0" err="1" smtClean="0"/>
              <a:t>farmers</a:t>
            </a:r>
            <a:r>
              <a:rPr lang="sk-SK" dirty="0" smtClean="0"/>
              <a:t> and </a:t>
            </a:r>
            <a:r>
              <a:rPr lang="sk-SK" dirty="0" err="1" smtClean="0"/>
              <a:t>workmen</a:t>
            </a:r>
            <a:r>
              <a:rPr lang="sk-SK" dirty="0" smtClean="0"/>
              <a:t> </a:t>
            </a:r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job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home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31746" name="Picture 2" descr="http://www.slovenskezahranicie.sk/data/1ce0efe1807bae235cb841621ae74bc5_305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581400"/>
            <a:ext cx="3514725" cy="24891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-static.projektn.sk/2015/05/emigranti_WEB-1000x802.jpg"/>
          <p:cNvPicPr>
            <a:picLocks noChangeAspect="1" noChangeArrowheads="1"/>
          </p:cNvPicPr>
          <p:nvPr/>
        </p:nvPicPr>
        <p:blipFill>
          <a:blip r:embed="rId3" cstate="print"/>
          <a:srcRect t="24133"/>
          <a:stretch>
            <a:fillRect/>
          </a:stretch>
        </p:blipFill>
        <p:spPr bwMode="auto">
          <a:xfrm>
            <a:off x="990600" y="1524000"/>
            <a:ext cx="7086600" cy="4311854"/>
          </a:xfrm>
          <a:prstGeom prst="rect">
            <a:avLst/>
          </a:prstGeom>
          <a:noFill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Emigration</a:t>
            </a:r>
            <a:r>
              <a:rPr lang="sk-SK" dirty="0" smtClean="0"/>
              <a:t> in </a:t>
            </a:r>
            <a:r>
              <a:rPr lang="sk-SK" dirty="0" err="1" smtClean="0"/>
              <a:t>numbers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WW I </a:t>
            </a:r>
            <a:r>
              <a:rPr lang="sk-SK" dirty="0" err="1" smtClean="0"/>
              <a:t>another</a:t>
            </a:r>
            <a:r>
              <a:rPr lang="sk-SK" dirty="0" smtClean="0"/>
              <a:t> </a:t>
            </a:r>
            <a:r>
              <a:rPr lang="sk-SK" dirty="0" err="1" smtClean="0"/>
              <a:t>emigration</a:t>
            </a:r>
            <a:r>
              <a:rPr lang="sk-SK" dirty="0" smtClean="0"/>
              <a:t> </a:t>
            </a:r>
            <a:r>
              <a:rPr lang="sk-SK" dirty="0" err="1" smtClean="0"/>
              <a:t>wave</a:t>
            </a:r>
            <a:r>
              <a:rPr lang="sk-SK" dirty="0" smtClean="0"/>
              <a:t> </a:t>
            </a:r>
            <a:r>
              <a:rPr lang="sk-SK" dirty="0" err="1" smtClean="0"/>
              <a:t>came</a:t>
            </a:r>
            <a:r>
              <a:rPr lang="sk-SK" dirty="0" smtClean="0"/>
              <a:t> </a:t>
            </a:r>
            <a:r>
              <a:rPr lang="sk-SK" dirty="0" err="1" smtClean="0"/>
              <a:t>due</a:t>
            </a:r>
            <a:r>
              <a:rPr lang="sk-SK" dirty="0" smtClean="0"/>
              <a:t> to </a:t>
            </a:r>
            <a:r>
              <a:rPr lang="sk-SK" dirty="0" err="1" smtClean="0"/>
              <a:t>bad</a:t>
            </a:r>
            <a:r>
              <a:rPr lang="sk-SK" dirty="0" smtClean="0"/>
              <a:t> – </a:t>
            </a:r>
            <a:r>
              <a:rPr lang="sk-SK" dirty="0" err="1" smtClean="0"/>
              <a:t>afterwar</a:t>
            </a:r>
            <a:r>
              <a:rPr lang="sk-SK" dirty="0" smtClean="0"/>
              <a:t> – </a:t>
            </a:r>
            <a:r>
              <a:rPr lang="sk-SK" dirty="0" err="1" smtClean="0"/>
              <a:t>social</a:t>
            </a:r>
            <a:r>
              <a:rPr lang="sk-SK" dirty="0" smtClean="0"/>
              <a:t> </a:t>
            </a:r>
            <a:r>
              <a:rPr lang="sk-SK" dirty="0" err="1" smtClean="0"/>
              <a:t>conditions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country.</a:t>
            </a:r>
          </a:p>
          <a:p>
            <a:pPr>
              <a:buNone/>
            </a:pP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WW II – </a:t>
            </a:r>
            <a:r>
              <a:rPr lang="sk-SK" dirty="0" err="1" smtClean="0"/>
              <a:t>changes</a:t>
            </a:r>
            <a:r>
              <a:rPr lang="sk-SK" dirty="0" smtClean="0"/>
              <a:t> in </a:t>
            </a:r>
            <a:r>
              <a:rPr lang="sk-SK" dirty="0" err="1" smtClean="0"/>
              <a:t>political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r>
              <a:rPr lang="sk-SK" dirty="0" smtClean="0"/>
              <a:t> </a:t>
            </a:r>
            <a:r>
              <a:rPr lang="sk-SK" dirty="0" err="1" smtClean="0"/>
              <a:t>forced</a:t>
            </a:r>
            <a:r>
              <a:rPr lang="sk-SK" dirty="0" smtClean="0"/>
              <a:t> </a:t>
            </a:r>
            <a:r>
              <a:rPr lang="sk-SK" dirty="0" err="1" smtClean="0"/>
              <a:t>people</a:t>
            </a:r>
            <a:r>
              <a:rPr lang="sk-SK" dirty="0" smtClean="0"/>
              <a:t> to </a:t>
            </a:r>
            <a:r>
              <a:rPr lang="sk-SK" dirty="0" err="1" smtClean="0"/>
              <a:t>leave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- </a:t>
            </a:r>
            <a:r>
              <a:rPr lang="sk-SK" dirty="0" err="1" smtClean="0"/>
              <a:t>Significant</a:t>
            </a:r>
            <a:r>
              <a:rPr lang="sk-SK" dirty="0" smtClean="0"/>
              <a:t> </a:t>
            </a:r>
            <a:r>
              <a:rPr lang="sk-SK" dirty="0" err="1" smtClean="0"/>
              <a:t>years</a:t>
            </a:r>
            <a:r>
              <a:rPr lang="sk-SK" dirty="0" smtClean="0"/>
              <a:t> – 1948, 1968 – </a:t>
            </a:r>
            <a:r>
              <a:rPr lang="sk-SK" dirty="0" err="1" smtClean="0"/>
              <a:t>socialist</a:t>
            </a:r>
            <a:r>
              <a:rPr lang="sk-SK" dirty="0" smtClean="0"/>
              <a:t> </a:t>
            </a:r>
            <a:r>
              <a:rPr lang="sk-SK" dirty="0" err="1" smtClean="0"/>
              <a:t>regime</a:t>
            </a:r>
            <a:r>
              <a:rPr lang="sk-SK" dirty="0" smtClean="0"/>
              <a:t>,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influence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Soviet </a:t>
            </a:r>
            <a:r>
              <a:rPr lang="sk-SK" dirty="0" err="1" smtClean="0"/>
              <a:t>Union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Slovaks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world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sk-SK" dirty="0" err="1" smtClean="0"/>
              <a:t>The</a:t>
            </a:r>
            <a:r>
              <a:rPr lang="sk-SK" dirty="0" smtClean="0"/>
              <a:t> USA – cca 1,2 </a:t>
            </a:r>
            <a:r>
              <a:rPr lang="sk-SK" dirty="0" err="1" smtClean="0"/>
              <a:t>mil</a:t>
            </a:r>
            <a:r>
              <a:rPr lang="sk-SK" dirty="0" smtClean="0"/>
              <a:t>,</a:t>
            </a:r>
          </a:p>
          <a:p>
            <a:pPr>
              <a:buFontTx/>
              <a:buChar char="-"/>
            </a:pPr>
            <a:r>
              <a:rPr lang="sk-SK" dirty="0" err="1" smtClean="0"/>
              <a:t>Canada</a:t>
            </a:r>
            <a:r>
              <a:rPr lang="sk-SK" dirty="0" smtClean="0"/>
              <a:t> – cca 100 000,</a:t>
            </a:r>
          </a:p>
          <a:p>
            <a:pPr>
              <a:buFontTx/>
              <a:buChar char="-"/>
            </a:pPr>
            <a:r>
              <a:rPr lang="sk-SK" dirty="0" err="1" smtClean="0"/>
              <a:t>South</a:t>
            </a:r>
            <a:r>
              <a:rPr lang="sk-SK" dirty="0" smtClean="0"/>
              <a:t> </a:t>
            </a:r>
            <a:r>
              <a:rPr lang="sk-SK" dirty="0" err="1" smtClean="0"/>
              <a:t>America</a:t>
            </a:r>
            <a:r>
              <a:rPr lang="sk-SK" dirty="0" smtClean="0"/>
              <a:t> (</a:t>
            </a:r>
            <a:r>
              <a:rPr lang="sk-SK" dirty="0" err="1" smtClean="0"/>
              <a:t>Argentina</a:t>
            </a:r>
            <a:r>
              <a:rPr lang="sk-SK" dirty="0" smtClean="0"/>
              <a:t>, </a:t>
            </a:r>
            <a:r>
              <a:rPr lang="sk-SK" dirty="0" err="1" smtClean="0"/>
              <a:t>Brazil</a:t>
            </a:r>
            <a:r>
              <a:rPr lang="sk-SK" dirty="0" smtClean="0"/>
              <a:t>) – cca 50 000,</a:t>
            </a:r>
          </a:p>
          <a:p>
            <a:pPr>
              <a:buFontTx/>
              <a:buChar char="-"/>
            </a:pPr>
            <a:r>
              <a:rPr lang="sk-SK" dirty="0" err="1" smtClean="0"/>
              <a:t>Autralia</a:t>
            </a:r>
            <a:r>
              <a:rPr lang="sk-SK" dirty="0" smtClean="0"/>
              <a:t>, New </a:t>
            </a:r>
            <a:r>
              <a:rPr lang="sk-SK" dirty="0" err="1" smtClean="0"/>
              <a:t>Zealand</a:t>
            </a:r>
            <a:r>
              <a:rPr lang="sk-SK" dirty="0" smtClean="0"/>
              <a:t> – 12 000,</a:t>
            </a:r>
          </a:p>
          <a:p>
            <a:pPr>
              <a:buFontTx/>
              <a:buChar char="-"/>
            </a:pPr>
            <a:r>
              <a:rPr lang="sk-SK" dirty="0" err="1" smtClean="0"/>
              <a:t>Germany</a:t>
            </a:r>
            <a:r>
              <a:rPr lang="sk-SK" dirty="0" smtClean="0"/>
              <a:t> – 25 000,</a:t>
            </a:r>
          </a:p>
          <a:p>
            <a:pPr>
              <a:buFontTx/>
              <a:buChar char="-"/>
            </a:pPr>
            <a:r>
              <a:rPr lang="sk-SK" dirty="0" err="1" smtClean="0"/>
              <a:t>Austria</a:t>
            </a:r>
            <a:r>
              <a:rPr lang="sk-SK" dirty="0" smtClean="0"/>
              <a:t> – 25 000,</a:t>
            </a:r>
          </a:p>
          <a:p>
            <a:pPr>
              <a:buFontTx/>
              <a:buChar char="-"/>
            </a:pPr>
            <a:r>
              <a:rPr lang="sk-SK" dirty="0" err="1" smtClean="0"/>
              <a:t>France</a:t>
            </a:r>
            <a:r>
              <a:rPr lang="sk-SK" dirty="0" smtClean="0"/>
              <a:t> – 13 000,</a:t>
            </a:r>
          </a:p>
          <a:p>
            <a:pPr>
              <a:buFontTx/>
              <a:buChar char="-"/>
            </a:pPr>
            <a:r>
              <a:rPr lang="sk-SK" dirty="0" err="1" smtClean="0"/>
              <a:t>Great</a:t>
            </a:r>
            <a:r>
              <a:rPr lang="sk-SK" dirty="0" smtClean="0"/>
              <a:t> </a:t>
            </a:r>
            <a:r>
              <a:rPr lang="sk-SK" dirty="0" err="1" smtClean="0"/>
              <a:t>Britain</a:t>
            </a:r>
            <a:r>
              <a:rPr lang="sk-SK" dirty="0" smtClean="0"/>
              <a:t> – 90 000,</a:t>
            </a:r>
          </a:p>
          <a:p>
            <a:pPr>
              <a:buFontTx/>
              <a:buChar char="-"/>
            </a:pPr>
            <a:r>
              <a:rPr lang="sk-SK" dirty="0" err="1" smtClean="0"/>
              <a:t>Hungary</a:t>
            </a:r>
            <a:r>
              <a:rPr lang="sk-SK" dirty="0" smtClean="0"/>
              <a:t>, </a:t>
            </a:r>
            <a:r>
              <a:rPr lang="sk-SK" dirty="0" err="1" smtClean="0"/>
              <a:t>Romania</a:t>
            </a:r>
            <a:r>
              <a:rPr lang="sk-SK" dirty="0" smtClean="0"/>
              <a:t>, </a:t>
            </a:r>
            <a:r>
              <a:rPr lang="sk-SK" dirty="0" err="1" smtClean="0"/>
              <a:t>Czech</a:t>
            </a:r>
            <a:r>
              <a:rPr lang="sk-SK" dirty="0" smtClean="0"/>
              <a:t> </a:t>
            </a:r>
            <a:r>
              <a:rPr lang="sk-SK" dirty="0" err="1" smtClean="0"/>
              <a:t>Republic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uszz.sk/media/images/obr-spolky.jpg"/>
          <p:cNvPicPr>
            <a:picLocks noChangeAspect="1" noChangeArrowheads="1"/>
          </p:cNvPicPr>
          <p:nvPr/>
        </p:nvPicPr>
        <p:blipFill>
          <a:blip r:embed="rId2" cstate="print"/>
          <a:srcRect t="28125"/>
          <a:stretch>
            <a:fillRect/>
          </a:stretch>
        </p:blipFill>
        <p:spPr bwMode="auto">
          <a:xfrm>
            <a:off x="609600" y="1143000"/>
            <a:ext cx="8069724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rany">
  <a:themeElements>
    <a:clrScheme name="Hrany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Hrany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430</TotalTime>
  <Words>273</Words>
  <Application>Microsoft Office PowerPoint</Application>
  <PresentationFormat>Presentación en pantalla (4:3)</PresentationFormat>
  <Paragraphs>29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Hrany</vt:lpstr>
      <vt:lpstr>The Slovaks –   migration</vt:lpstr>
      <vt:lpstr>Diapositiva 2</vt:lpstr>
      <vt:lpstr>Reasons why people left their homes</vt:lpstr>
      <vt:lpstr>Diapositiva 4</vt:lpstr>
      <vt:lpstr>Diapositiva 5</vt:lpstr>
      <vt:lpstr>Emigration in numbers</vt:lpstr>
      <vt:lpstr>Diapositiva 7</vt:lpstr>
      <vt:lpstr>The Slovaks in the world</vt:lpstr>
      <vt:lpstr>Diapositiva 9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User</dc:creator>
  <cp:lastModifiedBy>Dpto Francés</cp:lastModifiedBy>
  <cp:revision>27</cp:revision>
  <dcterms:created xsi:type="dcterms:W3CDTF">2011-04-22T15:27:11Z</dcterms:created>
  <dcterms:modified xsi:type="dcterms:W3CDTF">2016-01-22T11:32:00Z</dcterms:modified>
</cp:coreProperties>
</file>