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6" r:id="rId2"/>
    <p:sldId id="279" r:id="rId3"/>
    <p:sldId id="283" r:id="rId4"/>
    <p:sldId id="280" r:id="rId5"/>
    <p:sldId id="286" r:id="rId6"/>
    <p:sldId id="281" r:id="rId7"/>
    <p:sldId id="282" r:id="rId8"/>
    <p:sldId id="285" r:id="rId9"/>
    <p:sldId id="284" r:id="rId10"/>
    <p:sldId id="287" r:id="rId11"/>
    <p:sldId id="288" r:id="rId12"/>
    <p:sldId id="289" r:id="rId13"/>
    <p:sldId id="290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85E84-0528-4C7F-92D2-C96DC8A7A68D}" type="datetimeFigureOut">
              <a:rPr lang="sk-SK" smtClean="0"/>
              <a:pPr/>
              <a:t>22. 1. 2016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5FAE2-8326-43B4-95F0-AEBE59F0C48B}" type="slidenum">
              <a:rPr lang="sk-SK" smtClean="0"/>
              <a:pPr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9694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5FAE2-8326-43B4-95F0-AEBE59F0C48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5077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59E3E1-8BFB-4258-8503-FE6378029A9E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A73F5-C85E-427A-BEE3-5E534EAE9F0E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3351D-99D5-4B6A-94F9-642D105FE3E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0DFB9-89EE-4013-87C7-803FC9B745B7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C1B43-7235-4DF8-B831-407482D185D4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2E057-1648-4C12-B2F0-0DF8DC8198B8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909D1-3F99-42AD-A0F4-21625540B03E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215F-C1A2-4171-8EB4-C434133350CE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85352-7710-4F9F-B12C-02AA54229377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D934F-E654-4C29-9ED5-5FDB9DCADC40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7437-04CD-48D5-9BFA-42603981B0B3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11B18D4-CFB4-4D60-8D3D-144B922A50AA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7391400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9600" b="1" i="1" dirty="0" err="1" smtClean="0"/>
              <a:t>The</a:t>
            </a:r>
            <a:r>
              <a:rPr lang="sk-SK" sz="9600" b="1" i="1" dirty="0" smtClean="0"/>
              <a:t> </a:t>
            </a:r>
            <a:r>
              <a:rPr lang="sk-SK" sz="9600" b="1" i="1" dirty="0" err="1" smtClean="0"/>
              <a:t>Slovaks</a:t>
            </a:r>
            <a:r>
              <a:rPr lang="sk-SK" sz="9600" b="1" i="1" dirty="0" smtClean="0"/>
              <a:t> –  </a:t>
            </a:r>
            <a:br>
              <a:rPr lang="sk-SK" sz="9600" b="1" i="1" dirty="0" smtClean="0"/>
            </a:br>
            <a:r>
              <a:rPr lang="sk-SK" sz="9600" b="1" i="1" dirty="0" err="1" smtClean="0"/>
              <a:t>migration</a:t>
            </a:r>
            <a:endParaRPr lang="en-US" sz="9600" b="1" i="1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91000"/>
            <a:ext cx="18288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1" name="AutoShape 13" descr="https://www.samo-lepky.sk/data/_farebne/slovensko0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Foreign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in Slovak </a:t>
            </a:r>
            <a:r>
              <a:rPr lang="sk-SK" dirty="0" err="1" smtClean="0"/>
              <a:t>language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err="1" smtClean="0"/>
              <a:t>German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Ziel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Zwiebel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Zucker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Farbe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Küche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Maus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Papier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 smtClean="0"/>
              <a:t>Slovak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cieľ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cibuľa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cukor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farba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kuchyňa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myš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papier 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530790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Foreign</a:t>
            </a:r>
            <a:r>
              <a:rPr lang="sk-SK" dirty="0"/>
              <a:t> </a:t>
            </a:r>
            <a:r>
              <a:rPr lang="sk-SK" dirty="0" err="1"/>
              <a:t>words</a:t>
            </a:r>
            <a:r>
              <a:rPr lang="sk-SK" dirty="0"/>
              <a:t> in Slovak </a:t>
            </a:r>
            <a:r>
              <a:rPr lang="sk-SK" dirty="0" err="1"/>
              <a:t>language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err="1" smtClean="0"/>
              <a:t>Hungarian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kocsi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/>
              <a:t>p</a:t>
            </a:r>
            <a:r>
              <a:rPr lang="sk-SK" dirty="0" err="1" smtClean="0"/>
              <a:t>aprikás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/>
              <a:t>s</a:t>
            </a:r>
            <a:r>
              <a:rPr lang="sk-SK" dirty="0" err="1" smtClean="0"/>
              <a:t>zilva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/>
              <a:t>cseresznye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medve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 smtClean="0"/>
              <a:t>Slovak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koč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paprikáš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s</a:t>
            </a:r>
            <a:r>
              <a:rPr lang="sk-SK" dirty="0" smtClean="0"/>
              <a:t>livka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čerešňa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medveď</a:t>
            </a:r>
          </a:p>
        </p:txBody>
      </p:sp>
    </p:spTree>
    <p:extLst>
      <p:ext uri="{BB962C8B-B14F-4D97-AF65-F5344CB8AC3E}">
        <p14:creationId xmlns:p14="http://schemas.microsoft.com/office/powerpoint/2010/main" xmlns="" val="291559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Foreign</a:t>
            </a:r>
            <a:r>
              <a:rPr lang="sk-SK" dirty="0"/>
              <a:t> </a:t>
            </a:r>
            <a:r>
              <a:rPr lang="sk-SK" dirty="0" err="1"/>
              <a:t>words</a:t>
            </a:r>
            <a:r>
              <a:rPr lang="sk-SK" dirty="0"/>
              <a:t> in Slovak </a:t>
            </a:r>
            <a:r>
              <a:rPr lang="sk-SK" dirty="0" err="1"/>
              <a:t>language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err="1" smtClean="0"/>
              <a:t>English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club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weekend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hockey</a:t>
            </a: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 smtClean="0"/>
              <a:t>Slovak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klub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víkend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tím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hokej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0728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Foreign</a:t>
            </a:r>
            <a:r>
              <a:rPr lang="sk-SK" dirty="0"/>
              <a:t> </a:t>
            </a:r>
            <a:r>
              <a:rPr lang="sk-SK" dirty="0" err="1"/>
              <a:t>words</a:t>
            </a:r>
            <a:r>
              <a:rPr lang="sk-SK" dirty="0"/>
              <a:t> in Slovak </a:t>
            </a:r>
            <a:r>
              <a:rPr lang="sk-SK" dirty="0" err="1"/>
              <a:t>language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err="1" smtClean="0"/>
              <a:t>French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mode</a:t>
            </a:r>
            <a:endParaRPr lang="sk-SK" dirty="0" smtClean="0"/>
          </a:p>
          <a:p>
            <a:r>
              <a:rPr lang="sk-SK" dirty="0" err="1" smtClean="0"/>
              <a:t>poudre</a:t>
            </a:r>
            <a:endParaRPr lang="sk-SK" dirty="0" smtClean="0"/>
          </a:p>
          <a:p>
            <a:r>
              <a:rPr lang="sk-SK" dirty="0" err="1" smtClean="0"/>
              <a:t>ballet</a:t>
            </a:r>
            <a:endParaRPr lang="sk-SK" dirty="0" smtClean="0"/>
          </a:p>
          <a:p>
            <a:r>
              <a:rPr lang="sk-SK" dirty="0" err="1" smtClean="0"/>
              <a:t>reportage</a:t>
            </a:r>
            <a:endParaRPr lang="sk-SK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 smtClean="0"/>
              <a:t>Slovak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móda</a:t>
            </a:r>
          </a:p>
          <a:p>
            <a:r>
              <a:rPr lang="sk-SK" dirty="0" smtClean="0"/>
              <a:t>púder</a:t>
            </a:r>
          </a:p>
          <a:p>
            <a:r>
              <a:rPr lang="sk-SK" dirty="0" smtClean="0"/>
              <a:t>balet</a:t>
            </a:r>
          </a:p>
          <a:p>
            <a:r>
              <a:rPr lang="sk-SK" dirty="0" smtClean="0"/>
              <a:t>reportáž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53514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139825"/>
          </a:xfrm>
        </p:spPr>
        <p:txBody>
          <a:bodyPr/>
          <a:lstStyle/>
          <a:p>
            <a:pPr algn="r"/>
            <a:r>
              <a:rPr lang="sk-SK" b="1" i="1" dirty="0" err="1" smtClean="0"/>
              <a:t>Thank</a:t>
            </a:r>
            <a:r>
              <a:rPr lang="sk-SK" b="1" i="1" dirty="0" smtClean="0"/>
              <a:t> </a:t>
            </a:r>
            <a:r>
              <a:rPr lang="sk-SK" b="1" i="1" dirty="0" err="1" smtClean="0"/>
              <a:t>you</a:t>
            </a:r>
            <a:r>
              <a:rPr lang="sk-SK" b="1" i="1" dirty="0" smtClean="0"/>
              <a:t> </a:t>
            </a:r>
            <a:r>
              <a:rPr lang="sk-SK" b="1" i="1" dirty="0" err="1" smtClean="0"/>
              <a:t>for</a:t>
            </a:r>
            <a:r>
              <a:rPr lang="sk-SK" b="1" i="1" dirty="0" smtClean="0"/>
              <a:t> </a:t>
            </a:r>
            <a:r>
              <a:rPr lang="sk-SK" b="1" i="1" dirty="0" err="1" smtClean="0"/>
              <a:t>your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attention</a:t>
            </a:r>
            <a:endParaRPr lang="en-US" b="1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 wrap="square" anchor="ctr">
            <a:normAutofit/>
          </a:bodyPr>
          <a:lstStyle/>
          <a:p>
            <a:pPr>
              <a:buNone/>
            </a:pP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history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Slovakia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complete</a:t>
            </a:r>
            <a:r>
              <a:rPr lang="sk-SK" dirty="0" smtClean="0"/>
              <a:t>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talking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migration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and exile.</a:t>
            </a:r>
          </a:p>
          <a:p>
            <a:pPr>
              <a:buNone/>
            </a:pPr>
            <a:r>
              <a:rPr lang="sk-SK" dirty="0" err="1" smtClean="0"/>
              <a:t>Nowadays</a:t>
            </a:r>
            <a:r>
              <a:rPr lang="sk-SK" dirty="0" smtClean="0"/>
              <a:t>, </a:t>
            </a:r>
            <a:r>
              <a:rPr lang="sk-SK" dirty="0" err="1" smtClean="0"/>
              <a:t>there</a:t>
            </a:r>
            <a:r>
              <a:rPr lang="sk-SK" dirty="0" smtClean="0"/>
              <a:t> are </a:t>
            </a:r>
            <a:r>
              <a:rPr lang="sk-SK" dirty="0" err="1" smtClean="0"/>
              <a:t>about</a:t>
            </a:r>
            <a:r>
              <a:rPr lang="sk-SK" dirty="0" smtClean="0"/>
              <a:t> 2,8 </a:t>
            </a:r>
            <a:r>
              <a:rPr lang="sk-SK" dirty="0" err="1" smtClean="0"/>
              <a:t>mil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foreign</a:t>
            </a:r>
            <a:r>
              <a:rPr lang="sk-SK" dirty="0" smtClean="0"/>
              <a:t> </a:t>
            </a:r>
            <a:r>
              <a:rPr lang="sk-SK" dirty="0" err="1" smtClean="0"/>
              <a:t>Slovaks</a:t>
            </a:r>
            <a:r>
              <a:rPr lang="sk-SK" dirty="0" smtClean="0"/>
              <a:t> </a:t>
            </a:r>
            <a:r>
              <a:rPr lang="sk-SK" dirty="0" err="1" smtClean="0"/>
              <a:t>living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Reasons</a:t>
            </a:r>
            <a:r>
              <a:rPr lang="sk-SK" dirty="0" smtClean="0"/>
              <a:t>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homes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In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are 2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reasons</a:t>
            </a:r>
            <a:r>
              <a:rPr lang="sk-SK" dirty="0" smtClean="0"/>
              <a:t>:</a:t>
            </a:r>
          </a:p>
          <a:p>
            <a:pPr>
              <a:buNone/>
            </a:pPr>
            <a:endParaRPr lang="sk-SK" dirty="0" smtClean="0"/>
          </a:p>
          <a:p>
            <a:pPr marL="514350" indent="-514350">
              <a:buAutoNum type="arabicPeriod"/>
            </a:pPr>
            <a:r>
              <a:rPr lang="sk-SK" dirty="0" err="1" smtClean="0"/>
              <a:t>Economical</a:t>
            </a:r>
            <a:r>
              <a:rPr lang="sk-SK" dirty="0" smtClean="0"/>
              <a:t> </a:t>
            </a:r>
            <a:r>
              <a:rPr lang="sk-SK" dirty="0" err="1" smtClean="0"/>
              <a:t>crisis</a:t>
            </a:r>
            <a:r>
              <a:rPr lang="sk-SK" dirty="0" smtClean="0"/>
              <a:t>, </a:t>
            </a:r>
            <a:r>
              <a:rPr lang="sk-SK" dirty="0" err="1" smtClean="0"/>
              <a:t>bad</a:t>
            </a:r>
            <a:r>
              <a:rPr lang="sk-SK" dirty="0" smtClean="0"/>
              <a:t>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conditions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life</a:t>
            </a:r>
            <a:r>
              <a:rPr lang="sk-SK" dirty="0" smtClean="0"/>
              <a:t>.</a:t>
            </a:r>
          </a:p>
          <a:p>
            <a:pPr marL="514350" indent="-514350">
              <a:buAutoNum type="arabicPeriod"/>
            </a:pP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reasons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27650" name="Picture 2" descr="http://www.kvhbeskydy.sk/wp-content/uploads/statue-of-liberty-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200400"/>
            <a:ext cx="4267200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19th </a:t>
            </a:r>
            <a:r>
              <a:rPr lang="sk-SK" dirty="0" err="1" smtClean="0"/>
              <a:t>century</a:t>
            </a:r>
            <a:r>
              <a:rPr lang="sk-SK" dirty="0" smtClean="0"/>
              <a:t> – </a:t>
            </a:r>
            <a:r>
              <a:rPr lang="sk-SK" dirty="0" err="1" smtClean="0"/>
              <a:t>almost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third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nation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homes</a:t>
            </a:r>
            <a:r>
              <a:rPr lang="sk-SK" dirty="0" smtClean="0"/>
              <a:t> </a:t>
            </a:r>
            <a:r>
              <a:rPr lang="sk-SK" dirty="0" err="1" smtClean="0"/>
              <a:t>due</a:t>
            </a:r>
            <a:r>
              <a:rPr lang="sk-SK" dirty="0" smtClean="0"/>
              <a:t> to </a:t>
            </a:r>
            <a:r>
              <a:rPr lang="sk-SK" dirty="0" err="1" smtClean="0"/>
              <a:t>economic</a:t>
            </a:r>
            <a:r>
              <a:rPr lang="sk-SK" dirty="0" smtClean="0"/>
              <a:t> </a:t>
            </a:r>
            <a:r>
              <a:rPr lang="sk-SK" dirty="0" err="1" smtClean="0"/>
              <a:t>crisis</a:t>
            </a:r>
            <a:r>
              <a:rPr lang="sk-SK" dirty="0" smtClean="0"/>
              <a:t> and </a:t>
            </a:r>
            <a:r>
              <a:rPr lang="sk-SK" dirty="0" err="1" smtClean="0"/>
              <a:t>famine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err="1" smtClean="0"/>
              <a:t>For</a:t>
            </a:r>
            <a:r>
              <a:rPr lang="sk-SK" dirty="0" smtClean="0"/>
              <a:t> 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USA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aim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wave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emigration</a:t>
            </a:r>
            <a:r>
              <a:rPr lang="sk-SK" dirty="0" smtClean="0"/>
              <a:t> </a:t>
            </a:r>
            <a:r>
              <a:rPr lang="sk-SK" dirty="0" err="1" smtClean="0"/>
              <a:t>reached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top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beginning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 </a:t>
            </a:r>
            <a:r>
              <a:rPr lang="sk-SK" dirty="0" err="1" smtClean="0"/>
              <a:t>War</a:t>
            </a:r>
            <a:r>
              <a:rPr lang="sk-SK" dirty="0" smtClean="0"/>
              <a:t> I – 600 </a:t>
            </a:r>
            <a:r>
              <a:rPr lang="sk-SK" dirty="0" err="1" smtClean="0"/>
              <a:t>thousand</a:t>
            </a:r>
            <a:r>
              <a:rPr lang="sk-SK" dirty="0" smtClean="0"/>
              <a:t> </a:t>
            </a:r>
            <a:r>
              <a:rPr lang="sk-SK" dirty="0" err="1" smtClean="0"/>
              <a:t>Slovaks</a:t>
            </a:r>
            <a:r>
              <a:rPr lang="sk-SK" dirty="0" smtClean="0"/>
              <a:t> had </a:t>
            </a:r>
            <a:r>
              <a:rPr lang="sk-SK" dirty="0" err="1" smtClean="0"/>
              <a:t>left</a:t>
            </a:r>
            <a:r>
              <a:rPr lang="sk-SK" dirty="0" smtClean="0"/>
              <a:t> by </a:t>
            </a:r>
            <a:r>
              <a:rPr lang="sk-SK" dirty="0" err="1" smtClean="0"/>
              <a:t>then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>
              <a:buNone/>
            </a:pP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settled</a:t>
            </a:r>
            <a:r>
              <a:rPr lang="sk-SK" dirty="0" smtClean="0"/>
              <a:t> in </a:t>
            </a:r>
            <a:r>
              <a:rPr lang="sk-SK" dirty="0" err="1" smtClean="0"/>
              <a:t>industrial</a:t>
            </a:r>
            <a:r>
              <a:rPr lang="sk-SK" dirty="0" smtClean="0"/>
              <a:t> </a:t>
            </a:r>
            <a:r>
              <a:rPr lang="sk-SK" dirty="0" err="1" smtClean="0"/>
              <a:t>parts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States</a:t>
            </a:r>
            <a:r>
              <a:rPr lang="sk-SK" dirty="0" smtClean="0"/>
              <a:t> – New York, New Jersey, Ohio, </a:t>
            </a:r>
            <a:r>
              <a:rPr lang="sk-SK" dirty="0" err="1" smtClean="0"/>
              <a:t>Pennsylvania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farmers</a:t>
            </a:r>
            <a:r>
              <a:rPr lang="sk-SK" dirty="0" smtClean="0"/>
              <a:t> and </a:t>
            </a:r>
            <a:r>
              <a:rPr lang="sk-SK" dirty="0" err="1" smtClean="0"/>
              <a:t>workmen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job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31746" name="Picture 2" descr="http://www.slovenskezahranicie.sk/data/1ce0efe1807bae235cb841621ae74bc5_305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1400"/>
            <a:ext cx="3514725" cy="2489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-static.projektn.sk/2015/05/emigranti_WEB-1000x802.jpg"/>
          <p:cNvPicPr>
            <a:picLocks noChangeAspect="1" noChangeArrowheads="1"/>
          </p:cNvPicPr>
          <p:nvPr/>
        </p:nvPicPr>
        <p:blipFill>
          <a:blip r:embed="rId3" cstate="print"/>
          <a:srcRect t="24133"/>
          <a:stretch>
            <a:fillRect/>
          </a:stretch>
        </p:blipFill>
        <p:spPr bwMode="auto">
          <a:xfrm>
            <a:off x="990600" y="1524000"/>
            <a:ext cx="7086600" cy="4311854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Emigration</a:t>
            </a:r>
            <a:r>
              <a:rPr lang="sk-SK" dirty="0" smtClean="0"/>
              <a:t> in </a:t>
            </a:r>
            <a:r>
              <a:rPr lang="sk-SK" dirty="0" err="1" smtClean="0"/>
              <a:t>numbers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WW I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emigration</a:t>
            </a:r>
            <a:r>
              <a:rPr lang="sk-SK" dirty="0" smtClean="0"/>
              <a:t> </a:t>
            </a:r>
            <a:r>
              <a:rPr lang="sk-SK" dirty="0" err="1" smtClean="0"/>
              <a:t>wave</a:t>
            </a:r>
            <a:r>
              <a:rPr lang="sk-SK" dirty="0" smtClean="0"/>
              <a:t> </a:t>
            </a:r>
            <a:r>
              <a:rPr lang="sk-SK" dirty="0" err="1" smtClean="0"/>
              <a:t>came</a:t>
            </a:r>
            <a:r>
              <a:rPr lang="sk-SK" dirty="0" smtClean="0"/>
              <a:t> </a:t>
            </a:r>
            <a:r>
              <a:rPr lang="sk-SK" dirty="0" err="1" smtClean="0"/>
              <a:t>due</a:t>
            </a:r>
            <a:r>
              <a:rPr lang="sk-SK" dirty="0" smtClean="0"/>
              <a:t> to </a:t>
            </a:r>
            <a:r>
              <a:rPr lang="sk-SK" dirty="0" err="1" smtClean="0"/>
              <a:t>bad</a:t>
            </a:r>
            <a:r>
              <a:rPr lang="sk-SK" dirty="0" smtClean="0"/>
              <a:t> – </a:t>
            </a:r>
            <a:r>
              <a:rPr lang="sk-SK" dirty="0" err="1" smtClean="0"/>
              <a:t>afterwar</a:t>
            </a:r>
            <a:r>
              <a:rPr lang="sk-SK" dirty="0" smtClean="0"/>
              <a:t> –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conditions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country.</a:t>
            </a:r>
          </a:p>
          <a:p>
            <a:pPr>
              <a:buNone/>
            </a:pP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WW II – </a:t>
            </a:r>
            <a:r>
              <a:rPr lang="sk-SK" dirty="0" err="1" smtClean="0"/>
              <a:t>changes</a:t>
            </a:r>
            <a:r>
              <a:rPr lang="sk-SK" dirty="0" smtClean="0"/>
              <a:t> in </a:t>
            </a: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</a:t>
            </a:r>
            <a:r>
              <a:rPr lang="sk-SK" dirty="0" err="1" smtClean="0"/>
              <a:t>forced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to </a:t>
            </a:r>
            <a:r>
              <a:rPr lang="sk-SK" dirty="0" err="1" smtClean="0"/>
              <a:t>leave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- </a:t>
            </a:r>
            <a:r>
              <a:rPr lang="sk-SK" dirty="0" err="1" smtClean="0"/>
              <a:t>Significant</a:t>
            </a:r>
            <a:r>
              <a:rPr lang="sk-SK" dirty="0" smtClean="0"/>
              <a:t> </a:t>
            </a:r>
            <a:r>
              <a:rPr lang="sk-SK" dirty="0" err="1" smtClean="0"/>
              <a:t>years</a:t>
            </a:r>
            <a:r>
              <a:rPr lang="sk-SK" dirty="0" smtClean="0"/>
              <a:t> – 1948, 1968 – </a:t>
            </a:r>
            <a:r>
              <a:rPr lang="sk-SK" dirty="0" err="1" smtClean="0"/>
              <a:t>socialist</a:t>
            </a:r>
            <a:r>
              <a:rPr lang="sk-SK" dirty="0" smtClean="0"/>
              <a:t> </a:t>
            </a:r>
            <a:r>
              <a:rPr lang="sk-SK" dirty="0" err="1" smtClean="0"/>
              <a:t>regime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influence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Soviet </a:t>
            </a:r>
            <a:r>
              <a:rPr lang="sk-SK" dirty="0" err="1" smtClean="0"/>
              <a:t>Union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Slovaks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dirty="0" err="1" smtClean="0"/>
              <a:t>The</a:t>
            </a:r>
            <a:r>
              <a:rPr lang="sk-SK" dirty="0" smtClean="0"/>
              <a:t> USA – cca 1,2 </a:t>
            </a:r>
            <a:r>
              <a:rPr lang="sk-SK" dirty="0" err="1" smtClean="0"/>
              <a:t>mil</a:t>
            </a:r>
            <a:r>
              <a:rPr lang="sk-SK" dirty="0" smtClean="0"/>
              <a:t>,</a:t>
            </a:r>
          </a:p>
          <a:p>
            <a:pPr>
              <a:buFontTx/>
              <a:buChar char="-"/>
            </a:pPr>
            <a:r>
              <a:rPr lang="sk-SK" dirty="0" err="1" smtClean="0"/>
              <a:t>Canada</a:t>
            </a:r>
            <a:r>
              <a:rPr lang="sk-SK" dirty="0" smtClean="0"/>
              <a:t> – cca 100 000,</a:t>
            </a:r>
          </a:p>
          <a:p>
            <a:pPr>
              <a:buFontTx/>
              <a:buChar char="-"/>
            </a:pPr>
            <a:r>
              <a:rPr lang="sk-SK" dirty="0" err="1" smtClean="0"/>
              <a:t>South</a:t>
            </a:r>
            <a:r>
              <a:rPr lang="sk-SK" dirty="0" smtClean="0"/>
              <a:t> </a:t>
            </a:r>
            <a:r>
              <a:rPr lang="sk-SK" dirty="0" err="1" smtClean="0"/>
              <a:t>America</a:t>
            </a:r>
            <a:r>
              <a:rPr lang="sk-SK" dirty="0" smtClean="0"/>
              <a:t> (</a:t>
            </a:r>
            <a:r>
              <a:rPr lang="sk-SK" dirty="0" err="1" smtClean="0"/>
              <a:t>Argentina</a:t>
            </a:r>
            <a:r>
              <a:rPr lang="sk-SK" dirty="0" smtClean="0"/>
              <a:t>, </a:t>
            </a:r>
            <a:r>
              <a:rPr lang="sk-SK" dirty="0" err="1" smtClean="0"/>
              <a:t>Brazil</a:t>
            </a:r>
            <a:r>
              <a:rPr lang="sk-SK" dirty="0" smtClean="0"/>
              <a:t>) – cca 50 000,</a:t>
            </a:r>
          </a:p>
          <a:p>
            <a:pPr>
              <a:buFontTx/>
              <a:buChar char="-"/>
            </a:pPr>
            <a:r>
              <a:rPr lang="sk-SK" dirty="0" err="1" smtClean="0"/>
              <a:t>Autralia</a:t>
            </a:r>
            <a:r>
              <a:rPr lang="sk-SK" dirty="0" smtClean="0"/>
              <a:t>, New </a:t>
            </a:r>
            <a:r>
              <a:rPr lang="sk-SK" dirty="0" err="1" smtClean="0"/>
              <a:t>Zealand</a:t>
            </a:r>
            <a:r>
              <a:rPr lang="sk-SK" dirty="0" smtClean="0"/>
              <a:t> – 12 000,</a:t>
            </a:r>
          </a:p>
          <a:p>
            <a:pPr>
              <a:buFontTx/>
              <a:buChar char="-"/>
            </a:pPr>
            <a:r>
              <a:rPr lang="sk-SK" dirty="0" err="1" smtClean="0"/>
              <a:t>Germany</a:t>
            </a:r>
            <a:r>
              <a:rPr lang="sk-SK" dirty="0" smtClean="0"/>
              <a:t> – 25 000,</a:t>
            </a:r>
          </a:p>
          <a:p>
            <a:pPr>
              <a:buFontTx/>
              <a:buChar char="-"/>
            </a:pPr>
            <a:r>
              <a:rPr lang="sk-SK" dirty="0" err="1" smtClean="0"/>
              <a:t>Austria</a:t>
            </a:r>
            <a:r>
              <a:rPr lang="sk-SK" dirty="0" smtClean="0"/>
              <a:t> – 25 000,</a:t>
            </a:r>
          </a:p>
          <a:p>
            <a:pPr>
              <a:buFontTx/>
              <a:buChar char="-"/>
            </a:pPr>
            <a:r>
              <a:rPr lang="sk-SK" dirty="0" err="1" smtClean="0"/>
              <a:t>France</a:t>
            </a:r>
            <a:r>
              <a:rPr lang="sk-SK" dirty="0" smtClean="0"/>
              <a:t> – 13 000,</a:t>
            </a:r>
          </a:p>
          <a:p>
            <a:pPr>
              <a:buFontTx/>
              <a:buChar char="-"/>
            </a:pPr>
            <a:r>
              <a:rPr lang="sk-SK" dirty="0" err="1" smtClean="0"/>
              <a:t>Great</a:t>
            </a:r>
            <a:r>
              <a:rPr lang="sk-SK" dirty="0" smtClean="0"/>
              <a:t> </a:t>
            </a:r>
            <a:r>
              <a:rPr lang="sk-SK" dirty="0" err="1" smtClean="0"/>
              <a:t>Britain</a:t>
            </a:r>
            <a:r>
              <a:rPr lang="sk-SK" dirty="0" smtClean="0"/>
              <a:t> – 90 000,</a:t>
            </a:r>
          </a:p>
          <a:p>
            <a:pPr>
              <a:buFontTx/>
              <a:buChar char="-"/>
            </a:pPr>
            <a:r>
              <a:rPr lang="sk-SK" dirty="0" err="1" smtClean="0"/>
              <a:t>Hungary</a:t>
            </a:r>
            <a:r>
              <a:rPr lang="sk-SK" dirty="0" smtClean="0"/>
              <a:t>, </a:t>
            </a:r>
            <a:r>
              <a:rPr lang="sk-SK" dirty="0" err="1" smtClean="0"/>
              <a:t>Romania</a:t>
            </a:r>
            <a:r>
              <a:rPr lang="sk-SK" dirty="0" smtClean="0"/>
              <a:t>, </a:t>
            </a:r>
            <a:r>
              <a:rPr lang="sk-SK" dirty="0" err="1" smtClean="0"/>
              <a:t>Czech</a:t>
            </a:r>
            <a:r>
              <a:rPr lang="sk-SK" dirty="0" smtClean="0"/>
              <a:t> </a:t>
            </a:r>
            <a:r>
              <a:rPr lang="sk-SK" dirty="0" err="1" smtClean="0"/>
              <a:t>Republic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uszz.sk/media/images/obr-spolky.jpg"/>
          <p:cNvPicPr>
            <a:picLocks noChangeAspect="1" noChangeArrowheads="1"/>
          </p:cNvPicPr>
          <p:nvPr/>
        </p:nvPicPr>
        <p:blipFill>
          <a:blip r:embed="rId2" cstate="print"/>
          <a:srcRect t="28125"/>
          <a:stretch>
            <a:fillRect/>
          </a:stretch>
        </p:blipFill>
        <p:spPr bwMode="auto">
          <a:xfrm>
            <a:off x="609600" y="1143000"/>
            <a:ext cx="8069724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467</TotalTime>
  <Words>341</Words>
  <Application>Microsoft Office PowerPoint</Application>
  <PresentationFormat>Presentación en pantalla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Hrany</vt:lpstr>
      <vt:lpstr>The Slovaks –   migration</vt:lpstr>
      <vt:lpstr>Diapositiva 2</vt:lpstr>
      <vt:lpstr>Reasons why people left their homes</vt:lpstr>
      <vt:lpstr>Diapositiva 4</vt:lpstr>
      <vt:lpstr>Diapositiva 5</vt:lpstr>
      <vt:lpstr>Emigration in numbers</vt:lpstr>
      <vt:lpstr>Diapositiva 7</vt:lpstr>
      <vt:lpstr>The Slovaks in the world</vt:lpstr>
      <vt:lpstr>Diapositiva 9</vt:lpstr>
      <vt:lpstr>Foreign words in Slovak language</vt:lpstr>
      <vt:lpstr>Foreign words in Slovak language</vt:lpstr>
      <vt:lpstr>Foreign words in Slovak language</vt:lpstr>
      <vt:lpstr>Foreign words in Slovak language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User</dc:creator>
  <cp:lastModifiedBy>Dpto Francés</cp:lastModifiedBy>
  <cp:revision>34</cp:revision>
  <dcterms:created xsi:type="dcterms:W3CDTF">2011-04-22T15:27:11Z</dcterms:created>
  <dcterms:modified xsi:type="dcterms:W3CDTF">2016-01-22T11:19:53Z</dcterms:modified>
</cp:coreProperties>
</file>