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71" r:id="rId3"/>
    <p:sldId id="273" r:id="rId4"/>
    <p:sldId id="275" r:id="rId5"/>
    <p:sldId id="276" r:id="rId6"/>
    <p:sldId id="274" r:id="rId7"/>
    <p:sldId id="272" r:id="rId8"/>
    <p:sldId id="264" r:id="rId9"/>
    <p:sldId id="270" r:id="rId10"/>
    <p:sldId id="27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F59E3E1-8BFB-4258-8503-FE6378029A9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946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A73F5-C85E-427A-BEE3-5E534EAE9F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3351D-99D5-4B6A-94F9-642D105FE3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0DFB9-89EE-4013-87C7-803FC9B745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C1B43-7235-4DF8-B831-407482D185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2E057-1648-4C12-B2F0-0DF8DC8198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909D1-3F99-42AD-A0F4-21625540B0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3215F-C1A2-4171-8EB4-C434133350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85352-7710-4F9F-B12C-02AA542293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D934F-E654-4C29-9ED5-5FDB9DCADC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17437-04CD-48D5-9BFA-42603981B0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911B18D4-CFB4-4D60-8D3D-144B922A50A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843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7391400" cy="26670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9600" b="1" i="1" dirty="0" err="1" smtClean="0"/>
              <a:t>The</a:t>
            </a:r>
            <a:r>
              <a:rPr lang="sk-SK" sz="9600" b="1" i="1" dirty="0" smtClean="0"/>
              <a:t> Slovak </a:t>
            </a:r>
            <a:br>
              <a:rPr lang="sk-SK" sz="9600" b="1" i="1" dirty="0" smtClean="0"/>
            </a:br>
            <a:r>
              <a:rPr lang="sk-SK" sz="9600" b="1" i="1" dirty="0" err="1" smtClean="0"/>
              <a:t>Republic</a:t>
            </a:r>
            <a:endParaRPr lang="en-US" sz="9600" b="1" i="1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828800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61" name="AutoShape 13" descr="https://www.samo-lepky.sk/data/_farebne/slovensko0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063" name="Picture 15" descr="https://upload.wikimedia.org/wikipedia/commons/thumb/e/e6/Flag_of_Slovakia.svg/220px-Flag_of_Slovaki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369376"/>
            <a:ext cx="3200400" cy="21384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19400"/>
            <a:ext cx="8229600" cy="1828800"/>
          </a:xfrm>
        </p:spPr>
        <p:txBody>
          <a:bodyPr/>
          <a:lstStyle/>
          <a:p>
            <a:pPr algn="r"/>
            <a:r>
              <a:rPr lang="sk-SK" b="1" i="1" dirty="0" err="1" smtClean="0"/>
              <a:t>Thank</a:t>
            </a:r>
            <a:r>
              <a:rPr lang="sk-SK" b="1" i="1" dirty="0" smtClean="0"/>
              <a:t> </a:t>
            </a:r>
            <a:r>
              <a:rPr lang="sk-SK" b="1" i="1" dirty="0" err="1" smtClean="0"/>
              <a:t>you</a:t>
            </a:r>
            <a:r>
              <a:rPr lang="sk-SK" b="1" i="1" dirty="0" smtClean="0"/>
              <a:t> </a:t>
            </a:r>
            <a:r>
              <a:rPr lang="sk-SK" b="1" i="1" dirty="0" err="1" smtClean="0"/>
              <a:t>for</a:t>
            </a:r>
            <a:r>
              <a:rPr lang="sk-SK" b="1" i="1" dirty="0" smtClean="0"/>
              <a:t> </a:t>
            </a:r>
            <a:r>
              <a:rPr lang="sk-SK" b="1" i="1" dirty="0" err="1" smtClean="0"/>
              <a:t>your</a:t>
            </a:r>
            <a:r>
              <a:rPr lang="sk-SK" b="1" i="1" dirty="0" smtClean="0"/>
              <a:t> </a:t>
            </a:r>
            <a:r>
              <a:rPr lang="sk-SK" b="1" i="1" dirty="0" err="1" smtClean="0"/>
              <a:t>attention</a:t>
            </a:r>
            <a:r>
              <a:rPr lang="sk-SK" b="1" i="1" dirty="0" smtClean="0"/>
              <a:t/>
            </a:r>
            <a:br>
              <a:rPr lang="sk-SK" b="1" i="1" dirty="0" smtClean="0"/>
            </a:br>
            <a:r>
              <a:rPr lang="sk-SK" sz="2800" b="1" i="1" dirty="0" smtClean="0"/>
              <a:t>Marcela </a:t>
            </a:r>
            <a:r>
              <a:rPr lang="sk-SK" sz="2800" b="1" i="1" dirty="0" err="1" smtClean="0"/>
              <a:t>Sabovčíková</a:t>
            </a:r>
            <a:r>
              <a:rPr lang="sk-SK" sz="2800" b="1" i="1" dirty="0" smtClean="0"/>
              <a:t>, </a:t>
            </a:r>
            <a:br>
              <a:rPr lang="sk-SK" sz="2800" b="1" i="1" dirty="0" smtClean="0"/>
            </a:br>
            <a:r>
              <a:rPr lang="sk-SK" sz="2800" b="1" i="1" dirty="0" smtClean="0"/>
              <a:t>A. </a:t>
            </a:r>
            <a:r>
              <a:rPr lang="sk-SK" sz="2800" b="1" i="1" dirty="0" err="1" smtClean="0"/>
              <a:t>Andrejovová</a:t>
            </a:r>
            <a:r>
              <a:rPr lang="sk-SK" sz="2800" b="1" i="1" dirty="0" smtClean="0"/>
              <a:t>, N. Markovičová 3.D </a:t>
            </a:r>
            <a:endParaRPr lang="en-US" sz="2800" b="1" i="1" dirty="0"/>
          </a:p>
        </p:txBody>
      </p:sp>
      <p:pic>
        <p:nvPicPr>
          <p:cNvPr id="5" name="Picture 15" descr="https://upload.wikimedia.org/wikipedia/commons/thumb/e/e6/Flag_of_Slovakia.svg/220px-Flag_of_Slovaki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638800"/>
            <a:ext cx="1254449" cy="83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 descr="https://www.samo-lepky.sk/data/_farebne/slovensko0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34820" name="AutoShape 4" descr="https://www.samo-lepky.sk/data/_farebne/slovensko0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34825" name="Picture 9" descr="http://img.cas.sk/img/21/full/1935284_.jpg"/>
          <p:cNvPicPr>
            <a:picLocks noChangeAspect="1" noChangeArrowheads="1"/>
          </p:cNvPicPr>
          <p:nvPr/>
        </p:nvPicPr>
        <p:blipFill>
          <a:blip r:embed="rId2" cstate="print"/>
          <a:srcRect l="9091" t="25919" r="7792" b="7236"/>
          <a:stretch>
            <a:fillRect/>
          </a:stretch>
        </p:blipFill>
        <p:spPr bwMode="auto">
          <a:xfrm>
            <a:off x="685800" y="533400"/>
            <a:ext cx="6019800" cy="4608909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5410200" y="5410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k-SK" dirty="0" smtClean="0"/>
              <a:t>   </a:t>
            </a:r>
            <a:r>
              <a:rPr lang="sk-SK" dirty="0" err="1" smtClean="0"/>
              <a:t>Central</a:t>
            </a:r>
            <a:r>
              <a:rPr lang="sk-SK" dirty="0" smtClean="0"/>
              <a:t> </a:t>
            </a:r>
            <a:r>
              <a:rPr lang="sk-SK" dirty="0" err="1" smtClean="0"/>
              <a:t>europe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   </a:t>
            </a:r>
            <a:r>
              <a:rPr lang="sk-SK" dirty="0" err="1" smtClean="0"/>
              <a:t>Neighbouring</a:t>
            </a:r>
            <a:r>
              <a:rPr lang="sk-SK" dirty="0" smtClean="0"/>
              <a:t> </a:t>
            </a:r>
            <a:r>
              <a:rPr lang="sk-SK" dirty="0" err="1" smtClean="0"/>
              <a:t>countries</a:t>
            </a:r>
            <a:endParaRPr lang="sk-SK" dirty="0" smtClean="0"/>
          </a:p>
        </p:txBody>
      </p:sp>
      <p:cxnSp>
        <p:nvCxnSpPr>
          <p:cNvPr id="15" name="Přímá spojovací šipka 14"/>
          <p:cNvCxnSpPr/>
          <p:nvPr/>
        </p:nvCxnSpPr>
        <p:spPr>
          <a:xfrm flipH="1">
            <a:off x="4343400" y="1905000"/>
            <a:ext cx="3352800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Basic</a:t>
            </a:r>
            <a:r>
              <a:rPr lang="sk-SK" b="1" dirty="0" smtClean="0"/>
              <a:t> </a:t>
            </a:r>
            <a:r>
              <a:rPr lang="sk-SK" b="1" dirty="0" err="1" smtClean="0"/>
              <a:t>facts</a:t>
            </a:r>
            <a:r>
              <a:rPr lang="sk-SK" b="1" dirty="0" smtClean="0"/>
              <a:t> </a:t>
            </a:r>
            <a:r>
              <a:rPr lang="sk-SK" b="1" dirty="0" err="1" smtClean="0"/>
              <a:t>about</a:t>
            </a:r>
            <a:r>
              <a:rPr lang="sk-SK" b="1" dirty="0" smtClean="0"/>
              <a:t> Slovakia</a:t>
            </a:r>
            <a:endParaRPr lang="sk-SK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990599"/>
          </a:xfrm>
        </p:spPr>
        <p:txBody>
          <a:bodyPr/>
          <a:lstStyle/>
          <a:p>
            <a:pPr>
              <a:buNone/>
            </a:pPr>
            <a:r>
              <a:rPr lang="sk-SK" dirty="0" err="1" smtClean="0"/>
              <a:t>Capital</a:t>
            </a:r>
            <a:r>
              <a:rPr lang="sk-SK" dirty="0" smtClean="0"/>
              <a:t> city: Bratislava, </a:t>
            </a:r>
            <a:r>
              <a:rPr lang="sk-SK" dirty="0" err="1" smtClean="0"/>
              <a:t>the</a:t>
            </a:r>
            <a:r>
              <a:rPr lang="sk-SK" dirty="0" smtClean="0"/>
              <a:t> city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river</a:t>
            </a:r>
            <a:r>
              <a:rPr lang="sk-SK" dirty="0" smtClean="0"/>
              <a:t> </a:t>
            </a:r>
            <a:r>
              <a:rPr lang="sk-SK" dirty="0" err="1" smtClean="0"/>
              <a:t>Danube</a:t>
            </a:r>
            <a:endParaRPr lang="sk-SK" dirty="0" smtClean="0"/>
          </a:p>
        </p:txBody>
      </p:sp>
      <p:pic>
        <p:nvPicPr>
          <p:cNvPr id="35844" name="Picture 4" descr="http://www.mcga.sk/sites/default/files/styles/mcgaworld/public/images/mcga_world/bratislava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6299198" cy="2362200"/>
          </a:xfrm>
          <a:prstGeom prst="rect">
            <a:avLst/>
          </a:prstGeom>
          <a:noFill/>
        </p:spPr>
      </p:pic>
      <p:pic>
        <p:nvPicPr>
          <p:cNvPr id="35846" name="Picture 6" descr="http://sacr3-files.s3-website-eu-west-1.amazonaws.com/_processed_/csm_Bratislava_MostSNP3_Dominik%2520Bug%25C3%25A1r%2520%25285%2529_e534a51b61.jpg"/>
          <p:cNvPicPr>
            <a:picLocks noChangeAspect="1" noChangeArrowheads="1"/>
          </p:cNvPicPr>
          <p:nvPr/>
        </p:nvPicPr>
        <p:blipFill>
          <a:blip r:embed="rId3" cstate="print"/>
          <a:srcRect l="11086" t="31667" b="16667"/>
          <a:stretch>
            <a:fillRect/>
          </a:stretch>
        </p:blipFill>
        <p:spPr bwMode="auto">
          <a:xfrm>
            <a:off x="3276600" y="4426630"/>
            <a:ext cx="5501640" cy="2126569"/>
          </a:xfrm>
          <a:prstGeom prst="rect">
            <a:avLst/>
          </a:prstGeom>
          <a:noFill/>
        </p:spPr>
      </p:pic>
      <p:pic>
        <p:nvPicPr>
          <p:cNvPr id="7" name="Picture 15" descr="https://upload.wikimedia.org/wikipedia/commons/thumb/e/e6/Flag_of_Slovakia.svg/220px-Flag_of_Slovakia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57322" y="228600"/>
            <a:ext cx="1254449" cy="83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Basic</a:t>
            </a:r>
            <a:r>
              <a:rPr lang="sk-SK" b="1" dirty="0" smtClean="0"/>
              <a:t> </a:t>
            </a:r>
            <a:r>
              <a:rPr lang="sk-SK" b="1" dirty="0" err="1" smtClean="0"/>
              <a:t>facts</a:t>
            </a:r>
            <a:r>
              <a:rPr lang="sk-SK" b="1" dirty="0" smtClean="0"/>
              <a:t> </a:t>
            </a:r>
            <a:r>
              <a:rPr lang="sk-SK" b="1" dirty="0" err="1" smtClean="0"/>
              <a:t>about</a:t>
            </a:r>
            <a:r>
              <a:rPr lang="sk-SK" b="1" dirty="0" smtClean="0"/>
              <a:t> Slovakia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Population</a:t>
            </a:r>
            <a:r>
              <a:rPr lang="sk-SK" dirty="0" smtClean="0"/>
              <a:t>: </a:t>
            </a:r>
            <a:r>
              <a:rPr lang="sk-SK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5 415 949 (2014)</a:t>
            </a:r>
          </a:p>
          <a:p>
            <a:r>
              <a:rPr lang="sk-SK" dirty="0" err="1" smtClean="0"/>
              <a:t>Official</a:t>
            </a:r>
            <a:r>
              <a:rPr lang="sk-SK" dirty="0" smtClean="0"/>
              <a:t> </a:t>
            </a:r>
            <a:r>
              <a:rPr lang="sk-SK" dirty="0" err="1" smtClean="0"/>
              <a:t>language</a:t>
            </a:r>
            <a:r>
              <a:rPr lang="sk-SK" dirty="0" smtClean="0"/>
              <a:t>: Slovak </a:t>
            </a:r>
          </a:p>
          <a:p>
            <a:r>
              <a:rPr lang="sk-SK" dirty="0" err="1" smtClean="0"/>
              <a:t>Political</a:t>
            </a:r>
            <a:r>
              <a:rPr lang="sk-SK" dirty="0" smtClean="0"/>
              <a:t> </a:t>
            </a:r>
            <a:r>
              <a:rPr lang="sk-SK" dirty="0" err="1" smtClean="0"/>
              <a:t>system</a:t>
            </a:r>
            <a:r>
              <a:rPr lang="sk-SK" dirty="0" smtClean="0"/>
              <a:t>: </a:t>
            </a:r>
            <a:r>
              <a:rPr lang="sk-SK" dirty="0" err="1" smtClean="0"/>
              <a:t>parliamentary</a:t>
            </a:r>
            <a:r>
              <a:rPr lang="sk-SK" dirty="0" smtClean="0"/>
              <a:t> </a:t>
            </a:r>
            <a:r>
              <a:rPr lang="sk-SK" dirty="0" err="1" smtClean="0"/>
              <a:t>republic</a:t>
            </a:r>
            <a:endParaRPr lang="sk-SK" dirty="0" smtClean="0"/>
          </a:p>
          <a:p>
            <a:r>
              <a:rPr lang="sk-SK" dirty="0" err="1" smtClean="0"/>
              <a:t>Member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EU: </a:t>
            </a:r>
            <a:r>
              <a:rPr lang="sk-SK" dirty="0" err="1" smtClean="0"/>
              <a:t>since</a:t>
            </a:r>
            <a:r>
              <a:rPr lang="sk-SK" dirty="0" smtClean="0"/>
              <a:t> 2004</a:t>
            </a:r>
          </a:p>
          <a:p>
            <a:endParaRPr lang="sk-SK" dirty="0" smtClean="0"/>
          </a:p>
          <a:p>
            <a:endParaRPr lang="sk-SK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  <p:pic>
        <p:nvPicPr>
          <p:cNvPr id="5" name="Picture 15" descr="https://upload.wikimedia.org/wikipedia/commons/thumb/e/e6/Flag_of_Slovakia.svg/220px-Flag_of_Slovaki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562600"/>
            <a:ext cx="1254449" cy="83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Basic</a:t>
            </a:r>
            <a:r>
              <a:rPr lang="sk-SK" b="1" dirty="0" smtClean="0"/>
              <a:t> </a:t>
            </a:r>
            <a:r>
              <a:rPr lang="sk-SK" b="1" dirty="0" err="1" smtClean="0"/>
              <a:t>facts</a:t>
            </a:r>
            <a:r>
              <a:rPr lang="sk-SK" b="1" dirty="0" smtClean="0"/>
              <a:t> </a:t>
            </a:r>
            <a:r>
              <a:rPr lang="sk-SK" b="1" dirty="0" err="1" smtClean="0"/>
              <a:t>about</a:t>
            </a:r>
            <a:r>
              <a:rPr lang="sk-SK" b="1" dirty="0" smtClean="0"/>
              <a:t> Slovakia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399"/>
          </a:xfrm>
        </p:spPr>
        <p:txBody>
          <a:bodyPr/>
          <a:lstStyle/>
          <a:p>
            <a:r>
              <a:rPr lang="sk-SK" dirty="0" err="1" smtClean="0"/>
              <a:t>Currency</a:t>
            </a:r>
            <a:r>
              <a:rPr lang="sk-SK" dirty="0" smtClean="0"/>
              <a:t>: Euro </a:t>
            </a:r>
            <a:r>
              <a:rPr lang="sk-SK" dirty="0" err="1" smtClean="0"/>
              <a:t>since</a:t>
            </a:r>
            <a:r>
              <a:rPr lang="sk-SK" dirty="0" smtClean="0"/>
              <a:t> </a:t>
            </a:r>
            <a:r>
              <a:rPr lang="sk-SK" dirty="0" err="1" smtClean="0"/>
              <a:t>January</a:t>
            </a:r>
            <a:r>
              <a:rPr lang="sk-SK" dirty="0" smtClean="0"/>
              <a:t> 2009</a:t>
            </a:r>
          </a:p>
          <a:p>
            <a:r>
              <a:rPr lang="sk-SK" dirty="0" err="1" smtClean="0"/>
              <a:t>Before</a:t>
            </a:r>
            <a:r>
              <a:rPr lang="sk-SK" dirty="0" smtClean="0"/>
              <a:t> Euro: </a:t>
            </a:r>
            <a:r>
              <a:rPr lang="sk-SK" dirty="0" err="1" smtClean="0"/>
              <a:t>slovak</a:t>
            </a:r>
            <a:r>
              <a:rPr lang="sk-SK" dirty="0" smtClean="0"/>
              <a:t> </a:t>
            </a:r>
            <a:r>
              <a:rPr lang="sk-SK" dirty="0" err="1" smtClean="0"/>
              <a:t>crown</a:t>
            </a:r>
            <a:endParaRPr lang="sk-SK" dirty="0" smtClean="0"/>
          </a:p>
          <a:p>
            <a:r>
              <a:rPr lang="sk-SK" dirty="0" smtClean="0"/>
              <a:t> 1 Euro = 30,162 SK</a:t>
            </a:r>
          </a:p>
          <a:p>
            <a:endParaRPr lang="sk-SK" dirty="0"/>
          </a:p>
        </p:txBody>
      </p:sp>
      <p:pic>
        <p:nvPicPr>
          <p:cNvPr id="39938" name="Picture 2" descr="http://www2.teraz.sk/usercontent/photos/5/4/7/4-5475843a27780b0f3bc78390dd70119466312d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3712" y="3200400"/>
            <a:ext cx="4297888" cy="2680396"/>
          </a:xfrm>
          <a:prstGeom prst="rect">
            <a:avLst/>
          </a:prstGeom>
          <a:noFill/>
        </p:spPr>
      </p:pic>
      <p:pic>
        <p:nvPicPr>
          <p:cNvPr id="5" name="Picture 15" descr="https://upload.wikimedia.org/wikipedia/commons/thumb/e/e6/Flag_of_Slovakia.svg/220px-Flag_of_Slovaki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638800"/>
            <a:ext cx="1254449" cy="83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Briefly</a:t>
            </a:r>
            <a:r>
              <a:rPr lang="sk-SK" b="1" dirty="0" smtClean="0"/>
              <a:t> </a:t>
            </a:r>
            <a:r>
              <a:rPr lang="sk-SK" b="1" dirty="0" err="1" smtClean="0"/>
              <a:t>from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history</a:t>
            </a:r>
            <a:r>
              <a:rPr lang="sk-SK" b="1" dirty="0" smtClean="0"/>
              <a:t> </a:t>
            </a:r>
            <a:r>
              <a:rPr lang="sk-SK" b="1" dirty="0" err="1" smtClean="0"/>
              <a:t>of</a:t>
            </a:r>
            <a:r>
              <a:rPr lang="sk-SK" b="1" dirty="0" smtClean="0"/>
              <a:t> Slovakia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>
            <a:normAutofit/>
          </a:bodyPr>
          <a:lstStyle/>
          <a:p>
            <a:r>
              <a:rPr lang="en-US" dirty="0" smtClean="0"/>
              <a:t>Slovakia in its history was not always an </a:t>
            </a:r>
            <a:r>
              <a:rPr lang="en-US" dirty="0" err="1" smtClean="0"/>
              <a:t>independ</a:t>
            </a:r>
            <a:r>
              <a:rPr lang="sk-SK" dirty="0" smtClean="0"/>
              <a:t>e</a:t>
            </a:r>
            <a:r>
              <a:rPr lang="en-US" dirty="0" err="1" smtClean="0"/>
              <a:t>nt</a:t>
            </a:r>
            <a:r>
              <a:rPr lang="en-US" dirty="0" smtClean="0"/>
              <a:t> country</a:t>
            </a:r>
          </a:p>
          <a:p>
            <a:r>
              <a:rPr lang="en-US" dirty="0" smtClean="0"/>
              <a:t>1918: </a:t>
            </a:r>
            <a:r>
              <a:rPr lang="sk-SK" dirty="0" smtClean="0"/>
              <a:t>Slovakia and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regions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Bohemia</a:t>
            </a:r>
            <a:r>
              <a:rPr lang="sk-SK" dirty="0" smtClean="0"/>
              <a:t>, </a:t>
            </a:r>
            <a:r>
              <a:rPr lang="sk-SK" dirty="0" err="1" smtClean="0"/>
              <a:t>Moravia</a:t>
            </a:r>
            <a:r>
              <a:rPr lang="sk-SK" dirty="0" smtClean="0"/>
              <a:t> and </a:t>
            </a:r>
            <a:r>
              <a:rPr lang="sk-SK" dirty="0" err="1" smtClean="0"/>
              <a:t>Silesia</a:t>
            </a:r>
            <a:r>
              <a:rPr lang="sk-SK" dirty="0" smtClean="0"/>
              <a:t> </a:t>
            </a:r>
            <a:r>
              <a:rPr lang="sk-SK" dirty="0" err="1" smtClean="0"/>
              <a:t>formed</a:t>
            </a:r>
            <a:r>
              <a:rPr lang="sk-SK" dirty="0" smtClean="0"/>
              <a:t> a </a:t>
            </a:r>
            <a:r>
              <a:rPr lang="sk-SK" dirty="0" err="1" smtClean="0"/>
              <a:t>common</a:t>
            </a:r>
            <a:r>
              <a:rPr lang="sk-SK" dirty="0" smtClean="0"/>
              <a:t> state </a:t>
            </a:r>
            <a:r>
              <a:rPr lang="sk-SK" dirty="0" err="1" smtClean="0"/>
              <a:t>called</a:t>
            </a:r>
            <a:r>
              <a:rPr lang="sk-SK" dirty="0" smtClean="0"/>
              <a:t> </a:t>
            </a:r>
            <a:r>
              <a:rPr lang="sk-SK" dirty="0" err="1" smtClean="0"/>
              <a:t>Czechoslovakia</a:t>
            </a:r>
            <a:endParaRPr lang="sk-SK" dirty="0"/>
          </a:p>
          <a:p>
            <a:r>
              <a:rPr lang="sk-SK" dirty="0" smtClean="0"/>
              <a:t>1939 – 1945: </a:t>
            </a:r>
            <a:r>
              <a:rPr lang="sk-SK" dirty="0" err="1" smtClean="0"/>
              <a:t>The</a:t>
            </a:r>
            <a:r>
              <a:rPr lang="sk-SK" dirty="0" smtClean="0"/>
              <a:t> Slovak State</a:t>
            </a:r>
          </a:p>
        </p:txBody>
      </p:sp>
      <p:pic>
        <p:nvPicPr>
          <p:cNvPr id="5" name="Picture 15" descr="https://upload.wikimedia.org/wikipedia/commons/thumb/e/e6/Flag_of_Slovakia.svg/220px-Flag_of_Slovaki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486400"/>
            <a:ext cx="1254449" cy="83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4530725"/>
          </a:xfrm>
        </p:spPr>
        <p:txBody>
          <a:bodyPr/>
          <a:lstStyle/>
          <a:p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World</a:t>
            </a:r>
            <a:r>
              <a:rPr lang="sk-SK" dirty="0" smtClean="0"/>
              <a:t> </a:t>
            </a:r>
            <a:r>
              <a:rPr lang="sk-SK" dirty="0" err="1" smtClean="0"/>
              <a:t>War</a:t>
            </a:r>
            <a:r>
              <a:rPr lang="sk-SK" dirty="0" smtClean="0"/>
              <a:t> II </a:t>
            </a:r>
            <a:r>
              <a:rPr lang="sk-SK" dirty="0" err="1" smtClean="0"/>
              <a:t>Czechoslovakia</a:t>
            </a:r>
            <a:r>
              <a:rPr lang="sk-SK" dirty="0" smtClean="0"/>
              <a:t> </a:t>
            </a:r>
            <a:r>
              <a:rPr lang="sk-SK" dirty="0" err="1" smtClean="0"/>
              <a:t>came</a:t>
            </a:r>
            <a:r>
              <a:rPr lang="sk-SK" dirty="0" smtClean="0"/>
              <a:t> </a:t>
            </a:r>
            <a:r>
              <a:rPr lang="sk-SK" dirty="0" err="1" smtClean="0"/>
              <a:t>under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influence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Soviet </a:t>
            </a:r>
            <a:r>
              <a:rPr lang="sk-SK" dirty="0" err="1" smtClean="0"/>
              <a:t>Union</a:t>
            </a:r>
            <a:r>
              <a:rPr lang="sk-SK" dirty="0" smtClean="0"/>
              <a:t>, 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country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occupied</a:t>
            </a:r>
            <a:r>
              <a:rPr lang="sk-SK" dirty="0" smtClean="0"/>
              <a:t> by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Warsaw</a:t>
            </a:r>
            <a:r>
              <a:rPr lang="sk-SK" dirty="0" smtClean="0"/>
              <a:t> </a:t>
            </a:r>
            <a:r>
              <a:rPr lang="sk-SK" dirty="0" err="1" smtClean="0"/>
              <a:t>pact</a:t>
            </a:r>
            <a:r>
              <a:rPr lang="sk-SK" dirty="0" smtClean="0"/>
              <a:t> </a:t>
            </a:r>
            <a:r>
              <a:rPr lang="sk-SK" dirty="0" err="1" smtClean="0"/>
              <a:t>forces</a:t>
            </a:r>
            <a:r>
              <a:rPr lang="sk-SK" dirty="0" smtClean="0"/>
              <a:t> in 1968,</a:t>
            </a:r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end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liberalization</a:t>
            </a:r>
            <a:r>
              <a:rPr lang="sk-SK" dirty="0" smtClean="0"/>
              <a:t> </a:t>
            </a:r>
            <a:r>
              <a:rPr lang="sk-SK" dirty="0" err="1" smtClean="0"/>
              <a:t>period</a:t>
            </a:r>
            <a:r>
              <a:rPr lang="sk-SK" dirty="0"/>
              <a:t>,</a:t>
            </a:r>
            <a:endParaRPr lang="sk-SK" dirty="0" smtClean="0"/>
          </a:p>
          <a:p>
            <a:r>
              <a:rPr lang="sk-SK" dirty="0" smtClean="0"/>
              <a:t>1969 </a:t>
            </a:r>
            <a:r>
              <a:rPr lang="en-US" sz="3200" dirty="0" smtClean="0"/>
              <a:t>Czechoslovakia became a federation of the </a:t>
            </a:r>
            <a:r>
              <a:rPr lang="en-US" sz="3200" b="1" dirty="0" smtClean="0">
                <a:solidFill>
                  <a:schemeClr val="hlink"/>
                </a:solidFill>
              </a:rPr>
              <a:t>Czech Socialist Republic</a:t>
            </a:r>
            <a:r>
              <a:rPr lang="en-US" sz="3200" dirty="0" smtClean="0"/>
              <a:t> and the</a:t>
            </a:r>
            <a:r>
              <a:rPr lang="sk-SK" sz="3200" dirty="0" smtClean="0"/>
              <a:t> </a:t>
            </a:r>
            <a:r>
              <a:rPr lang="en-US" sz="3200" b="1" dirty="0" smtClean="0">
                <a:solidFill>
                  <a:schemeClr val="hlink"/>
                </a:solidFill>
              </a:rPr>
              <a:t>Slovak Socialist Republic</a:t>
            </a:r>
            <a:r>
              <a:rPr lang="sk-SK" sz="3200" b="1" dirty="0" smtClean="0">
                <a:solidFill>
                  <a:schemeClr val="hlink"/>
                </a:solidFill>
              </a:rPr>
              <a:t>.</a:t>
            </a:r>
            <a:endParaRPr lang="en-US" dirty="0" smtClean="0"/>
          </a:p>
          <a:p>
            <a:endParaRPr lang="sk-SK" dirty="0"/>
          </a:p>
        </p:txBody>
      </p:sp>
      <p:pic>
        <p:nvPicPr>
          <p:cNvPr id="6" name="Picture 15" descr="https://upload.wikimedia.org/wikipedia/commons/thumb/e/e6/Flag_of_Slovakia.svg/220px-Flag_of_Slovaki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486400"/>
            <a:ext cx="1254449" cy="83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vladimir-meciar_56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495800"/>
            <a:ext cx="2876550" cy="1838325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algn="r"/>
            <a:r>
              <a:rPr lang="en-US" sz="3800" b="1" dirty="0"/>
              <a:t>Establishment of the Slovak Republic</a:t>
            </a:r>
            <a:r>
              <a:rPr lang="en-US" sz="3800" i="1" dirty="0"/>
              <a:t/>
            </a:r>
            <a:br>
              <a:rPr lang="en-US" sz="3800" i="1" dirty="0"/>
            </a:br>
            <a:endParaRPr lang="en-US" sz="3800" i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3733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sk-SK" sz="2800" dirty="0" smtClean="0"/>
              <a:t>1989: t</a:t>
            </a:r>
            <a:r>
              <a:rPr lang="en-US" sz="2800" dirty="0"/>
              <a:t>he end of Communist rule in Czechoslovakia </a:t>
            </a:r>
            <a:r>
              <a:rPr lang="en-US" sz="2800" dirty="0" smtClean="0"/>
              <a:t>during </a:t>
            </a:r>
            <a:r>
              <a:rPr lang="en-US" sz="2800" dirty="0"/>
              <a:t>the peaceful </a:t>
            </a:r>
            <a:r>
              <a:rPr lang="en-US" sz="2800" b="1" dirty="0">
                <a:solidFill>
                  <a:schemeClr val="accent2"/>
                </a:solidFill>
              </a:rPr>
              <a:t>Velvet Revolution</a:t>
            </a:r>
            <a:r>
              <a:rPr lang="en-US" sz="2800" dirty="0"/>
              <a:t>, was followed once again by the country's </a:t>
            </a:r>
            <a:r>
              <a:rPr lang="en-US" sz="2800" dirty="0" smtClean="0"/>
              <a:t>dissolution</a:t>
            </a:r>
            <a:r>
              <a:rPr lang="sk-SK" sz="2800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sk-SK" sz="2800" dirty="0" smtClean="0"/>
              <a:t>1</a:t>
            </a:r>
            <a:r>
              <a:rPr lang="en-US" sz="2800" dirty="0" smtClean="0"/>
              <a:t>992</a:t>
            </a:r>
            <a:r>
              <a:rPr lang="sk-SK" sz="2800" dirty="0" smtClean="0"/>
              <a:t>: </a:t>
            </a:r>
            <a:r>
              <a:rPr lang="en-US" sz="2800" dirty="0" smtClean="0"/>
              <a:t>Slovakia, led by Prime</a:t>
            </a:r>
            <a:r>
              <a:rPr lang="sk-SK" sz="2800" dirty="0" smtClean="0"/>
              <a:t> </a:t>
            </a:r>
            <a:r>
              <a:rPr lang="en-US" sz="2800" dirty="0" smtClean="0"/>
              <a:t>Minister </a:t>
            </a:r>
            <a:r>
              <a:rPr lang="en-US" sz="2800" b="1" dirty="0" err="1" smtClean="0">
                <a:solidFill>
                  <a:schemeClr val="accent2"/>
                </a:solidFill>
              </a:rPr>
              <a:t>Vladimír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Mečiar</a:t>
            </a:r>
            <a:r>
              <a:rPr lang="en-US" sz="2800" dirty="0" smtClean="0"/>
              <a:t>, declared itself a sovereign state, meaning that its laws took precedence over those of the federal government</a:t>
            </a:r>
            <a:r>
              <a:rPr lang="sk-SK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3100" b="1" dirty="0" smtClean="0"/>
              <a:t>1 January 1993</a:t>
            </a:r>
            <a:r>
              <a:rPr lang="sk-SK" sz="2800" dirty="0" smtClean="0"/>
              <a:t>:</a:t>
            </a:r>
            <a:r>
              <a:rPr lang="en-US" sz="2800" dirty="0" smtClean="0"/>
              <a:t> </a:t>
            </a:r>
            <a:r>
              <a:rPr lang="sk-SK" sz="2800" dirty="0" smtClean="0"/>
              <a:t>T</a:t>
            </a:r>
            <a:r>
              <a:rPr lang="en-US" sz="2800" dirty="0" smtClean="0"/>
              <a:t>he Slovak Republic and the Czech Republic went their separate ways after</a:t>
            </a:r>
            <a:r>
              <a:rPr lang="sk-SK" sz="2800" dirty="0" smtClean="0"/>
              <a:t>.</a:t>
            </a:r>
          </a:p>
          <a:p>
            <a:pPr>
              <a:lnSpc>
                <a:spcPct val="80000"/>
              </a:lnSpc>
            </a:pPr>
            <a:endParaRPr lang="sk-SK" sz="1800" dirty="0"/>
          </a:p>
        </p:txBody>
      </p:sp>
      <p:pic>
        <p:nvPicPr>
          <p:cNvPr id="9" name="Picture 15" descr="https://upload.wikimedia.org/wikipedia/commons/thumb/e/e6/Flag_of_Slovakia.svg/220px-Flag_of_Slovaki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638800"/>
            <a:ext cx="1254449" cy="83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i="1"/>
              <a:t>Nowadays</a:t>
            </a:r>
            <a:endParaRPr lang="en-US" i="1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Slovakia became a member of </a:t>
            </a:r>
            <a:r>
              <a:rPr lang="en-US" sz="2000" b="1" dirty="0">
                <a:solidFill>
                  <a:schemeClr val="hlink"/>
                </a:solidFill>
              </a:rPr>
              <a:t>NATO</a:t>
            </a:r>
            <a:r>
              <a:rPr lang="en-US" sz="2000" dirty="0"/>
              <a:t> on 29 March 2004 and of the </a:t>
            </a:r>
            <a:r>
              <a:rPr lang="en-US" sz="2000" b="1" dirty="0">
                <a:solidFill>
                  <a:schemeClr val="hlink"/>
                </a:solidFill>
              </a:rPr>
              <a:t>European Union </a:t>
            </a:r>
            <a:r>
              <a:rPr lang="en-US" sz="2000" dirty="0"/>
              <a:t>on 1 May 2004</a:t>
            </a:r>
            <a:endParaRPr lang="sk-SK" sz="2000" dirty="0"/>
          </a:p>
          <a:p>
            <a:r>
              <a:rPr lang="en-US" sz="2000" dirty="0"/>
              <a:t>On 1 January 2009, Slovakia adopted the </a:t>
            </a:r>
            <a:r>
              <a:rPr lang="en-US" sz="2000" b="1" dirty="0">
                <a:solidFill>
                  <a:schemeClr val="hlink"/>
                </a:solidFill>
              </a:rPr>
              <a:t>Euro</a:t>
            </a:r>
            <a:r>
              <a:rPr lang="en-US" sz="2000" dirty="0"/>
              <a:t> as its national currency</a:t>
            </a:r>
            <a:endParaRPr lang="sk-SK" sz="2000" dirty="0"/>
          </a:p>
          <a:p>
            <a:endParaRPr lang="en-US" sz="2000" dirty="0"/>
          </a:p>
          <a:p>
            <a:endParaRPr lang="en-US" dirty="0"/>
          </a:p>
        </p:txBody>
      </p:sp>
      <p:pic>
        <p:nvPicPr>
          <p:cNvPr id="23557" name="Picture 5" descr="21657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895600"/>
            <a:ext cx="3886200" cy="2914650"/>
          </a:xfrm>
          <a:prstGeom prst="rect">
            <a:avLst/>
          </a:prstGeom>
          <a:noFill/>
        </p:spPr>
      </p:pic>
      <p:pic>
        <p:nvPicPr>
          <p:cNvPr id="7" name="Picture 15" descr="https://upload.wikimedia.org/wikipedia/commons/thumb/e/e6/Flag_of_Slovakia.svg/220px-Flag_of_Slovaki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562600"/>
            <a:ext cx="1254449" cy="83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Hrany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Hrany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379</TotalTime>
  <Words>193</Words>
  <Application>Microsoft Office PowerPoint</Application>
  <PresentationFormat>Prezentácia na obrazovke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Hrany</vt:lpstr>
      <vt:lpstr>The Slovak  Republic</vt:lpstr>
      <vt:lpstr>Snímka 2</vt:lpstr>
      <vt:lpstr>Basic facts about Slovakia</vt:lpstr>
      <vt:lpstr>Basic facts about Slovakia</vt:lpstr>
      <vt:lpstr>Basic facts about Slovakia</vt:lpstr>
      <vt:lpstr>Briefly from the history of Slovakia</vt:lpstr>
      <vt:lpstr>Snímka 7</vt:lpstr>
      <vt:lpstr>Establishment of the Slovak Republic </vt:lpstr>
      <vt:lpstr>Nowadays</vt:lpstr>
      <vt:lpstr>Thank you for your attention Marcela Sabovčíková,  A. Andrejovová, N. Markovičová 3.D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User</dc:creator>
  <cp:lastModifiedBy>Vlastnik</cp:lastModifiedBy>
  <cp:revision>20</cp:revision>
  <dcterms:created xsi:type="dcterms:W3CDTF">2011-04-22T15:27:11Z</dcterms:created>
  <dcterms:modified xsi:type="dcterms:W3CDTF">2016-01-08T14:45:19Z</dcterms:modified>
</cp:coreProperties>
</file>