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8" d="100"/>
          <a:sy n="158" d="100"/>
        </p:scale>
        <p:origin x="-22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26261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3cc91277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3cc91277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33d23d4d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33d23d4d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3cc91277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3cc91277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33d23d4d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33d23d4d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33d23d4d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33d23d4d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33d23d4d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33d23d4d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33d23d4d3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33d23d4d3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33d23d4d3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33d23d4d3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33d23d4d3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33d23d4d3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33d23d4d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33d23d4d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33d23d4d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33d23d4d3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33d23d4d3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33d23d4d3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33d23d4d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33d23d4d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33d23d4d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33d23d4d3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33d23d4d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33d23d4d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33d23d4d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33d23d4d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33d23d4d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33d23d4d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THE MEDITERRANEAN FESTIVAL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eTwinng project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 smtClean="0"/>
              <a:t>CFA Jacint Carrió i Vilaseca (Manresa)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dirty="0" smtClean="0"/>
              <a:t>GES2 afternoon group</a:t>
            </a:r>
            <a:endParaRPr sz="1800" dirty="0"/>
          </a:p>
        </p:txBody>
      </p:sp>
    </p:spTree>
  </p:cSld>
  <p:clrMapOvr>
    <a:masterClrMapping/>
  </p:clrMapOvr>
  <p:transition spd="slow" advTm="123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People have fun watching the play.</a:t>
            </a:r>
            <a:endParaRPr dirty="0"/>
          </a:p>
        </p:txBody>
      </p:sp>
      <p:pic>
        <p:nvPicPr>
          <p:cNvPr id="121" name="Google Shape;121;p24"/>
          <p:cNvPicPr preferRelativeResize="0"/>
          <p:nvPr/>
        </p:nvPicPr>
        <p:blipFill rotWithShape="1">
          <a:blip r:embed="rId3">
            <a:alphaModFix/>
          </a:blip>
          <a:srcRect r="15340" b="12694"/>
          <a:stretch/>
        </p:blipFill>
        <p:spPr>
          <a:xfrm>
            <a:off x="1954825" y="304800"/>
            <a:ext cx="5232300" cy="404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0"/>
    </mc:Choice>
    <mc:Fallback xmlns="">
      <p:transition spd="slow" advTm="6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Children go on an old ride. </a:t>
            </a:r>
            <a:endParaRPr dirty="0"/>
          </a:p>
        </p:txBody>
      </p:sp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100" y="218125"/>
            <a:ext cx="5234362" cy="392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9"/>
    </mc:Choice>
    <mc:Fallback xmlns="">
      <p:transition spd="slow" advTm="5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Pere III Boulevard</a:t>
            </a:r>
            <a:endParaRPr dirty="0"/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700" y="211400"/>
            <a:ext cx="5234362" cy="392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4"/>
    </mc:Choice>
    <mc:Fallback xmlns="">
      <p:transition spd="slow" advTm="5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Food stalls</a:t>
            </a:r>
            <a:endParaRPr dirty="0"/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000" y="185250"/>
            <a:ext cx="5234362" cy="392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2"/>
    </mc:Choice>
    <mc:Fallback xmlns="">
      <p:transition spd="slow" advTm="5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This is an Italian dessert.</a:t>
            </a:r>
            <a:endParaRPr dirty="0"/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950" y="168825"/>
            <a:ext cx="2944332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4"/>
    </mc:Choice>
    <mc:Fallback xmlns="">
      <p:transition spd="slow" advTm="5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It’s a traditional food of Sardinia (Italy).</a:t>
            </a:r>
            <a:endParaRPr/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075" y="135975"/>
            <a:ext cx="2944332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4"/>
    </mc:Choice>
    <mc:Fallback xmlns="">
      <p:transition spd="slow" advTm="5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A girl watches handicrafts.</a:t>
            </a:r>
            <a:endParaRPr dirty="0"/>
          </a:p>
        </p:txBody>
      </p:sp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925" y="304800"/>
            <a:ext cx="5234362" cy="392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4"/>
    </mc:Choice>
    <mc:Fallback xmlns="">
      <p:transition spd="slow" advTm="5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An exhibition at the Casino centre</a:t>
            </a:r>
            <a:endParaRPr dirty="0"/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650" y="152400"/>
            <a:ext cx="5234362" cy="392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4"/>
    </mc:Choice>
    <mc:Fallback xmlns="">
      <p:transition spd="slow" advTm="5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2400" b="1" dirty="0"/>
              <a:t>Text written and photos taken by students from GES-2 (afternoon group)</a:t>
            </a:r>
            <a:endParaRPr sz="2400" b="1"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2400" b="1" dirty="0"/>
              <a:t>CFA Jacint Carrió i Vilaseca</a:t>
            </a:r>
            <a:endParaRPr sz="2400" b="1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2400" b="1" dirty="0"/>
              <a:t>Manresa, October 2019</a:t>
            </a:r>
            <a:endParaRPr sz="2400" b="1" dirty="0"/>
          </a:p>
        </p:txBody>
      </p:sp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The Mediterranean Festival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3"/>
    </mc:Choice>
    <mc:Fallback xmlns="">
      <p:transition spd="slow" advTm="6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8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The Berro’s group from Catalonia.</a:t>
            </a:r>
            <a:endParaRPr dirty="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225" y="152400"/>
            <a:ext cx="5234362" cy="392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0"/>
    </mc:Choice>
    <mc:Fallback xmlns="">
      <p:transition spd="slow" advTm="7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 A French group singing folk songs in the Casino theatre</a:t>
            </a:r>
            <a:endParaRPr dirty="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225" y="135950"/>
            <a:ext cx="5234362" cy="392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0"/>
    </mc:Choice>
    <mc:Fallback xmlns="">
      <p:transition spd="slow" advTm="7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Carnevale Di Ottana ( a small village of Sardinia).</a:t>
            </a:r>
            <a:endParaRPr dirty="0"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875" y="152400"/>
            <a:ext cx="2944332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5"/>
    </mc:Choice>
    <mc:Fallback xmlns="">
      <p:transition spd="slow" advTm="6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The bells of the group Carnevale Di Ottana.</a:t>
            </a:r>
            <a:endParaRPr dirty="0"/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17627"/>
          <a:stretch/>
        </p:blipFill>
        <p:spPr>
          <a:xfrm>
            <a:off x="2913125" y="86675"/>
            <a:ext cx="3647526" cy="40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3"/>
    </mc:Choice>
    <mc:Fallback xmlns="">
      <p:transition spd="slow" advTm="6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Two actors playing in Saint Domenec square</a:t>
            </a:r>
            <a:endParaRPr dirty="0"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425" y="201700"/>
            <a:ext cx="5234362" cy="392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5"/>
    </mc:Choice>
    <mc:Fallback xmlns="">
      <p:transition spd="slow" advTm="7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A modern dance in front of Kursaal theatre </a:t>
            </a:r>
            <a:endParaRPr dirty="0"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5275" y="304800"/>
            <a:ext cx="5234362" cy="392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9"/>
    </mc:Choice>
    <mc:Fallback xmlns="">
      <p:transition spd="slow" advTm="7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875" y="168850"/>
            <a:ext cx="2944332" cy="39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Man and  woman playing street malabars.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1"/>
    </mc:Choice>
    <mc:Fallback xmlns="">
      <p:transition spd="slow" advTm="5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dirty="0"/>
              <a:t>People watch street malabars in Crist Rei square.</a:t>
            </a:r>
            <a:endParaRPr dirty="0"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925" y="168825"/>
            <a:ext cx="5234362" cy="392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1"/>
    </mc:Choice>
    <mc:Fallback xmlns="">
      <p:transition spd="slow" advTm="6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</p:bld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153</Words>
  <Application>Microsoft Office PowerPoint</Application>
  <PresentationFormat>Presentació en pantalla (16:9)</PresentationFormat>
  <Paragraphs>27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18</vt:i4>
      </vt:variant>
    </vt:vector>
  </HeadingPairs>
  <TitlesOfParts>
    <vt:vector size="19" baseType="lpstr">
      <vt:lpstr>Simple Dark</vt:lpstr>
      <vt:lpstr>THE MEDITERRANEAN FESTIVAL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The Mediterranean Festival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MEDITERRANEAN FESTIVAL</dc:title>
  <dc:creator>Prof</dc:creator>
  <cp:lastModifiedBy>Prof</cp:lastModifiedBy>
  <cp:revision>7</cp:revision>
  <dcterms:modified xsi:type="dcterms:W3CDTF">2019-10-17T10:33:11Z</dcterms:modified>
</cp:coreProperties>
</file>