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embeddedFontLst>
    <p:embeddedFont>
      <p:font typeface="Montserrat" charset="0"/>
      <p:regular r:id="rId30"/>
      <p:bold r:id="rId31"/>
      <p:italic r:id="rId32"/>
      <p:boldItalic r:id="rId33"/>
    </p:embeddedFont>
    <p:embeddedFont>
      <p:font typeface="Lato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-786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6c28fb4896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6c28fb4896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6c28fb4896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6c28fb4896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6c28fb4896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6c28fb4896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6c28fb4896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6c28fb4896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6c28fb4896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6c28fb4896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6c851b5e1d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6c851b5e1d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6c28fb4896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6c28fb4896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6c28fb4896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6c28fb4896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6c28fb4896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6c28fb4896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6c851b5e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6c851b5e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6c28fb4896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6c28fb4896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6c28fb4896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6c28fb4896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6c851b5e1d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6c851b5e1d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6c28fb4896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6c28fb4896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6c28fb489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6c28fb489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6c28fb4896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6c28fb4896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6c851b5e1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6c851b5e1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6c28fb4896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6c28fb4896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6c851b5e1d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6c851b5e1d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6c28fb4896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6c28fb4896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6c28fb4896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6c28fb4896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6c28fb4896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6c28fb4896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6c28fb4896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6c28fb4896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6c28fb4896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6c28fb4896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6c28fb4896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6c28fb4896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6c28fb4896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6c28fb4896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name="adj" fmla="val 0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name="adj" fmla="val 58774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" name="Google Shape;125;p11"/>
          <p:cNvSpPr txBox="1">
            <a:spLocks noGrp="1"/>
          </p:cNvSpPr>
          <p:nvPr>
            <p:ph type="title" hasCustomPrompt="1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>
            <a:spLocks noGrp="1"/>
          </p:cNvSpPr>
          <p:nvPr>
            <p:ph type="body" idx="1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3"/>
          <p:cNvSpPr txBox="1">
            <a:spLocks noGrp="1"/>
          </p:cNvSpPr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body" idx="1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body" idx="2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focus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>
    <mc:Choice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4600">
        <p:fade thruBlk="1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G:\Curs%202019-20%20CFA%20Jacint%20Carri&#243;%20i%20Vilaseca\eTwinning\Manresa%20streets%20at%20Christmas%20time\13_santanit_i.mp3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Manresa streets at Christmas Time</a:t>
            </a:r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1"/>
          </p:nvPr>
        </p:nvSpPr>
        <p:spPr>
          <a:xfrm>
            <a:off x="3215350" y="3437250"/>
            <a:ext cx="5339100" cy="9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1800" b="1"/>
              <a:t>eTwinning project </a:t>
            </a:r>
            <a:r>
              <a:rPr lang="ca" sz="1800" b="1" i="1"/>
              <a:t>“Keeping traditions all year round”</a:t>
            </a:r>
            <a:endParaRPr sz="1800" b="1" i="1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400" b="1" i="1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1400"/>
              <a:t>CFA Jacint Carrió i Vilaseca (Manresa)</a:t>
            </a:r>
            <a:endParaRPr sz="14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1400"/>
              <a:t>GES-2 groups, december 2019</a:t>
            </a:r>
            <a:endParaRPr sz="1400"/>
          </a:p>
        </p:txBody>
      </p:sp>
      <p:pic>
        <p:nvPicPr>
          <p:cNvPr id="4" name="13_santanit_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319047" y="3522935"/>
            <a:ext cx="565589" cy="565589"/>
          </a:xfrm>
          <a:prstGeom prst="rect">
            <a:avLst/>
          </a:prstGeom>
        </p:spPr>
      </p:pic>
    </p:spTree>
  </p:cSld>
  <p:clrMapOvr>
    <a:masterClrMapping/>
  </p:clrMapOvr>
  <p:transition spd="slow" advTm="628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2"/>
          <p:cNvPicPr preferRelativeResize="0"/>
          <p:nvPr/>
        </p:nvPicPr>
        <p:blipFill rotWithShape="1">
          <a:blip r:embed="rId3">
            <a:alphaModFix/>
          </a:blip>
          <a:srcRect l="23656" t="9409" r="18503" b="5433"/>
          <a:stretch/>
        </p:blipFill>
        <p:spPr>
          <a:xfrm>
            <a:off x="2579100" y="260275"/>
            <a:ext cx="3947699" cy="435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2531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3"/>
          <p:cNvPicPr preferRelativeResize="0"/>
          <p:nvPr/>
        </p:nvPicPr>
        <p:blipFill rotWithShape="1">
          <a:blip r:embed="rId3">
            <a:alphaModFix/>
          </a:blip>
          <a:srcRect l="11941" t="12054" r="11211" b="8743"/>
          <a:stretch/>
        </p:blipFill>
        <p:spPr>
          <a:xfrm>
            <a:off x="2093213" y="263975"/>
            <a:ext cx="4957573" cy="3832424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3"/>
          <p:cNvSpPr txBox="1"/>
          <p:nvPr/>
        </p:nvSpPr>
        <p:spPr>
          <a:xfrm>
            <a:off x="2093225" y="4096400"/>
            <a:ext cx="5213100" cy="7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2000" b="1" dirty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In Barcelona </a:t>
            </a:r>
            <a:r>
              <a:rPr lang="ca" sz="2000" b="1" dirty="0" smtClean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Street </a:t>
            </a:r>
            <a:r>
              <a:rPr lang="ca" sz="2000" b="1" dirty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lights represent pigeons. These birds are a peace symbol. </a:t>
            </a:r>
            <a:endParaRPr sz="2000" b="1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spd="slow" advTm="4438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4"/>
          <p:cNvPicPr preferRelativeResize="0"/>
          <p:nvPr/>
        </p:nvPicPr>
        <p:blipFill rotWithShape="1">
          <a:blip r:embed="rId3">
            <a:alphaModFix/>
          </a:blip>
          <a:srcRect l="18435" t="13544" r="13463" b="9932"/>
          <a:stretch/>
        </p:blipFill>
        <p:spPr>
          <a:xfrm>
            <a:off x="1789325" y="217050"/>
            <a:ext cx="5690977" cy="3702724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4"/>
          <p:cNvSpPr txBox="1"/>
          <p:nvPr/>
        </p:nvSpPr>
        <p:spPr>
          <a:xfrm>
            <a:off x="2019200" y="4035200"/>
            <a:ext cx="5691000" cy="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2000" b="1" dirty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This is Alfons XII </a:t>
            </a:r>
            <a:r>
              <a:rPr lang="ca" sz="2000" b="1" dirty="0" smtClean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Street</a:t>
            </a:r>
            <a:r>
              <a:rPr lang="ca" sz="2000" b="1" dirty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. There are some light strips in red from one side to another side .</a:t>
            </a:r>
            <a:endParaRPr sz="2000" b="1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spd="slow" advTm="3500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5"/>
          <p:cNvPicPr preferRelativeResize="0"/>
          <p:nvPr/>
        </p:nvPicPr>
        <p:blipFill rotWithShape="1">
          <a:blip r:embed="rId3">
            <a:alphaModFix/>
          </a:blip>
          <a:srcRect l="15174" r="15153" b="8999"/>
          <a:stretch/>
        </p:blipFill>
        <p:spPr>
          <a:xfrm>
            <a:off x="2369300" y="63925"/>
            <a:ext cx="4186301" cy="410080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5"/>
          <p:cNvSpPr txBox="1"/>
          <p:nvPr/>
        </p:nvSpPr>
        <p:spPr>
          <a:xfrm>
            <a:off x="1638300" y="4089400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9" name="Google Shape;209;p25"/>
          <p:cNvSpPr txBox="1"/>
          <p:nvPr/>
        </p:nvSpPr>
        <p:spPr>
          <a:xfrm>
            <a:off x="1686750" y="4164725"/>
            <a:ext cx="5770500" cy="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2000" b="1" dirty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In Vilanova </a:t>
            </a:r>
            <a:r>
              <a:rPr lang="ca" sz="2000" b="1" dirty="0" smtClean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Street </a:t>
            </a:r>
            <a:r>
              <a:rPr lang="ca" sz="2000" b="1" dirty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there is  one white  bright cube and a red  bright cube  all over the street.</a:t>
            </a:r>
            <a:endParaRPr sz="2000" b="1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spd="slow" advTm="4906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93400"/>
            <a:ext cx="6451599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6"/>
          <p:cNvSpPr txBox="1"/>
          <p:nvPr/>
        </p:nvSpPr>
        <p:spPr>
          <a:xfrm>
            <a:off x="2679950" y="3866950"/>
            <a:ext cx="4019700" cy="9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2000" b="1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The boulevard is illuminated with white lights in the trees.</a:t>
            </a:r>
            <a:endParaRPr sz="2000" b="1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spd="slow" advTm="4797">
    <p:wipe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7"/>
          <p:cNvPicPr preferRelativeResize="0"/>
          <p:nvPr/>
        </p:nvPicPr>
        <p:blipFill rotWithShape="1">
          <a:blip r:embed="rId3">
            <a:alphaModFix/>
          </a:blip>
          <a:srcRect l="-12688" t="9379" b="4569"/>
          <a:stretch/>
        </p:blipFill>
        <p:spPr>
          <a:xfrm>
            <a:off x="1346200" y="231450"/>
            <a:ext cx="6451598" cy="4163804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7"/>
          <p:cNvSpPr txBox="1"/>
          <p:nvPr/>
        </p:nvSpPr>
        <p:spPr>
          <a:xfrm>
            <a:off x="2017250" y="4395250"/>
            <a:ext cx="6036900" cy="5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2000" b="1" dirty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A </a:t>
            </a:r>
            <a:r>
              <a:rPr lang="ca" sz="2000" b="1" dirty="0" smtClean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snowman </a:t>
            </a:r>
            <a:r>
              <a:rPr lang="ca" sz="2000" b="1" dirty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in the city center</a:t>
            </a:r>
            <a:endParaRPr sz="2000" b="1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spd="slow" advTm="4547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8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8"/>
          <p:cNvSpPr txBox="1"/>
          <p:nvPr/>
        </p:nvSpPr>
        <p:spPr>
          <a:xfrm>
            <a:off x="1786700" y="4164300"/>
            <a:ext cx="5810700" cy="9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2000" b="1" dirty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This is La Creu  </a:t>
            </a:r>
            <a:r>
              <a:rPr lang="ca" sz="2000" b="1" dirty="0" smtClean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Roundabout</a:t>
            </a:r>
            <a:r>
              <a:rPr lang="ca" sz="2000" b="1" dirty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. The Christmas decoration is a big red box, illuminated at  night.</a:t>
            </a:r>
            <a:endParaRPr sz="2000" b="1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spd="slow" advTm="4235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2250" y="90425"/>
            <a:ext cx="6451599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9"/>
          <p:cNvSpPr txBox="1"/>
          <p:nvPr/>
        </p:nvSpPr>
        <p:spPr>
          <a:xfrm>
            <a:off x="1598825" y="4213950"/>
            <a:ext cx="71388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4" name="Google Shape;234;p29"/>
          <p:cNvSpPr txBox="1"/>
          <p:nvPr/>
        </p:nvSpPr>
        <p:spPr>
          <a:xfrm>
            <a:off x="1362775" y="4096325"/>
            <a:ext cx="71388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2000" b="1" dirty="0">
                <a:latin typeface="Lato"/>
                <a:ea typeface="Lato"/>
                <a:cs typeface="Lato"/>
                <a:sym typeface="Lato"/>
              </a:rPr>
              <a:t>This is the ice rink at  Saint Domenec </a:t>
            </a:r>
            <a:r>
              <a:rPr lang="ca" sz="2000" b="1" dirty="0" smtClean="0">
                <a:latin typeface="Lato"/>
                <a:ea typeface="Lato"/>
                <a:cs typeface="Lato"/>
                <a:sym typeface="Lato"/>
              </a:rPr>
              <a:t>Square</a:t>
            </a:r>
            <a:r>
              <a:rPr lang="ca" sz="2000" b="1" dirty="0">
                <a:latin typeface="Lato"/>
                <a:ea typeface="Lato"/>
                <a:cs typeface="Lato"/>
                <a:sym typeface="Lato"/>
              </a:rPr>
              <a:t>.</a:t>
            </a:r>
            <a:r>
              <a:rPr lang="ca" b="1" dirty="0">
                <a:latin typeface="Lato"/>
                <a:ea typeface="Lato"/>
                <a:cs typeface="Lato"/>
                <a:sym typeface="Lato"/>
              </a:rPr>
              <a:t> 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spd="slow" advTm="3265">
    <p:wipe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800" y="88700"/>
            <a:ext cx="6451599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0"/>
          <p:cNvSpPr txBox="1"/>
          <p:nvPr/>
        </p:nvSpPr>
        <p:spPr>
          <a:xfrm>
            <a:off x="1599750" y="3712700"/>
            <a:ext cx="5944500" cy="12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2000" b="1">
                <a:latin typeface="Lato"/>
                <a:ea typeface="Lato"/>
                <a:cs typeface="Lato"/>
                <a:sym typeface="Lato"/>
              </a:rPr>
              <a:t>People from different ages, parents and children, groups of friends, etc.,  skate at the weekend.</a:t>
            </a:r>
            <a:endParaRPr sz="2000" b="1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spd="slow" advTm="2954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5650" y="152400"/>
            <a:ext cx="6451598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1"/>
          <p:cNvSpPr txBox="1"/>
          <p:nvPr/>
        </p:nvSpPr>
        <p:spPr>
          <a:xfrm>
            <a:off x="3025750" y="3833350"/>
            <a:ext cx="3659400" cy="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2000" b="1">
                <a:latin typeface="Lato"/>
                <a:ea typeface="Lato"/>
                <a:cs typeface="Lato"/>
                <a:sym typeface="Lato"/>
              </a:rPr>
              <a:t>It’s  so much fun! </a:t>
            </a:r>
            <a:endParaRPr sz="2000" b="1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spd="slow" advTm="3203">
    <p:wipe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5325" y="205050"/>
            <a:ext cx="5647775" cy="4235823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4"/>
          <p:cNvSpPr txBox="1"/>
          <p:nvPr/>
        </p:nvSpPr>
        <p:spPr>
          <a:xfrm>
            <a:off x="2001650" y="4310700"/>
            <a:ext cx="53712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2000" b="1" dirty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In New </a:t>
            </a:r>
            <a:r>
              <a:rPr lang="ca" sz="2000" b="1" dirty="0" smtClean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Street </a:t>
            </a:r>
            <a:r>
              <a:rPr lang="ca" sz="2000" b="1" dirty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there are some white circles  and gold circles, too.</a:t>
            </a:r>
            <a:endParaRPr sz="2000" b="1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spd="slow" advTm="5422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8050" y="134625"/>
            <a:ext cx="5438275" cy="407872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2"/>
          <p:cNvSpPr txBox="1"/>
          <p:nvPr/>
        </p:nvSpPr>
        <p:spPr>
          <a:xfrm>
            <a:off x="2034150" y="4213350"/>
            <a:ext cx="5527800" cy="7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2000" b="1">
                <a:solidFill>
                  <a:srgbClr val="FFFF00"/>
                </a:solidFill>
              </a:rPr>
              <a:t>This is the Christmas tree, in the Kursaal theater, it is great and beautiful.</a:t>
            </a:r>
            <a:endParaRPr sz="2000" b="1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spd="slow" advTm="3453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3050" y="169350"/>
            <a:ext cx="3603577" cy="480477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3"/>
          <p:cNvSpPr txBox="1"/>
          <p:nvPr/>
        </p:nvSpPr>
        <p:spPr>
          <a:xfrm>
            <a:off x="6684925" y="1429250"/>
            <a:ext cx="1858500" cy="15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2000" b="1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Another Christmas tree in front of the town hall.</a:t>
            </a:r>
            <a:endParaRPr sz="2000" b="1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spd="slow" advTm="3422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3275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4"/>
          <p:cNvSpPr txBox="1"/>
          <p:nvPr/>
        </p:nvSpPr>
        <p:spPr>
          <a:xfrm>
            <a:off x="6460000" y="3439400"/>
            <a:ext cx="2425800" cy="7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2000" b="1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Commercial area</a:t>
            </a:r>
            <a:endParaRPr sz="2000" b="1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spd="slow" advTm="3593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7638" y="216950"/>
            <a:ext cx="5848724" cy="3840526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5"/>
          <p:cNvSpPr txBox="1"/>
          <p:nvPr/>
        </p:nvSpPr>
        <p:spPr>
          <a:xfrm>
            <a:off x="884325" y="4057475"/>
            <a:ext cx="7760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2000" b="1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This is a clothing shop. For this year Christmas decoration, they’ve got small round white balls fixed on sticks and it’s really pretty with the clothes.</a:t>
            </a:r>
            <a:endParaRPr sz="2000" b="1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spd="slow" advTm="7344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7675" y="0"/>
            <a:ext cx="5848648" cy="4386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6"/>
          <p:cNvSpPr txBox="1"/>
          <p:nvPr/>
        </p:nvSpPr>
        <p:spPr>
          <a:xfrm>
            <a:off x="1749550" y="4242300"/>
            <a:ext cx="6390900" cy="901200"/>
          </a:xfrm>
          <a:prstGeom prst="rect">
            <a:avLst/>
          </a:prstGeom>
          <a:noFill/>
          <a:ln w="9525" cap="flat" cmpd="sng">
            <a:solidFill>
              <a:srgbClr val="9457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2000" b="1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This shaped-like crystal snowball is set in front of a shoe shop as part of this years christmas decoration. </a:t>
            </a:r>
            <a:endParaRPr sz="2000" b="1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spd="slow" advTm="7797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1775" y="152400"/>
            <a:ext cx="6451598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7"/>
          <p:cNvSpPr txBox="1"/>
          <p:nvPr/>
        </p:nvSpPr>
        <p:spPr>
          <a:xfrm>
            <a:off x="6238750" y="753050"/>
            <a:ext cx="2463000" cy="5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2000" b="1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More shop windows</a:t>
            </a:r>
            <a:endParaRPr sz="2000" b="1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spd="slow" advTm="4610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8"/>
          <p:cNvSpPr txBox="1"/>
          <p:nvPr/>
        </p:nvSpPr>
        <p:spPr>
          <a:xfrm>
            <a:off x="1607775" y="1623200"/>
            <a:ext cx="6621900" cy="19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Presentation made by GES-2 students</a:t>
            </a:r>
            <a:endParaRPr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Photos taken by students and teacher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Manresa, december 2019</a:t>
            </a:r>
            <a:endParaRPr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spd="slow" advTm="10422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1438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4800" y="115250"/>
            <a:ext cx="5638774" cy="422907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5"/>
          <p:cNvSpPr txBox="1"/>
          <p:nvPr/>
        </p:nvSpPr>
        <p:spPr>
          <a:xfrm>
            <a:off x="2559475" y="4280625"/>
            <a:ext cx="4903800" cy="9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2000" b="1" dirty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This is </a:t>
            </a:r>
            <a:r>
              <a:rPr lang="ca" sz="2000" b="1" dirty="0" smtClean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Born </a:t>
            </a:r>
            <a:r>
              <a:rPr lang="ca" sz="2000" b="1" dirty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S</a:t>
            </a:r>
            <a:r>
              <a:rPr lang="ca" sz="2000" b="1" dirty="0" smtClean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treet</a:t>
            </a:r>
            <a:r>
              <a:rPr lang="ca" sz="2000" b="1" dirty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, in the city centre.  There are so many shops in this area.</a:t>
            </a:r>
            <a:r>
              <a:rPr lang="ca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 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spd="slow" advTm="5922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8525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6"/>
          <p:cNvSpPr txBox="1"/>
          <p:nvPr/>
        </p:nvSpPr>
        <p:spPr>
          <a:xfrm>
            <a:off x="2055375" y="3300750"/>
            <a:ext cx="4819500" cy="16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4" name="Google Shape;154;p16"/>
          <p:cNvSpPr txBox="1"/>
          <p:nvPr/>
        </p:nvSpPr>
        <p:spPr>
          <a:xfrm>
            <a:off x="5988475" y="974025"/>
            <a:ext cx="2946000" cy="10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2000" b="1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The lights  represent big trees with the branches above the street.</a:t>
            </a:r>
            <a:endParaRPr sz="2000" b="1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spd="slow" advTm="475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48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7"/>
          <p:cNvSpPr txBox="1"/>
          <p:nvPr/>
        </p:nvSpPr>
        <p:spPr>
          <a:xfrm>
            <a:off x="6510675" y="1997375"/>
            <a:ext cx="2465400" cy="14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2000" b="1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In Plana de l’Om there is a big tree in the center of the square.</a:t>
            </a:r>
            <a:endParaRPr sz="2000" b="1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spd="slow" advTm="486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8"/>
          <p:cNvPicPr preferRelativeResize="0"/>
          <p:nvPr/>
        </p:nvPicPr>
        <p:blipFill rotWithShape="1">
          <a:blip r:embed="rId3">
            <a:alphaModFix/>
          </a:blip>
          <a:srcRect b="7655"/>
          <a:stretch/>
        </p:blipFill>
        <p:spPr>
          <a:xfrm>
            <a:off x="1685300" y="239475"/>
            <a:ext cx="5979699" cy="4141352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8"/>
          <p:cNvSpPr txBox="1"/>
          <p:nvPr/>
        </p:nvSpPr>
        <p:spPr>
          <a:xfrm>
            <a:off x="1354650" y="4496100"/>
            <a:ext cx="71388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2000" b="1" dirty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In Urgell </a:t>
            </a:r>
            <a:r>
              <a:rPr lang="ca" sz="2000" b="1" dirty="0" smtClean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Street </a:t>
            </a:r>
            <a:r>
              <a:rPr lang="ca" sz="2000" b="1" dirty="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there’s a big bell with a purple ribbon on it.</a:t>
            </a:r>
            <a:endParaRPr sz="2000" b="1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7" name="Google Shape;167;p18"/>
          <p:cNvSpPr txBox="1"/>
          <p:nvPr/>
        </p:nvSpPr>
        <p:spPr>
          <a:xfrm>
            <a:off x="5478125" y="4151975"/>
            <a:ext cx="71388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spd="slow" advTm="5453"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0550" y="212425"/>
            <a:ext cx="6291533" cy="471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9"/>
          <p:cNvSpPr txBox="1"/>
          <p:nvPr/>
        </p:nvSpPr>
        <p:spPr>
          <a:xfrm>
            <a:off x="5110575" y="434675"/>
            <a:ext cx="3880200" cy="1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2000" b="1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This bell is very spectacular... </a:t>
            </a:r>
            <a:endParaRPr sz="2000" b="1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spd="slow" advTm="2704">
    <p:wipe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1050" y="63900"/>
            <a:ext cx="6451599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0"/>
          <p:cNvSpPr txBox="1"/>
          <p:nvPr/>
        </p:nvSpPr>
        <p:spPr>
          <a:xfrm>
            <a:off x="4970425" y="369600"/>
            <a:ext cx="38199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2000" b="1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… and people take photos of it. </a:t>
            </a:r>
            <a:endParaRPr sz="2000" b="1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spd="slow" advTm="4188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1100" y="78675"/>
            <a:ext cx="5865800" cy="439935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1"/>
          <p:cNvSpPr txBox="1"/>
          <p:nvPr/>
        </p:nvSpPr>
        <p:spPr>
          <a:xfrm>
            <a:off x="2144625" y="4478025"/>
            <a:ext cx="5738400" cy="7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2000" b="1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Another  street with Christmas decoration.</a:t>
            </a:r>
            <a:endParaRPr sz="2000" b="1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spd="slow" advTm="4437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342</Words>
  <PresentationFormat>Presentación en pantalla (16:9)</PresentationFormat>
  <Paragraphs>33</Paragraphs>
  <Slides>27</Slides>
  <Notes>27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1" baseType="lpstr">
      <vt:lpstr>Arial</vt:lpstr>
      <vt:lpstr>Montserrat</vt:lpstr>
      <vt:lpstr>Lato</vt:lpstr>
      <vt:lpstr>Focus</vt:lpstr>
      <vt:lpstr>Manresa streets at Christmas Time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Manresa streets at Christmas Time</dc:title>
  <dc:creator>usuari</dc:creator>
  <cp:lastModifiedBy>usuari</cp:lastModifiedBy>
  <cp:revision>4</cp:revision>
  <dcterms:modified xsi:type="dcterms:W3CDTF">2019-12-20T18:45:42Z</dcterms:modified>
</cp:coreProperties>
</file>