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3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4E2B-96C0-4991-B9E6-BF4FE235B95D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6E1A-9422-487A-B75E-38B19D2B23D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  <a:latin typeface="Arial Black" pitchFamily="34" charset="0"/>
              </a:rPr>
              <a:t>NOWRUZ FESTIVAL</a:t>
            </a:r>
            <a:endParaRPr lang="tr-TR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408712" cy="49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C000"/>
                </a:solidFill>
                <a:latin typeface="Arial Black" pitchFamily="34" charset="0"/>
              </a:rPr>
              <a:t>What</a:t>
            </a:r>
            <a:r>
              <a:rPr lang="tr-TR" b="1" dirty="0">
                <a:solidFill>
                  <a:srgbClr val="FFC000"/>
                </a:solidFill>
                <a:latin typeface="Arial Black" pitchFamily="34" charset="0"/>
              </a:rPr>
              <a:t> is </a:t>
            </a:r>
            <a:r>
              <a:rPr lang="tr-TR" b="1" dirty="0" err="1" smtClean="0">
                <a:solidFill>
                  <a:srgbClr val="FFC000"/>
                </a:solidFill>
                <a:latin typeface="Arial Black" pitchFamily="34" charset="0"/>
              </a:rPr>
              <a:t>Nowruz</a:t>
            </a:r>
            <a:r>
              <a:rPr lang="tr-TR" b="1" dirty="0">
                <a:solidFill>
                  <a:srgbClr val="FFC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94720" y="1340768"/>
            <a:ext cx="5025752" cy="4525963"/>
          </a:xfrm>
        </p:spPr>
        <p:txBody>
          <a:bodyPr>
            <a:normAutofit fontScale="85000" lnSpcReduction="10000"/>
          </a:bodyPr>
          <a:lstStyle/>
          <a:p>
            <a:endParaRPr lang="tr-TR" dirty="0" smtClean="0"/>
          </a:p>
          <a:p>
            <a:pPr algn="just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essence</a:t>
            </a:r>
            <a:r>
              <a:rPr lang="tr-TR" dirty="0"/>
              <a:t>, it is a </a:t>
            </a:r>
            <a:r>
              <a:rPr lang="tr-TR" dirty="0" smtClean="0"/>
              <a:t>festival in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spring</a:t>
            </a:r>
            <a:r>
              <a:rPr lang="tr-TR" dirty="0"/>
              <a:t> is </a:t>
            </a:r>
            <a:r>
              <a:rPr lang="tr-TR" dirty="0" err="1"/>
              <a:t>celebrated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enthusiasm</a:t>
            </a:r>
            <a:r>
              <a:rPr lang="tr-TR" dirty="0"/>
              <a:t>.</a:t>
            </a:r>
          </a:p>
          <a:p>
            <a:pPr algn="just"/>
            <a:r>
              <a:rPr lang="tr-TR" dirty="0" err="1" smtClean="0"/>
              <a:t>Nowruz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/>
              <a:t>“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 smtClean="0"/>
              <a:t>”.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/>
              <a:t>formed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combination</a:t>
            </a:r>
            <a:r>
              <a:rPr lang="tr-TR" dirty="0"/>
              <a:t> of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words</a:t>
            </a:r>
            <a:r>
              <a:rPr lang="tr-TR" dirty="0" smtClean="0"/>
              <a:t>; </a:t>
            </a:r>
            <a:r>
              <a:rPr lang="tr-TR" dirty="0" err="1" smtClean="0"/>
              <a:t>now</a:t>
            </a:r>
            <a:r>
              <a:rPr lang="tr-TR" dirty="0" smtClean="0"/>
              <a:t> (</a:t>
            </a:r>
            <a:r>
              <a:rPr lang="tr-TR" dirty="0" err="1" smtClean="0"/>
              <a:t>new</a:t>
            </a:r>
            <a:r>
              <a:rPr lang="tr-TR" dirty="0" smtClean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ruz</a:t>
            </a:r>
            <a:r>
              <a:rPr lang="tr-TR" dirty="0" smtClean="0"/>
              <a:t> (</a:t>
            </a:r>
            <a:r>
              <a:rPr lang="tr-TR" dirty="0" err="1" smtClean="0"/>
              <a:t>day</a:t>
            </a:r>
            <a:r>
              <a:rPr lang="tr-TR" dirty="0" smtClean="0"/>
              <a:t>). </a:t>
            </a:r>
          </a:p>
          <a:p>
            <a:pPr algn="just"/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smtClean="0"/>
              <a:t>is </a:t>
            </a:r>
            <a:r>
              <a:rPr lang="tr-TR" dirty="0" err="1"/>
              <a:t>celebrated</a:t>
            </a:r>
            <a:r>
              <a:rPr lang="tr-TR" dirty="0"/>
              <a:t> as a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communities</a:t>
            </a:r>
            <a:r>
              <a:rPr lang="tr-TR" dirty="0"/>
              <a:t> </a:t>
            </a:r>
            <a:r>
              <a:rPr lang="tr-TR" dirty="0" err="1"/>
              <a:t>especially</a:t>
            </a:r>
            <a:r>
              <a:rPr lang="tr-TR" dirty="0"/>
              <a:t> </a:t>
            </a:r>
            <a:r>
              <a:rPr lang="tr-TR" dirty="0" err="1"/>
              <a:t>Turkey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9163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548680"/>
            <a:ext cx="6048672" cy="4896544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Nowruz</a:t>
            </a:r>
            <a:r>
              <a:rPr lang="tr-TR" dirty="0" smtClean="0"/>
              <a:t> </a:t>
            </a:r>
            <a:r>
              <a:rPr lang="tr-TR" dirty="0" smtClean="0"/>
              <a:t>is </a:t>
            </a:r>
            <a:r>
              <a:rPr lang="tr-TR" dirty="0" err="1"/>
              <a:t>celebrated</a:t>
            </a:r>
            <a:r>
              <a:rPr lang="tr-TR" dirty="0"/>
              <a:t> in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countries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world</a:t>
            </a:r>
            <a:r>
              <a:rPr lang="tr-TR" dirty="0"/>
              <a:t>. </a:t>
            </a:r>
            <a:r>
              <a:rPr lang="tr-TR" dirty="0" err="1" smtClean="0"/>
              <a:t>Nowruz</a:t>
            </a:r>
            <a:r>
              <a:rPr lang="tr-TR" dirty="0" smtClean="0"/>
              <a:t> </a:t>
            </a:r>
            <a:r>
              <a:rPr lang="tr-TR" dirty="0" smtClean="0"/>
              <a:t>festival </a:t>
            </a:r>
            <a:r>
              <a:rPr lang="tr-TR" dirty="0" err="1" smtClean="0"/>
              <a:t>varies</a:t>
            </a:r>
            <a:r>
              <a:rPr lang="tr-TR" dirty="0" smtClean="0"/>
              <a:t>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countries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it is </a:t>
            </a:r>
            <a:r>
              <a:rPr lang="tr-TR" dirty="0" err="1"/>
              <a:t>celebrated</a:t>
            </a:r>
            <a:r>
              <a:rPr lang="tr-TR" dirty="0"/>
              <a:t>. </a:t>
            </a:r>
            <a:r>
              <a:rPr lang="tr-TR" dirty="0" err="1"/>
              <a:t>Every</a:t>
            </a:r>
            <a:r>
              <a:rPr lang="tr-TR" dirty="0"/>
              <a:t>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country</a:t>
            </a:r>
            <a:r>
              <a:rPr lang="tr-TR" dirty="0" smtClean="0"/>
              <a:t> </a:t>
            </a:r>
            <a:r>
              <a:rPr lang="tr-TR" dirty="0" err="1"/>
              <a:t>celebrates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 smtClean="0"/>
              <a:t>Nowruz</a:t>
            </a:r>
            <a:r>
              <a:rPr lang="tr-TR" dirty="0" smtClean="0"/>
              <a:t> </a:t>
            </a:r>
            <a:r>
              <a:rPr lang="tr-TR" dirty="0" smtClean="0"/>
              <a:t>in </a:t>
            </a:r>
            <a:r>
              <a:rPr lang="tr-TR" dirty="0" err="1"/>
              <a:t>different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 smtClean="0"/>
              <a:t>ways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 smtClean="0"/>
              <a:t>times</a:t>
            </a:r>
            <a:r>
              <a:rPr lang="tr-TR" dirty="0" smtClean="0"/>
              <a:t> </a:t>
            </a:r>
            <a:r>
              <a:rPr lang="tr-TR" dirty="0" err="1"/>
              <a:t>because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err="1" smtClean="0"/>
              <a:t>shape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e</a:t>
            </a:r>
            <a:r>
              <a:rPr lang="tr-TR" dirty="0" err="1" smtClean="0"/>
              <a:t>arth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rotation</a:t>
            </a:r>
            <a:r>
              <a:rPr lang="tr-TR" dirty="0"/>
              <a:t>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sun</a:t>
            </a:r>
            <a:r>
              <a:rPr lang="tr-TR" dirty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720" y="2132856"/>
            <a:ext cx="4832796" cy="365853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44008" y="620688"/>
            <a:ext cx="4258816" cy="5433467"/>
          </a:xfrm>
        </p:spPr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On </a:t>
            </a:r>
            <a:r>
              <a:rPr lang="tr-TR" dirty="0" err="1"/>
              <a:t>March</a:t>
            </a:r>
            <a:r>
              <a:rPr lang="tr-TR" dirty="0"/>
              <a:t> 21,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night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equal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sun </a:t>
            </a:r>
            <a:r>
              <a:rPr lang="tr-TR" dirty="0" err="1"/>
              <a:t>turns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northern</a:t>
            </a:r>
            <a:r>
              <a:rPr lang="tr-TR" dirty="0"/>
              <a:t> </a:t>
            </a:r>
            <a:r>
              <a:rPr lang="tr-TR" dirty="0" err="1" smtClean="0"/>
              <a:t>hemisphere</a:t>
            </a:r>
            <a:r>
              <a:rPr lang="tr-TR" dirty="0" smtClean="0"/>
              <a:t>. </a:t>
            </a: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 err="1"/>
              <a:t>weather</a:t>
            </a:r>
            <a:r>
              <a:rPr lang="tr-TR" dirty="0"/>
              <a:t> </a:t>
            </a:r>
            <a:r>
              <a:rPr lang="tr-TR" dirty="0" err="1"/>
              <a:t>gets</a:t>
            </a:r>
            <a:r>
              <a:rPr lang="tr-TR" dirty="0"/>
              <a:t> </a:t>
            </a:r>
            <a:r>
              <a:rPr lang="tr-TR" dirty="0" err="1"/>
              <a:t>warmer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snow</a:t>
            </a:r>
            <a:r>
              <a:rPr lang="tr-TR" dirty="0"/>
              <a:t> </a:t>
            </a:r>
            <a:r>
              <a:rPr lang="tr-TR" dirty="0" err="1"/>
              <a:t>melts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trees</a:t>
            </a:r>
            <a:r>
              <a:rPr lang="tr-TR" dirty="0"/>
              <a:t> </a:t>
            </a:r>
            <a:r>
              <a:rPr lang="tr-TR" dirty="0" err="1"/>
              <a:t>bloom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soil</a:t>
            </a:r>
            <a:r>
              <a:rPr lang="tr-TR" dirty="0"/>
              <a:t> </a:t>
            </a:r>
            <a:r>
              <a:rPr lang="tr-TR" dirty="0" err="1"/>
              <a:t>turns</a:t>
            </a:r>
            <a:r>
              <a:rPr lang="tr-TR" dirty="0"/>
              <a:t> </a:t>
            </a:r>
            <a:r>
              <a:rPr lang="tr-TR" dirty="0" err="1"/>
              <a:t>green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migratory</a:t>
            </a:r>
            <a:r>
              <a:rPr lang="tr-TR" dirty="0"/>
              <a:t> </a:t>
            </a:r>
            <a:r>
              <a:rPr lang="tr-TR" dirty="0" err="1"/>
              <a:t>birds</a:t>
            </a:r>
            <a:r>
              <a:rPr lang="tr-TR" dirty="0"/>
              <a:t> </a:t>
            </a:r>
            <a:r>
              <a:rPr lang="tr-TR" dirty="0" err="1"/>
              <a:t>begin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return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nests</a:t>
            </a:r>
            <a:r>
              <a:rPr lang="tr-TR" dirty="0" smtClean="0"/>
              <a:t>.</a:t>
            </a:r>
          </a:p>
          <a:p>
            <a:pPr algn="just">
              <a:buNone/>
            </a:pPr>
            <a:endParaRPr lang="tr-TR" dirty="0"/>
          </a:p>
          <a:p>
            <a:pPr algn="just"/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reason</a:t>
            </a:r>
            <a:r>
              <a:rPr lang="tr-TR" dirty="0"/>
              <a:t>, </a:t>
            </a:r>
            <a:r>
              <a:rPr lang="tr-TR" dirty="0" err="1"/>
              <a:t>March</a:t>
            </a:r>
            <a:r>
              <a:rPr lang="tr-TR" dirty="0"/>
              <a:t> 21 is </a:t>
            </a:r>
            <a:r>
              <a:rPr lang="tr-TR" dirty="0" err="1"/>
              <a:t>accepted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 of </a:t>
            </a:r>
            <a:r>
              <a:rPr lang="tr-TR" dirty="0" err="1"/>
              <a:t>awakening</a:t>
            </a:r>
            <a:r>
              <a:rPr lang="tr-TR" dirty="0"/>
              <a:t>, </a:t>
            </a:r>
            <a:r>
              <a:rPr lang="tr-TR" dirty="0" err="1"/>
              <a:t>resurrection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creation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beings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is </a:t>
            </a:r>
            <a:r>
              <a:rPr lang="tr-TR" dirty="0" err="1"/>
              <a:t>celebrated</a:t>
            </a:r>
            <a:r>
              <a:rPr lang="tr-TR" dirty="0"/>
              <a:t> as </a:t>
            </a:r>
            <a:r>
              <a:rPr lang="tr-TR" dirty="0" err="1" smtClean="0"/>
              <a:t>Nowruz</a:t>
            </a:r>
            <a:r>
              <a:rPr lang="tr-TR" dirty="0" smtClean="0"/>
              <a:t> </a:t>
            </a:r>
            <a:r>
              <a:rPr lang="tr-TR" dirty="0" smtClean="0"/>
              <a:t>Festival.</a:t>
            </a:r>
          </a:p>
          <a:p>
            <a:pPr algn="just">
              <a:buNone/>
            </a:pPr>
            <a:endParaRPr lang="tr-TR" dirty="0"/>
          </a:p>
          <a:p>
            <a:pPr algn="just"/>
            <a:r>
              <a:rPr lang="tr-TR" dirty="0" err="1"/>
              <a:t>The</a:t>
            </a:r>
            <a:r>
              <a:rPr lang="tr-TR" dirty="0"/>
              <a:t> United </a:t>
            </a:r>
            <a:r>
              <a:rPr lang="tr-TR" dirty="0" err="1"/>
              <a:t>Nations</a:t>
            </a:r>
            <a:r>
              <a:rPr lang="tr-TR" dirty="0"/>
              <a:t> </a:t>
            </a:r>
            <a:r>
              <a:rPr lang="tr-TR" dirty="0" err="1"/>
              <a:t>accepted</a:t>
            </a:r>
            <a:r>
              <a:rPr lang="tr-TR" dirty="0"/>
              <a:t> </a:t>
            </a:r>
            <a:r>
              <a:rPr lang="tr-TR" dirty="0" err="1"/>
              <a:t>March</a:t>
            </a:r>
            <a:r>
              <a:rPr lang="tr-TR" dirty="0"/>
              <a:t> 21 as ‘</a:t>
            </a:r>
            <a:r>
              <a:rPr lang="tr-TR" dirty="0" err="1"/>
              <a:t>International</a:t>
            </a:r>
            <a:r>
              <a:rPr lang="tr-TR" dirty="0"/>
              <a:t> </a:t>
            </a:r>
            <a:r>
              <a:rPr lang="tr-TR" dirty="0" err="1"/>
              <a:t>Nowruz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' in 2010.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124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7030A0"/>
                </a:solidFill>
                <a:latin typeface="Arial Black" pitchFamily="34" charset="0"/>
              </a:rPr>
              <a:t>What</a:t>
            </a:r>
            <a:r>
              <a:rPr lang="tr-TR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tr-TR" b="1" dirty="0" err="1">
                <a:solidFill>
                  <a:srgbClr val="7030A0"/>
                </a:solidFill>
                <a:latin typeface="Arial Black" pitchFamily="34" charset="0"/>
              </a:rPr>
              <a:t>to</a:t>
            </a:r>
            <a:r>
              <a:rPr lang="tr-TR" b="1" dirty="0">
                <a:solidFill>
                  <a:srgbClr val="7030A0"/>
                </a:solidFill>
                <a:latin typeface="Arial Black" pitchFamily="34" charset="0"/>
              </a:rPr>
              <a:t> do on </a:t>
            </a:r>
            <a:r>
              <a:rPr lang="tr-TR" b="1" dirty="0" err="1" smtClean="0">
                <a:solidFill>
                  <a:srgbClr val="7030A0"/>
                </a:solidFill>
                <a:latin typeface="Arial Black" pitchFamily="34" charset="0"/>
              </a:rPr>
              <a:t>Nowruz</a:t>
            </a:r>
            <a:r>
              <a:rPr lang="tr-TR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tr-TR" b="1" dirty="0" smtClean="0">
                <a:solidFill>
                  <a:srgbClr val="7030A0"/>
                </a:solidFill>
                <a:latin typeface="Arial Black" pitchFamily="34" charset="0"/>
              </a:rPr>
              <a:t>?</a:t>
            </a:r>
            <a:endParaRPr lang="tr-TR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On </a:t>
            </a:r>
            <a:r>
              <a:rPr lang="tr-TR" dirty="0" err="1" smtClean="0"/>
              <a:t>Nowruz</a:t>
            </a:r>
            <a:r>
              <a:rPr lang="tr-TR" dirty="0" smtClean="0"/>
              <a:t>, </a:t>
            </a:r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gather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streets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egg</a:t>
            </a:r>
            <a:r>
              <a:rPr lang="tr-TR" dirty="0"/>
              <a:t> </a:t>
            </a:r>
            <a:r>
              <a:rPr lang="tr-TR" dirty="0" err="1"/>
              <a:t>tapping</a:t>
            </a:r>
            <a:r>
              <a:rPr lang="tr-TR" dirty="0"/>
              <a:t> </a:t>
            </a:r>
            <a:r>
              <a:rPr lang="tr-TR" dirty="0" err="1" smtClean="0"/>
              <a:t>game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eggs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painted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boiling</a:t>
            </a:r>
            <a:r>
              <a:rPr lang="tr-TR" dirty="0"/>
              <a:t> in hot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outer</a:t>
            </a:r>
            <a:r>
              <a:rPr lang="tr-TR" dirty="0"/>
              <a:t> </a:t>
            </a:r>
            <a:r>
              <a:rPr lang="tr-TR" dirty="0" err="1"/>
              <a:t>skins</a:t>
            </a:r>
            <a:r>
              <a:rPr lang="tr-TR" dirty="0"/>
              <a:t> of </a:t>
            </a:r>
            <a:r>
              <a:rPr lang="tr-TR" dirty="0" err="1"/>
              <a:t>onions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4032448" cy="48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3968" y="620688"/>
            <a:ext cx="4402832" cy="5505475"/>
          </a:xfrm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pPr algn="just">
              <a:buFont typeface="Wingdings" pitchFamily="2" charset="2"/>
              <a:buChar char="§"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principle</a:t>
            </a:r>
            <a:r>
              <a:rPr lang="tr-TR" dirty="0"/>
              <a:t> of </a:t>
            </a:r>
            <a:r>
              <a:rPr lang="tr-TR" dirty="0" err="1" smtClean="0"/>
              <a:t>Nowruz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light</a:t>
            </a:r>
            <a:r>
              <a:rPr lang="tr-TR" dirty="0"/>
              <a:t> a fire. </a:t>
            </a:r>
            <a:r>
              <a:rPr lang="tr-TR" dirty="0" err="1"/>
              <a:t>Lighting</a:t>
            </a:r>
            <a:r>
              <a:rPr lang="tr-TR" dirty="0"/>
              <a:t> a fire is a </a:t>
            </a:r>
            <a:r>
              <a:rPr lang="tr-TR" dirty="0" err="1"/>
              <a:t>way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get</a:t>
            </a:r>
            <a:r>
              <a:rPr lang="tr-TR" dirty="0"/>
              <a:t> </a:t>
            </a:r>
            <a:r>
              <a:rPr lang="tr-TR" dirty="0" err="1"/>
              <a:t>rid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troubles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sorrows</a:t>
            </a:r>
            <a:r>
              <a:rPr lang="tr-TR" dirty="0"/>
              <a:t> of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. </a:t>
            </a:r>
            <a:r>
              <a:rPr lang="tr-TR" dirty="0" smtClean="0"/>
              <a:t>On </a:t>
            </a:r>
            <a:r>
              <a:rPr lang="tr-TR" dirty="0" err="1" smtClean="0"/>
              <a:t>Nowruz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'</a:t>
            </a:r>
            <a:r>
              <a:rPr lang="tr-TR" dirty="0" err="1"/>
              <a:t>Tongel</a:t>
            </a:r>
            <a:r>
              <a:rPr lang="tr-TR" dirty="0"/>
              <a:t>' </a:t>
            </a:r>
            <a:r>
              <a:rPr lang="tr-TR" dirty="0" err="1"/>
              <a:t>fires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burned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everybody</a:t>
            </a:r>
            <a:r>
              <a:rPr lang="tr-TR" dirty="0"/>
              <a:t> </a:t>
            </a:r>
            <a:r>
              <a:rPr lang="tr-TR" dirty="0" err="1"/>
              <a:t>jumps</a:t>
            </a:r>
            <a:r>
              <a:rPr lang="tr-TR" dirty="0"/>
              <a:t> 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fire </a:t>
            </a:r>
            <a:r>
              <a:rPr lang="tr-TR" dirty="0" err="1"/>
              <a:t>making</a:t>
            </a:r>
            <a:r>
              <a:rPr lang="tr-TR" dirty="0"/>
              <a:t> a </a:t>
            </a:r>
            <a:r>
              <a:rPr lang="tr-TR" dirty="0" err="1"/>
              <a:t>wish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believed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wishes</a:t>
            </a:r>
            <a:r>
              <a:rPr lang="tr-TR" dirty="0"/>
              <a:t> of </a:t>
            </a:r>
            <a:r>
              <a:rPr lang="tr-TR" dirty="0" err="1"/>
              <a:t>anyone</a:t>
            </a:r>
            <a:r>
              <a:rPr lang="tr-TR" dirty="0"/>
              <a:t> </a:t>
            </a:r>
            <a:r>
              <a:rPr lang="tr-TR" dirty="0" err="1"/>
              <a:t>passing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fire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accepted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person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healthy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.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199799" cy="52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3826768" cy="564949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On </a:t>
            </a:r>
            <a:r>
              <a:rPr lang="tr-TR" dirty="0" err="1" smtClean="0"/>
              <a:t>Nowruz</a:t>
            </a:r>
            <a:r>
              <a:rPr lang="tr-TR" dirty="0" smtClean="0"/>
              <a:t>, </a:t>
            </a:r>
            <a:r>
              <a:rPr lang="tr-TR" dirty="0" err="1"/>
              <a:t>houses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cleaned</a:t>
            </a:r>
            <a:r>
              <a:rPr lang="tr-TR" dirty="0"/>
              <a:t>, </a:t>
            </a:r>
            <a:r>
              <a:rPr lang="tr-TR" dirty="0" err="1"/>
              <a:t>old</a:t>
            </a:r>
            <a:r>
              <a:rPr lang="tr-TR" dirty="0"/>
              <a:t> </a:t>
            </a:r>
            <a:r>
              <a:rPr lang="tr-TR" dirty="0" err="1"/>
              <a:t>items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thrown</a:t>
            </a:r>
            <a:r>
              <a:rPr lang="tr-TR" dirty="0"/>
              <a:t> </a:t>
            </a:r>
            <a:r>
              <a:rPr lang="tr-TR" dirty="0" err="1"/>
              <a:t>away</a:t>
            </a:r>
            <a:r>
              <a:rPr lang="tr-TR" dirty="0"/>
              <a:t>, </a:t>
            </a:r>
            <a:r>
              <a:rPr lang="tr-TR" dirty="0" err="1"/>
              <a:t>relatives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neighbours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visited</a:t>
            </a:r>
            <a:r>
              <a:rPr lang="tr-TR" dirty="0"/>
              <a:t>, </a:t>
            </a:r>
            <a:r>
              <a:rPr lang="tr-TR" dirty="0" err="1"/>
              <a:t>cemeteries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visited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tombstones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cleaned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flowers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planted</a:t>
            </a:r>
            <a:r>
              <a:rPr lang="tr-TR" dirty="0"/>
              <a:t>. </a:t>
            </a:r>
            <a:r>
              <a:rPr lang="tr-TR" dirty="0" err="1"/>
              <a:t>Everything</a:t>
            </a:r>
            <a:r>
              <a:rPr lang="tr-TR" dirty="0"/>
              <a:t> is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new</a:t>
            </a:r>
            <a:r>
              <a:rPr lang="tr-TR" dirty="0"/>
              <a:t>, </a:t>
            </a:r>
            <a:r>
              <a:rPr lang="tr-TR" dirty="0" err="1"/>
              <a:t>hopeful</a:t>
            </a:r>
            <a:r>
              <a:rPr lang="tr-TR" dirty="0"/>
              <a:t> </a:t>
            </a:r>
            <a:r>
              <a:rPr lang="tr-TR" dirty="0" err="1"/>
              <a:t>beginning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59051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3196952"/>
          </a:xfrm>
        </p:spPr>
        <p:txBody>
          <a:bodyPr/>
          <a:lstStyle/>
          <a:p>
            <a:pPr algn="just"/>
            <a:r>
              <a:rPr lang="tr-TR" dirty="0" err="1"/>
              <a:t>Another</a:t>
            </a:r>
            <a:r>
              <a:rPr lang="tr-TR" dirty="0"/>
              <a:t> </a:t>
            </a:r>
            <a:r>
              <a:rPr lang="tr-TR" dirty="0" err="1"/>
              <a:t>principle</a:t>
            </a:r>
            <a:r>
              <a:rPr lang="tr-TR" dirty="0"/>
              <a:t> is </a:t>
            </a:r>
            <a:r>
              <a:rPr lang="tr-TR" dirty="0" err="1"/>
              <a:t>putting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wheat</a:t>
            </a:r>
            <a:r>
              <a:rPr lang="tr-TR" dirty="0"/>
              <a:t> in a </a:t>
            </a:r>
            <a:r>
              <a:rPr lang="tr-TR" dirty="0" err="1"/>
              <a:t>container</a:t>
            </a:r>
            <a:r>
              <a:rPr lang="tr-TR" dirty="0" smtClean="0"/>
              <a:t>.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/>
              <a:t>put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wheat</a:t>
            </a:r>
            <a:r>
              <a:rPr lang="tr-TR" dirty="0"/>
              <a:t> in a </a:t>
            </a:r>
            <a:r>
              <a:rPr lang="tr-TR" dirty="0" err="1"/>
              <a:t>container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add</a:t>
            </a:r>
            <a:r>
              <a:rPr lang="tr-TR" dirty="0"/>
              <a:t> a </a:t>
            </a:r>
            <a:r>
              <a:rPr lang="tr-TR" dirty="0" err="1"/>
              <a:t>little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in it. </a:t>
            </a:r>
            <a:r>
              <a:rPr lang="tr-TR" dirty="0" err="1" smtClean="0"/>
              <a:t>Next</a:t>
            </a:r>
            <a:r>
              <a:rPr lang="tr-TR" dirty="0" smtClean="0"/>
              <a:t>,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cover</a:t>
            </a:r>
            <a:r>
              <a:rPr lang="tr-TR" dirty="0"/>
              <a:t> it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thin</a:t>
            </a:r>
            <a:r>
              <a:rPr lang="tr-TR" dirty="0"/>
              <a:t> </a:t>
            </a:r>
            <a:r>
              <a:rPr lang="tr-TR" dirty="0" err="1"/>
              <a:t>cloth</a:t>
            </a:r>
            <a:r>
              <a:rPr lang="tr-TR" dirty="0"/>
              <a:t>.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smtClean="0"/>
              <a:t>time,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green</a:t>
            </a:r>
            <a:r>
              <a:rPr lang="tr-TR" dirty="0" smtClean="0"/>
              <a:t> </a:t>
            </a:r>
            <a:r>
              <a:rPr lang="tr-TR" dirty="0" err="1" smtClean="0"/>
              <a:t>fresh</a:t>
            </a:r>
            <a:r>
              <a:rPr lang="tr-TR" smtClean="0"/>
              <a:t> sprouts</a:t>
            </a:r>
            <a:r>
              <a:rPr lang="tr-TR" dirty="0"/>
              <a:t>.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sprouts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seen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symbol</a:t>
            </a:r>
            <a:r>
              <a:rPr lang="tr-TR" dirty="0"/>
              <a:t> of </a:t>
            </a:r>
            <a:r>
              <a:rPr lang="tr-TR" dirty="0" err="1"/>
              <a:t>hope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45632"/>
            <a:ext cx="360848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3024336" cy="31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393</Words>
  <Application>Microsoft Office PowerPoint</Application>
  <PresentationFormat>Ekran Gösterisi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NOWRUZ FESTIVAL</vt:lpstr>
      <vt:lpstr>What is Nowruz?</vt:lpstr>
      <vt:lpstr>Slayt 3</vt:lpstr>
      <vt:lpstr>Slayt 4</vt:lpstr>
      <vt:lpstr>What to do on Nowruz ?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NOWRUZ FESTIVAL</dc:title>
  <dc:creator>VivoBook</dc:creator>
  <cp:lastModifiedBy>VivoBook</cp:lastModifiedBy>
  <cp:revision>9</cp:revision>
  <dcterms:created xsi:type="dcterms:W3CDTF">2020-03-29T19:46:21Z</dcterms:created>
  <dcterms:modified xsi:type="dcterms:W3CDTF">2020-03-29T20:55:09Z</dcterms:modified>
</cp:coreProperties>
</file>