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Oswald" charset="0"/>
      <p:regular r:id="rId27"/>
      <p:bold r:id="rId28"/>
    </p:embeddedFont>
    <p:embeddedFont>
      <p:font typeface="Impact" pitchFamily="34" charset="0"/>
      <p:regular r:id="rId29"/>
    </p:embeddedFont>
    <p:embeddedFont>
      <p:font typeface="Source Code Pro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633b16c784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633b16c784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633b16c784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633b16c784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633b16c784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633b16c784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33b16c78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633b16c78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33b16c78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33b16c78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63dd1807c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63dd1807c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3dd1807c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63dd1807c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3dd1807c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63dd1807c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33b16c784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33b16c784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33b16c78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33b16c78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2f727270a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2f727270a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633b16c78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633b16c78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633b16c784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633b16c784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33b16c78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633b16c78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633b16c78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633b16c784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633b16c784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633b16c784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62f727270a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62f727270a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62f727270a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62f727270a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3b16c78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3b16c78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33b16c784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33b16c784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62f727270a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62f727270a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33b16c7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33b16c7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633b16c784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633b16c784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11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4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7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-writer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THE MEDITERRANEAN FESTIVAL</a:t>
            </a:r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Manresa, 10, 11, 12 and 13 October 2019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GES-2 Morning group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" name="Google Shape;11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0850" y="119550"/>
            <a:ext cx="5481351" cy="411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" name="Google Shape;1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7050" y="168825"/>
            <a:ext cx="5234362" cy="3925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Food trucks in the city centre.</a:t>
            </a:r>
            <a:endParaRPr/>
          </a:p>
        </p:txBody>
      </p:sp>
      <p:pic>
        <p:nvPicPr>
          <p:cNvPr id="128" name="Google Shape;12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550" y="103100"/>
            <a:ext cx="5234362" cy="3925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>
            <a:spLocks noGrp="1"/>
          </p:cNvSpPr>
          <p:nvPr>
            <p:ph type="body" idx="1"/>
          </p:nvPr>
        </p:nvSpPr>
        <p:spPr>
          <a:xfrm>
            <a:off x="1218975" y="4386225"/>
            <a:ext cx="5923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There are some stalls. They sell handicrafts.</a:t>
            </a:r>
            <a:endParaRPr/>
          </a:p>
        </p:txBody>
      </p:sp>
      <p:pic>
        <p:nvPicPr>
          <p:cNvPr id="134" name="Google Shape;13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8975" y="211500"/>
            <a:ext cx="5234362" cy="3925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1445450" y="4435750"/>
            <a:ext cx="52344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There are handmade metal figures </a:t>
            </a:r>
            <a:endParaRPr/>
          </a:p>
        </p:txBody>
      </p:sp>
      <p:pic>
        <p:nvPicPr>
          <p:cNvPr id="140" name="Google Shape;14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5450" y="225200"/>
            <a:ext cx="5234362" cy="3925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Traditional Catalan espadrilles.</a:t>
            </a:r>
            <a:endParaRPr/>
          </a:p>
        </p:txBody>
      </p:sp>
      <p:pic>
        <p:nvPicPr>
          <p:cNvPr id="146" name="Google Shape;14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5925" y="135975"/>
            <a:ext cx="2944332" cy="39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" name="Google Shape;1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5950" y="234550"/>
            <a:ext cx="3083280" cy="4111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 smtClean="0"/>
              <a:t>Moroccan</a:t>
            </a:r>
            <a:r>
              <a:rPr lang="es-ES" dirty="0" smtClean="0"/>
              <a:t> </a:t>
            </a:r>
            <a:r>
              <a:rPr lang="es-ES" dirty="0" err="1" smtClean="0"/>
              <a:t>beverages</a:t>
            </a:r>
            <a:endParaRPr/>
          </a:p>
        </p:txBody>
      </p:sp>
      <p:pic>
        <p:nvPicPr>
          <p:cNvPr id="158" name="Google Shape;15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2350" y="152400"/>
            <a:ext cx="3134376" cy="4179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"/>
          <p:cNvSpPr txBox="1">
            <a:spLocks noGrp="1"/>
          </p:cNvSpPr>
          <p:nvPr>
            <p:ph type="body" idx="1"/>
          </p:nvPr>
        </p:nvSpPr>
        <p:spPr>
          <a:xfrm>
            <a:off x="1845000" y="4376736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dirty="0"/>
              <a:t>It is a </a:t>
            </a:r>
            <a:r>
              <a:rPr lang="ca" dirty="0" smtClean="0"/>
              <a:t>stand</a:t>
            </a:r>
            <a:r>
              <a:rPr lang="ca" dirty="0" smtClean="0"/>
              <a:t> </a:t>
            </a:r>
            <a:r>
              <a:rPr lang="ca" dirty="0"/>
              <a:t>of the region of Sardinia (Italy)  in Manresa.</a:t>
            </a:r>
            <a:endParaRPr/>
          </a:p>
        </p:txBody>
      </p:sp>
      <p:pic>
        <p:nvPicPr>
          <p:cNvPr id="164" name="Google Shape;1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000" y="304800"/>
            <a:ext cx="5234362" cy="3925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Food stalls from Sardinia (Italy)</a:t>
            </a:r>
            <a:endParaRPr/>
          </a:p>
        </p:txBody>
      </p:sp>
      <p:pic>
        <p:nvPicPr>
          <p:cNvPr id="170" name="Google Shape;17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800" y="103100"/>
            <a:ext cx="5234362" cy="3925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430800" y="1591150"/>
            <a:ext cx="82824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CFA Jacint Carrió i Vilaseca (Manresa)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eTwinning Project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i="1"/>
              <a:t>“Keeping traditions all year round”</a:t>
            </a:r>
            <a:endParaRPr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6" name="Google Shape;17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6400" y="201700"/>
            <a:ext cx="5234362" cy="3925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3"/>
          <p:cNvSpPr txBox="1">
            <a:spLocks noGrp="1"/>
          </p:cNvSpPr>
          <p:nvPr>
            <p:ph type="body" idx="1"/>
          </p:nvPr>
        </p:nvSpPr>
        <p:spPr>
          <a:xfrm>
            <a:off x="1534213" y="4209350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People wear a traditional costume. </a:t>
            </a:r>
            <a:endParaRPr/>
          </a:p>
        </p:txBody>
      </p:sp>
      <p:pic>
        <p:nvPicPr>
          <p:cNvPr id="182" name="Google Shape;18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7100" y="86675"/>
            <a:ext cx="5234368" cy="39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This is an ecological carrusel.</a:t>
            </a:r>
            <a:endParaRPr/>
          </a:p>
        </p:txBody>
      </p:sp>
      <p:pic>
        <p:nvPicPr>
          <p:cNvPr id="188" name="Google Shape;18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675" y="185250"/>
            <a:ext cx="2944332" cy="39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It’s the most popular comic book in Catalonia (1868-1954).</a:t>
            </a:r>
            <a:endParaRPr/>
          </a:p>
        </p:txBody>
      </p:sp>
      <p:pic>
        <p:nvPicPr>
          <p:cNvPr id="194" name="Google Shape;19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7100" y="304800"/>
            <a:ext cx="5234362" cy="3925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b="1">
                <a:solidFill>
                  <a:srgbClr val="4C1130"/>
                </a:solidFill>
              </a:rPr>
              <a:t>The Mediterranean Festival</a:t>
            </a:r>
            <a:endParaRPr b="1">
              <a:solidFill>
                <a:srgbClr val="4C1130"/>
              </a:solidFill>
            </a:endParaRPr>
          </a:p>
        </p:txBody>
      </p:sp>
      <p:sp>
        <p:nvSpPr>
          <p:cNvPr id="200" name="Google Shape;200;p36"/>
          <p:cNvSpPr txBox="1"/>
          <p:nvPr/>
        </p:nvSpPr>
        <p:spPr>
          <a:xfrm>
            <a:off x="1709200" y="1841550"/>
            <a:ext cx="6293700" cy="2514300"/>
          </a:xfrm>
          <a:prstGeom prst="rect">
            <a:avLst/>
          </a:prstGeom>
          <a:noFill/>
          <a:ln w="9525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41B47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41B47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400">
                <a:solidFill>
                  <a:srgbClr val="741B47"/>
                </a:solidFill>
                <a:latin typeface="Impact"/>
                <a:ea typeface="Impact"/>
                <a:cs typeface="Impact"/>
                <a:sym typeface="Impact"/>
              </a:rPr>
              <a:t>Photos taken by students from GES-2 group</a:t>
            </a:r>
            <a:endParaRPr sz="2400">
              <a:solidFill>
                <a:srgbClr val="741B47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41B47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400">
                <a:solidFill>
                  <a:srgbClr val="741B47"/>
                </a:solidFill>
                <a:latin typeface="Impact"/>
                <a:ea typeface="Impact"/>
                <a:cs typeface="Impact"/>
                <a:sym typeface="Impact"/>
              </a:rPr>
              <a:t>October 2019</a:t>
            </a:r>
            <a:endParaRPr sz="2400">
              <a:solidFill>
                <a:srgbClr val="741B47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t="8243" r="3138" b="10863"/>
          <a:stretch/>
        </p:blipFill>
        <p:spPr>
          <a:xfrm>
            <a:off x="2299400" y="417425"/>
            <a:ext cx="3778026" cy="39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2059200" y="4400625"/>
            <a:ext cx="5235000" cy="6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People wear costumes and carry some bells.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1387100" y="4456975"/>
            <a:ext cx="5998800" cy="5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There are two men wearing costumes.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This group is from Italy. </a:t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9125" y="333100"/>
            <a:ext cx="5234362" cy="3925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1212125" y="4492350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He’s a juggler.</a:t>
            </a:r>
            <a:endParaRPr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 </a:t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4825" y="377825"/>
            <a:ext cx="5234351" cy="3993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1875338" y="4393300"/>
            <a:ext cx="4399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They’re jugglers.</a:t>
            </a: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 rotWithShape="1">
          <a:blip r:embed="rId3">
            <a:alphaModFix/>
          </a:blip>
          <a:srcRect r="31958" b="19296"/>
          <a:stretch/>
        </p:blipFill>
        <p:spPr>
          <a:xfrm>
            <a:off x="1875350" y="309825"/>
            <a:ext cx="4399776" cy="3913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1670100" y="427302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There are some people singing in a theatre.</a:t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700" y="86675"/>
            <a:ext cx="5234362" cy="3925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They’re singers from Manresa and they’re at the Mediterranean fair.</a:t>
            </a:r>
            <a:endParaRPr/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0650" y="201700"/>
            <a:ext cx="5234362" cy="3925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body" idx="1"/>
          </p:nvPr>
        </p:nvSpPr>
        <p:spPr>
          <a:xfrm>
            <a:off x="1606425" y="4315725"/>
            <a:ext cx="5998800" cy="5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There is a cultural party and live music in plaça major square.  </a:t>
            </a:r>
            <a:endParaRPr/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6425" y="152400"/>
            <a:ext cx="5347900" cy="401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180</Words>
  <PresentationFormat>Presentación en pantalla (16:9)</PresentationFormat>
  <Paragraphs>32</Paragraphs>
  <Slides>24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Oswald</vt:lpstr>
      <vt:lpstr>Impact</vt:lpstr>
      <vt:lpstr>Source Code Pro</vt:lpstr>
      <vt:lpstr>Modern Writer</vt:lpstr>
      <vt:lpstr>THE MEDITERRANEAN FESTIVAL</vt:lpstr>
      <vt:lpstr>CFA Jacint Carrió i Vilaseca (Manresa) eTwinning Project “Keeping traditions all year round”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The Mediterranean Festival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MEDITERRANEAN FESTIVAL</dc:title>
  <dc:creator>usuari</dc:creator>
  <cp:lastModifiedBy>usuari</cp:lastModifiedBy>
  <cp:revision>2</cp:revision>
  <dcterms:modified xsi:type="dcterms:W3CDTF">2019-10-16T12:04:15Z</dcterms:modified>
</cp:coreProperties>
</file>