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3" r:id="rId2"/>
    <p:sldId id="257" r:id="rId3"/>
    <p:sldId id="260" r:id="rId4"/>
    <p:sldId id="259" r:id="rId5"/>
    <p:sldId id="258" r:id="rId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24" autoAdjust="0"/>
  </p:normalViewPr>
  <p:slideViewPr>
    <p:cSldViewPr>
      <p:cViewPr varScale="1">
        <p:scale>
          <a:sx n="69" d="100"/>
          <a:sy n="69" d="100"/>
        </p:scale>
        <p:origin x="-13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03AAD2-B845-4464-AFCE-FBAB6956B9D2}" type="datetimeFigureOut">
              <a:rPr lang="tr-TR" smtClean="0"/>
              <a:pPr/>
              <a:t>23.06.2020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6F04D-AAE4-4BC6-B92F-225B33089BF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36F04D-AAE4-4BC6-B92F-225B33089BF5}" type="slidenum">
              <a:rPr lang="tr-TR" smtClean="0"/>
              <a:pPr/>
              <a:t>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23.06.2020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23.06.2020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23.06.2020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23.06.2020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23.06.2020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23.06.2020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23.06.2020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23.06.2020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kamuajans.com/spor/kirkpinar-guresleri-hangi-kanalda-yayinlaniyor-yagli-guresler-hangi-kanalda-h526739.htm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a.com.tr/tr/spor/658-tarihi-kirkpinar-yagli-gureslerinde-1-tur-musabakalari-yapildi/1524819"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urriyet.com.tr/sporarena/kirkpinar-yagli-guresleri-programi-canli-yayin-ile-saat-kacta-hangi-kanalda-41266394"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sgazete.com/spor/kirkpinarda-para-odulleri-belirlendi-h113166.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dirne.ktb.gov.tr/TR-76392/kirkpinar-yagli-guresleri.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normAutofit fontScale="90000"/>
          </a:bodyPr>
          <a:lstStyle/>
          <a:p>
            <a:r>
              <a:rPr lang="en-US" dirty="0" smtClean="0">
                <a:solidFill>
                  <a:srgbClr val="FF0000"/>
                </a:solidFill>
              </a:rPr>
              <a:t>TURKISH TRADITIONAL KIRKPINAR OIL WRESTLING</a:t>
            </a:r>
            <a:endParaRPr lang="tr-TR" dirty="0">
              <a:solidFill>
                <a:srgbClr val="FF0000"/>
              </a:solidFill>
            </a:endParaRPr>
          </a:p>
        </p:txBody>
      </p:sp>
      <p:sp>
        <p:nvSpPr>
          <p:cNvPr id="13" name="10 Metin Yer Tutucusu"/>
          <p:cNvSpPr>
            <a:spLocks noGrp="1"/>
          </p:cNvSpPr>
          <p:nvPr>
            <p:ph type="body" idx="1"/>
          </p:nvPr>
        </p:nvSpPr>
        <p:spPr>
          <a:xfrm>
            <a:off x="1475656" y="5805264"/>
            <a:ext cx="6264696" cy="639763"/>
          </a:xfrm>
        </p:spPr>
        <p:txBody>
          <a:bodyPr>
            <a:normAutofit/>
          </a:bodyPr>
          <a:lstStyle/>
          <a:p>
            <a:r>
              <a:rPr lang="tr-TR" sz="1200" dirty="0" err="1" smtClean="0">
                <a:hlinkClick r:id="rId2"/>
              </a:rPr>
              <a:t>Source</a:t>
            </a:r>
            <a:r>
              <a:rPr lang="tr-TR" sz="1200" dirty="0" smtClean="0">
                <a:hlinkClick r:id="rId2"/>
              </a:rPr>
              <a:t>: http</a:t>
            </a:r>
            <a:r>
              <a:rPr lang="tr-TR" sz="1200" dirty="0" smtClean="0">
                <a:hlinkClick r:id="rId2"/>
              </a:rPr>
              <a:t>://www.</a:t>
            </a:r>
            <a:r>
              <a:rPr lang="tr-TR" sz="1200" dirty="0" err="1" smtClean="0">
                <a:hlinkClick r:id="rId2"/>
              </a:rPr>
              <a:t>kamuajans</a:t>
            </a:r>
            <a:r>
              <a:rPr lang="tr-TR" sz="1200" dirty="0" smtClean="0">
                <a:hlinkClick r:id="rId2"/>
              </a:rPr>
              <a:t>.com/spor/</a:t>
            </a:r>
            <a:r>
              <a:rPr lang="tr-TR" sz="1200" dirty="0" err="1" smtClean="0">
                <a:hlinkClick r:id="rId2"/>
              </a:rPr>
              <a:t>kirkpinar</a:t>
            </a:r>
            <a:r>
              <a:rPr lang="tr-TR" sz="1200" dirty="0" smtClean="0">
                <a:hlinkClick r:id="rId2"/>
              </a:rPr>
              <a:t>-</a:t>
            </a:r>
            <a:r>
              <a:rPr lang="tr-TR" sz="1200" dirty="0" err="1" smtClean="0">
                <a:hlinkClick r:id="rId2"/>
              </a:rPr>
              <a:t>guresleri</a:t>
            </a:r>
            <a:r>
              <a:rPr lang="tr-TR" sz="1200" dirty="0" smtClean="0">
                <a:hlinkClick r:id="rId2"/>
              </a:rPr>
              <a:t>-hangi-kanalda-</a:t>
            </a:r>
            <a:r>
              <a:rPr lang="tr-TR" sz="1200" dirty="0" err="1" smtClean="0">
                <a:hlinkClick r:id="rId2"/>
              </a:rPr>
              <a:t>yayinlaniyor</a:t>
            </a:r>
            <a:r>
              <a:rPr lang="tr-TR" sz="1200" dirty="0" smtClean="0">
                <a:hlinkClick r:id="rId2"/>
              </a:rPr>
              <a:t>-</a:t>
            </a:r>
            <a:r>
              <a:rPr lang="tr-TR" sz="1200" dirty="0" err="1" smtClean="0">
                <a:hlinkClick r:id="rId2"/>
              </a:rPr>
              <a:t>yagli</a:t>
            </a:r>
            <a:r>
              <a:rPr lang="tr-TR" sz="1200" dirty="0" smtClean="0">
                <a:hlinkClick r:id="rId2"/>
              </a:rPr>
              <a:t>-</a:t>
            </a:r>
            <a:r>
              <a:rPr lang="tr-TR" sz="1200" dirty="0" err="1" smtClean="0">
                <a:hlinkClick r:id="rId2"/>
              </a:rPr>
              <a:t>guresler</a:t>
            </a:r>
            <a:r>
              <a:rPr lang="tr-TR" sz="1200" dirty="0" smtClean="0">
                <a:hlinkClick r:id="rId2"/>
              </a:rPr>
              <a:t>-hangi-kanalda-h526739.html</a:t>
            </a:r>
            <a:endParaRPr lang="tr-TR" sz="1200" dirty="0"/>
          </a:p>
        </p:txBody>
      </p:sp>
      <p:pic>
        <p:nvPicPr>
          <p:cNvPr id="4098" name="Picture 2" descr="C:\Users\VivoBook\Desktop\kırkpınar 3.jpg"/>
          <p:cNvPicPr>
            <a:picLocks noGrp="1" noChangeAspect="1" noChangeArrowheads="1"/>
          </p:cNvPicPr>
          <p:nvPr>
            <p:ph sz="quarter" idx="4"/>
          </p:nvPr>
        </p:nvPicPr>
        <p:blipFill>
          <a:blip r:embed="rId3" cstate="print"/>
          <a:srcRect/>
          <a:stretch>
            <a:fillRect/>
          </a:stretch>
        </p:blipFill>
        <p:spPr bwMode="auto">
          <a:xfrm>
            <a:off x="971600" y="1844824"/>
            <a:ext cx="7200800" cy="37444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t>
            </a:r>
            <a:r>
              <a:rPr lang="en-US" dirty="0" err="1" smtClean="0">
                <a:solidFill>
                  <a:schemeClr val="accent1"/>
                </a:solidFill>
              </a:rPr>
              <a:t>Kırkpınar</a:t>
            </a:r>
            <a:r>
              <a:rPr lang="en-US" dirty="0" smtClean="0">
                <a:solidFill>
                  <a:schemeClr val="accent1"/>
                </a:solidFill>
              </a:rPr>
              <a:t> Oil </a:t>
            </a:r>
            <a:r>
              <a:rPr lang="en-US" dirty="0" err="1" smtClean="0">
                <a:solidFill>
                  <a:schemeClr val="accent1"/>
                </a:solidFill>
              </a:rPr>
              <a:t>Wrestlin</a:t>
            </a:r>
            <a:r>
              <a:rPr lang="tr-TR" dirty="0" smtClean="0">
                <a:solidFill>
                  <a:schemeClr val="accent1"/>
                </a:solidFill>
              </a:rPr>
              <a:t>g</a:t>
            </a:r>
            <a:r>
              <a:rPr lang="en-US" dirty="0" smtClean="0">
                <a:solidFill>
                  <a:schemeClr val="accent1"/>
                </a:solidFill>
              </a:rPr>
              <a:t/>
            </a:r>
            <a:br>
              <a:rPr lang="en-US" dirty="0" smtClean="0">
                <a:solidFill>
                  <a:schemeClr val="accent1"/>
                </a:solidFill>
              </a:rPr>
            </a:br>
            <a:endParaRPr lang="tr-TR" dirty="0">
              <a:solidFill>
                <a:schemeClr val="accent1"/>
              </a:solidFill>
            </a:endParaRPr>
          </a:p>
        </p:txBody>
      </p:sp>
      <p:sp>
        <p:nvSpPr>
          <p:cNvPr id="3" name="2 İçerik Yer Tutucusu"/>
          <p:cNvSpPr>
            <a:spLocks noGrp="1"/>
          </p:cNvSpPr>
          <p:nvPr>
            <p:ph sz="half" idx="2"/>
          </p:nvPr>
        </p:nvSpPr>
        <p:spPr>
          <a:xfrm>
            <a:off x="683568" y="1340768"/>
            <a:ext cx="8208912" cy="2304256"/>
          </a:xfrm>
        </p:spPr>
        <p:txBody>
          <a:bodyPr>
            <a:noAutofit/>
          </a:bodyPr>
          <a:lstStyle/>
          <a:p>
            <a:pPr>
              <a:buNone/>
            </a:pPr>
            <a:r>
              <a:rPr lang="tr-TR" sz="1800" dirty="0" smtClean="0"/>
              <a:t>	</a:t>
            </a:r>
            <a:r>
              <a:rPr lang="en-US" sz="2800" dirty="0" err="1" smtClean="0"/>
              <a:t>Kırkpınar</a:t>
            </a:r>
            <a:r>
              <a:rPr lang="en-US" sz="2800" dirty="0" smtClean="0"/>
              <a:t> </a:t>
            </a:r>
            <a:r>
              <a:rPr lang="en-US" sz="2800" dirty="0" smtClean="0"/>
              <a:t>Oil Wrestling is a traditional Turkish </a:t>
            </a:r>
            <a:r>
              <a:rPr lang="en-US" sz="2800" dirty="0" smtClean="0"/>
              <a:t>wrestling </a:t>
            </a:r>
            <a:r>
              <a:rPr lang="en-US" sz="2800" dirty="0" smtClean="0"/>
              <a:t>tournament. </a:t>
            </a:r>
            <a:r>
              <a:rPr lang="tr-TR" sz="2800" dirty="0" err="1" smtClean="0"/>
              <a:t>Thousands</a:t>
            </a:r>
            <a:r>
              <a:rPr lang="tr-TR" sz="2800" dirty="0" smtClean="0"/>
              <a:t> of </a:t>
            </a:r>
            <a:r>
              <a:rPr lang="tr-TR" sz="2800" dirty="0" err="1" smtClean="0"/>
              <a:t>wrestlers</a:t>
            </a:r>
            <a:r>
              <a:rPr lang="tr-TR" sz="2800" dirty="0" smtClean="0"/>
              <a:t> </a:t>
            </a:r>
            <a:r>
              <a:rPr lang="tr-TR" sz="2800" dirty="0" err="1" smtClean="0"/>
              <a:t>with</a:t>
            </a:r>
            <a:r>
              <a:rPr lang="tr-TR" sz="2800" dirty="0" smtClean="0"/>
              <a:t> </a:t>
            </a:r>
            <a:r>
              <a:rPr lang="tr-TR" sz="2800" dirty="0" err="1" smtClean="0"/>
              <a:t>different</a:t>
            </a:r>
            <a:r>
              <a:rPr lang="tr-TR" sz="2800" dirty="0" smtClean="0"/>
              <a:t> </a:t>
            </a:r>
            <a:r>
              <a:rPr lang="tr-TR" sz="2800" dirty="0" err="1" smtClean="0"/>
              <a:t>age</a:t>
            </a:r>
            <a:r>
              <a:rPr lang="tr-TR" sz="2800" dirty="0" smtClean="0"/>
              <a:t> </a:t>
            </a:r>
            <a:r>
              <a:rPr lang="tr-TR" sz="2800" dirty="0" err="1" smtClean="0"/>
              <a:t>groups</a:t>
            </a:r>
            <a:r>
              <a:rPr lang="tr-TR" sz="2800" dirty="0" smtClean="0"/>
              <a:t> </a:t>
            </a:r>
            <a:r>
              <a:rPr lang="tr-TR" sz="2800" dirty="0" err="1" smtClean="0"/>
              <a:t>and</a:t>
            </a:r>
            <a:r>
              <a:rPr lang="tr-TR" sz="2800" dirty="0" smtClean="0"/>
              <a:t> </a:t>
            </a:r>
            <a:r>
              <a:rPr lang="tr-TR" sz="2800" dirty="0" err="1" smtClean="0"/>
              <a:t>weights</a:t>
            </a:r>
            <a:r>
              <a:rPr lang="tr-TR" sz="2800" dirty="0" smtClean="0"/>
              <a:t> </a:t>
            </a:r>
            <a:r>
              <a:rPr lang="tr-TR" sz="2800" dirty="0" err="1" smtClean="0"/>
              <a:t>participate</a:t>
            </a:r>
            <a:r>
              <a:rPr lang="tr-TR" sz="2800" dirty="0" smtClean="0"/>
              <a:t> in </a:t>
            </a:r>
            <a:r>
              <a:rPr lang="tr-TR" sz="2800" dirty="0" err="1" smtClean="0"/>
              <a:t>the</a:t>
            </a:r>
            <a:r>
              <a:rPr lang="tr-TR" sz="2800" dirty="0" smtClean="0"/>
              <a:t> </a:t>
            </a:r>
            <a:r>
              <a:rPr lang="tr-TR" sz="2800" dirty="0" err="1" smtClean="0"/>
              <a:t>tournaments</a:t>
            </a:r>
            <a:r>
              <a:rPr lang="tr-TR" sz="2800" dirty="0" smtClean="0"/>
              <a:t>, </a:t>
            </a:r>
            <a:r>
              <a:rPr lang="tr-TR" sz="2800" dirty="0" err="1" smtClean="0"/>
              <a:t>and</a:t>
            </a:r>
            <a:r>
              <a:rPr lang="tr-TR" sz="2800" dirty="0" smtClean="0"/>
              <a:t> </a:t>
            </a:r>
            <a:r>
              <a:rPr lang="tr-TR" sz="2800" dirty="0" err="1" smtClean="0"/>
              <a:t>tons</a:t>
            </a:r>
            <a:r>
              <a:rPr lang="tr-TR" sz="2800" dirty="0" smtClean="0"/>
              <a:t> of </a:t>
            </a:r>
            <a:r>
              <a:rPr lang="tr-TR" sz="2800" dirty="0" err="1" smtClean="0"/>
              <a:t>olive</a:t>
            </a:r>
            <a:r>
              <a:rPr lang="tr-TR" sz="2800" dirty="0" smtClean="0"/>
              <a:t> </a:t>
            </a:r>
            <a:r>
              <a:rPr lang="tr-TR" sz="2800" dirty="0" err="1" smtClean="0"/>
              <a:t>oil</a:t>
            </a:r>
            <a:r>
              <a:rPr lang="tr-TR" sz="2800" dirty="0" smtClean="0"/>
              <a:t> is </a:t>
            </a:r>
            <a:r>
              <a:rPr lang="tr-TR" sz="2800" dirty="0" err="1" smtClean="0"/>
              <a:t>used</a:t>
            </a:r>
            <a:r>
              <a:rPr lang="tr-TR" sz="2800" dirty="0" smtClean="0"/>
              <a:t> </a:t>
            </a:r>
            <a:r>
              <a:rPr lang="tr-TR" sz="2800" dirty="0" err="1" smtClean="0"/>
              <a:t>during</a:t>
            </a:r>
            <a:r>
              <a:rPr lang="tr-TR" sz="2800" dirty="0" smtClean="0"/>
              <a:t> </a:t>
            </a:r>
            <a:r>
              <a:rPr lang="tr-TR" sz="2800" dirty="0" err="1" smtClean="0"/>
              <a:t>the</a:t>
            </a:r>
            <a:r>
              <a:rPr lang="tr-TR" sz="2800" dirty="0" smtClean="0"/>
              <a:t> festival since 1361.</a:t>
            </a:r>
            <a:r>
              <a:rPr lang="en-US" sz="1800" dirty="0" smtClean="0"/>
              <a:t/>
            </a:r>
            <a:br>
              <a:rPr lang="en-US" sz="1800" dirty="0" smtClean="0"/>
            </a:br>
            <a:r>
              <a:rPr lang="en-US" sz="1800" dirty="0" smtClean="0"/>
              <a:t/>
            </a:r>
            <a:br>
              <a:rPr lang="en-US" sz="1800" dirty="0" smtClean="0"/>
            </a:br>
            <a:endParaRPr lang="tr-TR" sz="1800" dirty="0"/>
          </a:p>
        </p:txBody>
      </p:sp>
      <p:sp>
        <p:nvSpPr>
          <p:cNvPr id="9" name="5 Metin Yer Tutucusu"/>
          <p:cNvSpPr>
            <a:spLocks noGrp="1"/>
          </p:cNvSpPr>
          <p:nvPr>
            <p:ph type="body" sz="quarter" idx="3"/>
          </p:nvPr>
        </p:nvSpPr>
        <p:spPr>
          <a:xfrm>
            <a:off x="1835696" y="6165304"/>
            <a:ext cx="6488907" cy="391989"/>
          </a:xfrm>
        </p:spPr>
        <p:txBody>
          <a:bodyPr>
            <a:noAutofit/>
          </a:bodyPr>
          <a:lstStyle/>
          <a:p>
            <a:r>
              <a:rPr lang="tr-TR" sz="1200" dirty="0" smtClean="0">
                <a:hlinkClick r:id="rId2"/>
              </a:rPr>
              <a:t> </a:t>
            </a:r>
            <a:r>
              <a:rPr lang="tr-TR" sz="1200" dirty="0" err="1" smtClean="0">
                <a:hlinkClick r:id="rId2"/>
              </a:rPr>
              <a:t>Source</a:t>
            </a:r>
            <a:r>
              <a:rPr lang="tr-TR" sz="1200" dirty="0" smtClean="0">
                <a:hlinkClick r:id="rId2"/>
              </a:rPr>
              <a:t> : https</a:t>
            </a:r>
            <a:r>
              <a:rPr lang="tr-TR" sz="1200" dirty="0" smtClean="0">
                <a:hlinkClick r:id="rId2"/>
              </a:rPr>
              <a:t>://www.aa.com.tr/tr/spor/658-tarihi-kirkpinar-yagli-gureslerinde-1-tur-musabakalari-yapildi/1524819</a:t>
            </a:r>
            <a:endParaRPr lang="tr-TR" sz="1200" dirty="0"/>
          </a:p>
        </p:txBody>
      </p:sp>
      <p:pic>
        <p:nvPicPr>
          <p:cNvPr id="2050" name="Picture 2"/>
          <p:cNvPicPr>
            <a:picLocks noGrp="1" noChangeAspect="1" noChangeArrowheads="1"/>
          </p:cNvPicPr>
          <p:nvPr>
            <p:ph sz="quarter" idx="4"/>
          </p:nvPr>
        </p:nvPicPr>
        <p:blipFill>
          <a:blip r:embed="rId3" cstate="print"/>
          <a:srcRect/>
          <a:stretch>
            <a:fillRect/>
          </a:stretch>
        </p:blipFill>
        <p:spPr bwMode="auto">
          <a:xfrm>
            <a:off x="2771800" y="3789040"/>
            <a:ext cx="4041775" cy="227349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a:xfrm>
            <a:off x="5143440" y="1484784"/>
            <a:ext cx="4000560" cy="500066"/>
          </a:xfrm>
        </p:spPr>
        <p:txBody>
          <a:bodyPr>
            <a:normAutofit fontScale="90000"/>
          </a:bodyPr>
          <a:lstStyle/>
          <a:p>
            <a:r>
              <a:rPr lang="tr-TR" sz="1400" dirty="0" smtClean="0">
                <a:hlinkClick r:id="rId2"/>
              </a:rPr>
              <a:t> </a:t>
            </a:r>
            <a:r>
              <a:rPr lang="tr-TR" sz="1300" dirty="0" err="1" smtClean="0">
                <a:hlinkClick r:id="rId2"/>
              </a:rPr>
              <a:t>Source</a:t>
            </a:r>
            <a:r>
              <a:rPr lang="tr-TR" sz="1300" dirty="0" smtClean="0">
                <a:hlinkClick r:id="rId2"/>
              </a:rPr>
              <a:t> : https</a:t>
            </a:r>
            <a:r>
              <a:rPr lang="tr-TR" sz="1300" dirty="0" smtClean="0">
                <a:hlinkClick r:id="rId2"/>
              </a:rPr>
              <a:t>://www.hurriyet.com.tr/sporarena/kirkpinar-yagli-guresleri-programi-canli-yayin-ile-saat-kacta-hangi-kanalda-41266394</a:t>
            </a:r>
            <a:endParaRPr lang="tr-TR" sz="1300" dirty="0"/>
          </a:p>
        </p:txBody>
      </p:sp>
      <p:sp>
        <p:nvSpPr>
          <p:cNvPr id="9" name="8 İçerik Yer Tutucusu"/>
          <p:cNvSpPr>
            <a:spLocks noGrp="1"/>
          </p:cNvSpPr>
          <p:nvPr>
            <p:ph sz="half" idx="2"/>
          </p:nvPr>
        </p:nvSpPr>
        <p:spPr>
          <a:xfrm>
            <a:off x="755576" y="3212976"/>
            <a:ext cx="7992888" cy="3168352"/>
          </a:xfrm>
        </p:spPr>
        <p:txBody>
          <a:bodyPr>
            <a:normAutofit fontScale="77500" lnSpcReduction="20000"/>
          </a:bodyPr>
          <a:lstStyle/>
          <a:p>
            <a:pPr>
              <a:buNone/>
            </a:pPr>
            <a:r>
              <a:rPr lang="tr-TR" dirty="0" smtClean="0"/>
              <a:t> </a:t>
            </a:r>
            <a:r>
              <a:rPr lang="tr-TR" dirty="0" smtClean="0"/>
              <a:t>	</a:t>
            </a:r>
            <a:r>
              <a:rPr lang="tr-TR" dirty="0" err="1" smtClean="0"/>
              <a:t>This</a:t>
            </a:r>
            <a:r>
              <a:rPr lang="tr-TR" dirty="0" smtClean="0"/>
              <a:t> </a:t>
            </a:r>
            <a:r>
              <a:rPr lang="tr-TR" dirty="0" err="1" smtClean="0"/>
              <a:t>event</a:t>
            </a:r>
            <a:r>
              <a:rPr lang="tr-TR" dirty="0" smtClean="0"/>
              <a:t> is a </a:t>
            </a:r>
            <a:r>
              <a:rPr lang="tr-TR" dirty="0" err="1" smtClean="0"/>
              <a:t>combination</a:t>
            </a:r>
            <a:r>
              <a:rPr lang="tr-TR" dirty="0" smtClean="0"/>
              <a:t> of </a:t>
            </a:r>
            <a:r>
              <a:rPr lang="tr-TR" dirty="0" err="1" smtClean="0"/>
              <a:t>Muslim</a:t>
            </a:r>
            <a:r>
              <a:rPr lang="tr-TR" dirty="0" smtClean="0"/>
              <a:t> </a:t>
            </a:r>
            <a:r>
              <a:rPr lang="tr-TR" dirty="0" err="1" smtClean="0"/>
              <a:t>culture</a:t>
            </a:r>
            <a:r>
              <a:rPr lang="tr-TR" dirty="0" smtClean="0"/>
              <a:t> </a:t>
            </a:r>
            <a:r>
              <a:rPr lang="tr-TR" dirty="0" err="1" smtClean="0"/>
              <a:t>and</a:t>
            </a:r>
            <a:r>
              <a:rPr lang="tr-TR" dirty="0" smtClean="0"/>
              <a:t> </a:t>
            </a:r>
            <a:r>
              <a:rPr lang="tr-TR" dirty="0" err="1" smtClean="0"/>
              <a:t>Turkish</a:t>
            </a:r>
            <a:r>
              <a:rPr lang="tr-TR" dirty="0" smtClean="0"/>
              <a:t> </a:t>
            </a:r>
            <a:r>
              <a:rPr lang="tr-TR" dirty="0" err="1" smtClean="0"/>
              <a:t>tradition</a:t>
            </a:r>
            <a:r>
              <a:rPr lang="tr-TR" dirty="0" smtClean="0"/>
              <a:t> </a:t>
            </a:r>
            <a:r>
              <a:rPr lang="tr-TR" dirty="0" err="1" smtClean="0"/>
              <a:t>and</a:t>
            </a:r>
            <a:r>
              <a:rPr lang="tr-TR" dirty="0" smtClean="0"/>
              <a:t> a </a:t>
            </a:r>
            <a:r>
              <a:rPr lang="tr-TR" dirty="0" err="1" smtClean="0"/>
              <a:t>summertime</a:t>
            </a:r>
            <a:r>
              <a:rPr lang="tr-TR" dirty="0" smtClean="0"/>
              <a:t> </a:t>
            </a:r>
            <a:r>
              <a:rPr lang="tr-TR" dirty="0" err="1" smtClean="0"/>
              <a:t>activity</a:t>
            </a:r>
            <a:r>
              <a:rPr lang="tr-TR" dirty="0" smtClean="0"/>
              <a:t> </a:t>
            </a:r>
            <a:r>
              <a:rPr lang="tr-TR" dirty="0" err="1" smtClean="0"/>
              <a:t>for</a:t>
            </a:r>
            <a:r>
              <a:rPr lang="tr-TR" dirty="0" smtClean="0"/>
              <a:t> </a:t>
            </a:r>
            <a:r>
              <a:rPr lang="tr-TR" dirty="0" err="1" smtClean="0"/>
              <a:t>the</a:t>
            </a:r>
            <a:r>
              <a:rPr lang="tr-TR" dirty="0" smtClean="0"/>
              <a:t> </a:t>
            </a:r>
            <a:r>
              <a:rPr lang="tr-TR" dirty="0" err="1" smtClean="0"/>
              <a:t>local</a:t>
            </a:r>
            <a:r>
              <a:rPr lang="tr-TR" dirty="0" smtClean="0"/>
              <a:t> </a:t>
            </a:r>
            <a:r>
              <a:rPr lang="tr-TR" dirty="0" err="1" smtClean="0"/>
              <a:t>people</a:t>
            </a:r>
            <a:r>
              <a:rPr lang="tr-TR" dirty="0" smtClean="0"/>
              <a:t>. </a:t>
            </a:r>
            <a:r>
              <a:rPr lang="tr-TR" dirty="0" err="1" smtClean="0"/>
              <a:t>It</a:t>
            </a:r>
            <a:r>
              <a:rPr lang="tr-TR" dirty="0" smtClean="0"/>
              <a:t> </a:t>
            </a:r>
            <a:r>
              <a:rPr lang="en-US" dirty="0" smtClean="0"/>
              <a:t>is held in Edirne every year, from the end of June to the beginning of July. Wrestlers fight for three days in the square. In the finals made on the last day, each neck (category) first, second and third are determined. The most important of these is the </a:t>
            </a:r>
            <a:r>
              <a:rPr lang="tr-TR" dirty="0" err="1" smtClean="0"/>
              <a:t>head</a:t>
            </a:r>
            <a:r>
              <a:rPr lang="tr-TR" dirty="0" smtClean="0"/>
              <a:t> </a:t>
            </a:r>
            <a:r>
              <a:rPr lang="tr-TR" dirty="0" err="1" smtClean="0"/>
              <a:t>wrestler</a:t>
            </a:r>
            <a:r>
              <a:rPr lang="en-US" dirty="0" smtClean="0"/>
              <a:t>. </a:t>
            </a:r>
            <a:endParaRPr lang="tr-TR" dirty="0" smtClean="0"/>
          </a:p>
          <a:p>
            <a:pPr>
              <a:buNone/>
            </a:pPr>
            <a:r>
              <a:rPr lang="tr-TR" dirty="0" smtClean="0"/>
              <a:t>	</a:t>
            </a:r>
            <a:r>
              <a:rPr lang="en-US" dirty="0" smtClean="0"/>
              <a:t>During </a:t>
            </a:r>
            <a:r>
              <a:rPr lang="en-US" dirty="0" smtClean="0"/>
              <a:t>the wrestling, </a:t>
            </a:r>
            <a:r>
              <a:rPr lang="en-US" dirty="0" err="1" smtClean="0"/>
              <a:t>Kırkpınar</a:t>
            </a:r>
            <a:r>
              <a:rPr lang="en-US" dirty="0" smtClean="0"/>
              <a:t> Festival is organized and various events are held.</a:t>
            </a:r>
            <a:r>
              <a:rPr lang="tr-TR" dirty="0" smtClean="0"/>
              <a:t> </a:t>
            </a:r>
            <a:r>
              <a:rPr lang="tr-TR" dirty="0" err="1" smtClean="0"/>
              <a:t>The</a:t>
            </a:r>
            <a:r>
              <a:rPr lang="tr-TR" dirty="0" smtClean="0"/>
              <a:t> </a:t>
            </a:r>
            <a:r>
              <a:rPr lang="tr-TR" dirty="0" err="1" smtClean="0"/>
              <a:t>municipality</a:t>
            </a:r>
            <a:r>
              <a:rPr lang="tr-TR" dirty="0" smtClean="0"/>
              <a:t> </a:t>
            </a:r>
            <a:r>
              <a:rPr lang="tr-TR" dirty="0" err="1" smtClean="0"/>
              <a:t>organizes</a:t>
            </a:r>
            <a:r>
              <a:rPr lang="tr-TR" dirty="0" smtClean="0"/>
              <a:t> </a:t>
            </a:r>
            <a:r>
              <a:rPr lang="tr-TR" dirty="0" err="1" smtClean="0"/>
              <a:t>contests</a:t>
            </a:r>
            <a:r>
              <a:rPr lang="tr-TR" dirty="0" smtClean="0"/>
              <a:t> </a:t>
            </a:r>
            <a:r>
              <a:rPr lang="tr-TR" dirty="0" err="1" smtClean="0"/>
              <a:t>and</a:t>
            </a:r>
            <a:r>
              <a:rPr lang="tr-TR" dirty="0" smtClean="0"/>
              <a:t> </a:t>
            </a:r>
            <a:r>
              <a:rPr lang="tr-TR" dirty="0" err="1" smtClean="0"/>
              <a:t>invites</a:t>
            </a:r>
            <a:r>
              <a:rPr lang="tr-TR" dirty="0" smtClean="0"/>
              <a:t> </a:t>
            </a:r>
            <a:r>
              <a:rPr lang="tr-TR" dirty="0" err="1" smtClean="0"/>
              <a:t>famous</a:t>
            </a:r>
            <a:r>
              <a:rPr lang="tr-TR" dirty="0" smtClean="0"/>
              <a:t> </a:t>
            </a:r>
            <a:r>
              <a:rPr lang="tr-TR" dirty="0" err="1" smtClean="0"/>
              <a:t>singers</a:t>
            </a:r>
            <a:r>
              <a:rPr lang="tr-TR" dirty="0" smtClean="0"/>
              <a:t> </a:t>
            </a:r>
            <a:r>
              <a:rPr lang="tr-TR" dirty="0" err="1" smtClean="0"/>
              <a:t>to</a:t>
            </a:r>
            <a:r>
              <a:rPr lang="tr-TR" dirty="0" smtClean="0"/>
              <a:t> </a:t>
            </a:r>
            <a:r>
              <a:rPr lang="tr-TR" dirty="0" err="1" smtClean="0"/>
              <a:t>give</a:t>
            </a:r>
            <a:r>
              <a:rPr lang="tr-TR" dirty="0" smtClean="0"/>
              <a:t> </a:t>
            </a:r>
            <a:r>
              <a:rPr lang="tr-TR" dirty="0" err="1" smtClean="0"/>
              <a:t>concerts</a:t>
            </a:r>
            <a:r>
              <a:rPr lang="tr-TR" dirty="0" smtClean="0"/>
              <a:t>. </a:t>
            </a:r>
            <a:r>
              <a:rPr lang="tr-TR" dirty="0" err="1" smtClean="0"/>
              <a:t>People</a:t>
            </a:r>
            <a:r>
              <a:rPr lang="tr-TR" dirty="0" smtClean="0"/>
              <a:t> </a:t>
            </a:r>
            <a:r>
              <a:rPr lang="tr-TR" dirty="0" err="1" smtClean="0"/>
              <a:t>go</a:t>
            </a:r>
            <a:r>
              <a:rPr lang="tr-TR" dirty="0" smtClean="0"/>
              <a:t> on a </a:t>
            </a:r>
            <a:r>
              <a:rPr lang="tr-TR" dirty="0" err="1" smtClean="0"/>
              <a:t>picnic</a:t>
            </a:r>
            <a:r>
              <a:rPr lang="tr-TR" dirty="0" smtClean="0"/>
              <a:t> </a:t>
            </a:r>
            <a:r>
              <a:rPr lang="tr-TR" dirty="0" err="1" smtClean="0"/>
              <a:t>and</a:t>
            </a:r>
            <a:r>
              <a:rPr lang="tr-TR" dirty="0" smtClean="0"/>
              <a:t> </a:t>
            </a:r>
            <a:r>
              <a:rPr lang="tr-TR" dirty="0" err="1" smtClean="0"/>
              <a:t>walk</a:t>
            </a:r>
            <a:r>
              <a:rPr lang="tr-TR" dirty="0" smtClean="0"/>
              <a:t> </a:t>
            </a:r>
            <a:r>
              <a:rPr lang="tr-TR" dirty="0" err="1" smtClean="0"/>
              <a:t>around</a:t>
            </a:r>
            <a:r>
              <a:rPr lang="tr-TR" dirty="0" smtClean="0"/>
              <a:t> </a:t>
            </a:r>
            <a:r>
              <a:rPr lang="tr-TR" dirty="0" err="1" smtClean="0"/>
              <a:t>the</a:t>
            </a:r>
            <a:r>
              <a:rPr lang="tr-TR" dirty="0" smtClean="0"/>
              <a:t> </a:t>
            </a:r>
            <a:r>
              <a:rPr lang="tr-TR" dirty="0" err="1" smtClean="0"/>
              <a:t>gypsy</a:t>
            </a:r>
            <a:r>
              <a:rPr lang="tr-TR" dirty="0" smtClean="0"/>
              <a:t> </a:t>
            </a:r>
            <a:r>
              <a:rPr lang="tr-TR" dirty="0" err="1" smtClean="0"/>
              <a:t>markets</a:t>
            </a:r>
            <a:r>
              <a:rPr lang="tr-TR" dirty="0" smtClean="0"/>
              <a:t> in </a:t>
            </a:r>
            <a:r>
              <a:rPr lang="tr-TR" dirty="0" err="1" smtClean="0"/>
              <a:t>the</a:t>
            </a:r>
            <a:r>
              <a:rPr lang="tr-TR" dirty="0" smtClean="0"/>
              <a:t> </a:t>
            </a:r>
            <a:r>
              <a:rPr lang="tr-TR" dirty="0" err="1" smtClean="0"/>
              <a:t>area</a:t>
            </a:r>
            <a:r>
              <a:rPr lang="tr-TR" dirty="0" smtClean="0"/>
              <a:t> </a:t>
            </a:r>
            <a:r>
              <a:rPr lang="tr-TR" dirty="0" err="1" smtClean="0"/>
              <a:t>where</a:t>
            </a:r>
            <a:r>
              <a:rPr lang="tr-TR" dirty="0" smtClean="0"/>
              <a:t> </a:t>
            </a:r>
            <a:r>
              <a:rPr lang="tr-TR" dirty="0" err="1" smtClean="0"/>
              <a:t>the</a:t>
            </a:r>
            <a:r>
              <a:rPr lang="tr-TR" dirty="0" smtClean="0"/>
              <a:t> festival is </a:t>
            </a:r>
            <a:r>
              <a:rPr lang="tr-TR" dirty="0" err="1" smtClean="0"/>
              <a:t>held</a:t>
            </a:r>
            <a:r>
              <a:rPr lang="tr-TR" dirty="0" smtClean="0"/>
              <a:t>.</a:t>
            </a:r>
            <a:endParaRPr lang="tr-TR"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323528" y="404664"/>
            <a:ext cx="4863099" cy="273630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79512" y="332656"/>
            <a:ext cx="4618856" cy="5840435"/>
          </a:xfrm>
        </p:spPr>
        <p:txBody>
          <a:bodyPr>
            <a:normAutofit fontScale="25000" lnSpcReduction="20000"/>
          </a:bodyPr>
          <a:lstStyle/>
          <a:p>
            <a:r>
              <a:rPr lang="tr-TR" dirty="0" smtClean="0"/>
              <a:t>                                                                                                                                                                                                      </a:t>
            </a:r>
            <a:endParaRPr lang="tr-TR" dirty="0" smtClean="0"/>
          </a:p>
          <a:p>
            <a:r>
              <a:rPr lang="tr-TR" sz="8000" dirty="0" err="1" smtClean="0"/>
              <a:t>The</a:t>
            </a:r>
            <a:r>
              <a:rPr lang="tr-TR" sz="8000" dirty="0" smtClean="0"/>
              <a:t> </a:t>
            </a:r>
            <a:r>
              <a:rPr lang="tr-TR" sz="8000" dirty="0" err="1" smtClean="0"/>
              <a:t>wrestlers</a:t>
            </a:r>
            <a:r>
              <a:rPr lang="tr-TR" sz="8000" dirty="0" smtClean="0"/>
              <a:t> </a:t>
            </a:r>
            <a:r>
              <a:rPr lang="tr-TR" sz="8000" dirty="0" err="1" smtClean="0"/>
              <a:t>wear</a:t>
            </a:r>
            <a:r>
              <a:rPr lang="tr-TR" sz="8000" dirty="0" smtClean="0"/>
              <a:t> </a:t>
            </a:r>
            <a:r>
              <a:rPr lang="tr-TR" sz="8000" dirty="0" err="1" smtClean="0"/>
              <a:t>traditional</a:t>
            </a:r>
            <a:r>
              <a:rPr lang="tr-TR" sz="8000" dirty="0" smtClean="0"/>
              <a:t> </a:t>
            </a:r>
            <a:r>
              <a:rPr lang="tr-TR" sz="8000" dirty="0" err="1" smtClean="0"/>
              <a:t>leather</a:t>
            </a:r>
            <a:r>
              <a:rPr lang="tr-TR" sz="8000" dirty="0" smtClean="0"/>
              <a:t> </a:t>
            </a:r>
            <a:r>
              <a:rPr lang="tr-TR" sz="8000" dirty="0" err="1" smtClean="0"/>
              <a:t>shorts</a:t>
            </a:r>
            <a:r>
              <a:rPr lang="tr-TR" sz="8000" dirty="0" smtClean="0"/>
              <a:t> ( </a:t>
            </a:r>
            <a:r>
              <a:rPr lang="tr-TR" sz="8000" i="1" dirty="0" smtClean="0"/>
              <a:t>kispet)</a:t>
            </a:r>
            <a:r>
              <a:rPr lang="tr-TR" sz="8000" dirty="0" smtClean="0"/>
              <a:t> </a:t>
            </a:r>
            <a:r>
              <a:rPr lang="tr-TR" sz="8000" dirty="0" err="1" smtClean="0"/>
              <a:t>and</a:t>
            </a:r>
            <a:r>
              <a:rPr lang="tr-TR" sz="8000" dirty="0" smtClean="0"/>
              <a:t> </a:t>
            </a:r>
            <a:r>
              <a:rPr lang="tr-TR" sz="8000" dirty="0" err="1" smtClean="0"/>
              <a:t>pour</a:t>
            </a:r>
            <a:r>
              <a:rPr lang="tr-TR" sz="8000" dirty="0" smtClean="0"/>
              <a:t> </a:t>
            </a:r>
            <a:r>
              <a:rPr lang="tr-TR" sz="8000" dirty="0" err="1" smtClean="0"/>
              <a:t>buckets</a:t>
            </a:r>
            <a:r>
              <a:rPr lang="tr-TR" sz="8000" dirty="0" smtClean="0"/>
              <a:t> of </a:t>
            </a:r>
            <a:r>
              <a:rPr lang="tr-TR" sz="8000" dirty="0" err="1" smtClean="0"/>
              <a:t>oil</a:t>
            </a:r>
            <a:r>
              <a:rPr lang="tr-TR" sz="8000" dirty="0" smtClean="0"/>
              <a:t> on </a:t>
            </a:r>
            <a:r>
              <a:rPr lang="tr-TR" sz="8000" dirty="0" err="1" smtClean="0"/>
              <a:t>themselves</a:t>
            </a:r>
            <a:r>
              <a:rPr lang="tr-TR" sz="8000" dirty="0" smtClean="0"/>
              <a:t> </a:t>
            </a:r>
            <a:r>
              <a:rPr lang="tr-TR" sz="8000" dirty="0" err="1" smtClean="0"/>
              <a:t>and</a:t>
            </a:r>
            <a:r>
              <a:rPr lang="tr-TR" sz="8000" dirty="0" smtClean="0"/>
              <a:t> </a:t>
            </a:r>
            <a:r>
              <a:rPr lang="tr-TR" sz="8000" dirty="0" err="1" smtClean="0"/>
              <a:t>fight</a:t>
            </a:r>
            <a:r>
              <a:rPr lang="tr-TR" sz="8000" dirty="0" smtClean="0"/>
              <a:t> </a:t>
            </a:r>
            <a:r>
              <a:rPr lang="tr-TR" sz="8000" dirty="0" err="1" smtClean="0"/>
              <a:t>for</a:t>
            </a:r>
            <a:r>
              <a:rPr lang="tr-TR" sz="8000" dirty="0" smtClean="0"/>
              <a:t> </a:t>
            </a:r>
            <a:r>
              <a:rPr lang="tr-TR" sz="8000" dirty="0" err="1" smtClean="0"/>
              <a:t>the</a:t>
            </a:r>
            <a:r>
              <a:rPr lang="tr-TR" sz="8000" dirty="0" smtClean="0"/>
              <a:t> Golden </a:t>
            </a:r>
            <a:r>
              <a:rPr lang="tr-TR" sz="8000" dirty="0" err="1" smtClean="0"/>
              <a:t>Belt</a:t>
            </a:r>
            <a:r>
              <a:rPr lang="tr-TR" sz="8000" dirty="0" smtClean="0"/>
              <a:t> </a:t>
            </a:r>
            <a:r>
              <a:rPr lang="tr-TR" sz="8000" dirty="0" err="1" smtClean="0"/>
              <a:t>and</a:t>
            </a:r>
            <a:r>
              <a:rPr lang="tr-TR" sz="8000" dirty="0" smtClean="0"/>
              <a:t> </a:t>
            </a:r>
            <a:r>
              <a:rPr lang="tr-TR" sz="8000" dirty="0" err="1" smtClean="0"/>
              <a:t>try</a:t>
            </a:r>
            <a:r>
              <a:rPr lang="tr-TR" sz="8000" dirty="0" smtClean="0"/>
              <a:t> </a:t>
            </a:r>
            <a:r>
              <a:rPr lang="tr-TR" sz="8000" dirty="0" err="1" smtClean="0"/>
              <a:t>to</a:t>
            </a:r>
            <a:r>
              <a:rPr lang="tr-TR" sz="8000" dirty="0" smtClean="0"/>
              <a:t> </a:t>
            </a:r>
            <a:r>
              <a:rPr lang="tr-TR" sz="8000" dirty="0" err="1" smtClean="0"/>
              <a:t>get</a:t>
            </a:r>
            <a:r>
              <a:rPr lang="tr-TR" sz="8000" dirty="0" smtClean="0"/>
              <a:t> </a:t>
            </a:r>
            <a:r>
              <a:rPr lang="tr-TR" sz="8000" dirty="0" err="1" smtClean="0"/>
              <a:t>the</a:t>
            </a:r>
            <a:r>
              <a:rPr lang="tr-TR" sz="8000" dirty="0" smtClean="0"/>
              <a:t> </a:t>
            </a:r>
            <a:r>
              <a:rPr lang="tr-TR" sz="8000" dirty="0" err="1" smtClean="0"/>
              <a:t>title</a:t>
            </a:r>
            <a:r>
              <a:rPr lang="tr-TR" sz="8000" dirty="0" smtClean="0"/>
              <a:t> of </a:t>
            </a:r>
            <a:r>
              <a:rPr lang="tr-TR" sz="8000" dirty="0" err="1" smtClean="0"/>
              <a:t>Head</a:t>
            </a:r>
            <a:r>
              <a:rPr lang="tr-TR" sz="8000" dirty="0" smtClean="0"/>
              <a:t> </a:t>
            </a:r>
            <a:r>
              <a:rPr lang="tr-TR" sz="8000" dirty="0" err="1" smtClean="0"/>
              <a:t>Wrestler</a:t>
            </a:r>
            <a:r>
              <a:rPr lang="tr-TR" sz="8000" dirty="0" smtClean="0"/>
              <a:t> (</a:t>
            </a:r>
            <a:r>
              <a:rPr lang="tr-TR" sz="8000" i="1" dirty="0" smtClean="0"/>
              <a:t>başpehlivan</a:t>
            </a:r>
            <a:r>
              <a:rPr lang="tr-TR" sz="8000" dirty="0" smtClean="0"/>
              <a:t>). </a:t>
            </a:r>
            <a:r>
              <a:rPr lang="tr-TR" sz="8000" dirty="0" err="1" smtClean="0"/>
              <a:t>It</a:t>
            </a:r>
            <a:r>
              <a:rPr lang="tr-TR" sz="8000" dirty="0" smtClean="0"/>
              <a:t> is </a:t>
            </a:r>
            <a:r>
              <a:rPr lang="tr-TR" sz="8000" dirty="0" err="1" smtClean="0"/>
              <a:t>very</a:t>
            </a:r>
            <a:r>
              <a:rPr lang="tr-TR" sz="8000" dirty="0" smtClean="0"/>
              <a:t> </a:t>
            </a:r>
            <a:r>
              <a:rPr lang="tr-TR" sz="8000" dirty="0" err="1" smtClean="0"/>
              <a:t>prestigious</a:t>
            </a:r>
            <a:r>
              <a:rPr lang="tr-TR" sz="8000" dirty="0" smtClean="0"/>
              <a:t> </a:t>
            </a:r>
            <a:r>
              <a:rPr lang="tr-TR" sz="8000" dirty="0" err="1" smtClean="0"/>
              <a:t>to</a:t>
            </a:r>
            <a:r>
              <a:rPr lang="tr-TR" sz="8000" dirty="0" smtClean="0"/>
              <a:t> be a </a:t>
            </a:r>
            <a:r>
              <a:rPr lang="tr-TR" sz="8000" dirty="0" err="1" smtClean="0"/>
              <a:t>Head</a:t>
            </a:r>
            <a:r>
              <a:rPr lang="tr-TR" sz="8000" dirty="0" smtClean="0"/>
              <a:t> </a:t>
            </a:r>
            <a:r>
              <a:rPr lang="tr-TR" sz="8000" dirty="0" err="1" smtClean="0"/>
              <a:t>Wrestler</a:t>
            </a:r>
            <a:r>
              <a:rPr lang="tr-TR" sz="8000" dirty="0" smtClean="0"/>
              <a:t> </a:t>
            </a:r>
            <a:r>
              <a:rPr lang="tr-TR" sz="8000" dirty="0" err="1" smtClean="0"/>
              <a:t>because</a:t>
            </a:r>
            <a:r>
              <a:rPr lang="tr-TR" sz="8000" dirty="0" smtClean="0"/>
              <a:t> </a:t>
            </a:r>
            <a:r>
              <a:rPr lang="tr-TR" sz="8000" dirty="0" err="1" smtClean="0"/>
              <a:t>you</a:t>
            </a:r>
            <a:r>
              <a:rPr lang="tr-TR" sz="8000" dirty="0" smtClean="0"/>
              <a:t> </a:t>
            </a:r>
            <a:r>
              <a:rPr lang="tr-TR" sz="8000" dirty="0" err="1" smtClean="0"/>
              <a:t>become</a:t>
            </a:r>
            <a:r>
              <a:rPr lang="tr-TR" sz="8000" dirty="0" smtClean="0"/>
              <a:t> a </a:t>
            </a:r>
            <a:r>
              <a:rPr lang="tr-TR" sz="8000" dirty="0" err="1" smtClean="0"/>
              <a:t>national</a:t>
            </a:r>
            <a:r>
              <a:rPr lang="tr-TR" sz="8000" dirty="0" smtClean="0"/>
              <a:t> </a:t>
            </a:r>
            <a:r>
              <a:rPr lang="tr-TR" sz="8000" dirty="0" err="1" smtClean="0"/>
              <a:t>hero</a:t>
            </a:r>
            <a:r>
              <a:rPr lang="tr-TR" sz="8000" dirty="0" smtClean="0"/>
              <a:t>. </a:t>
            </a:r>
            <a:r>
              <a:rPr lang="tr-TR" sz="8000" dirty="0" err="1" smtClean="0"/>
              <a:t>The</a:t>
            </a:r>
            <a:r>
              <a:rPr lang="tr-TR" sz="8000" dirty="0" smtClean="0"/>
              <a:t> </a:t>
            </a:r>
            <a:r>
              <a:rPr lang="tr-TR" sz="8000" dirty="0" err="1" smtClean="0"/>
              <a:t>olive</a:t>
            </a:r>
            <a:r>
              <a:rPr lang="tr-TR" sz="8000" dirty="0" smtClean="0"/>
              <a:t> </a:t>
            </a:r>
            <a:r>
              <a:rPr lang="tr-TR" sz="8000" dirty="0" err="1" smtClean="0"/>
              <a:t>oil</a:t>
            </a:r>
            <a:r>
              <a:rPr lang="tr-TR" sz="8000" dirty="0" smtClean="0"/>
              <a:t> is </a:t>
            </a:r>
            <a:r>
              <a:rPr lang="tr-TR" sz="8000" dirty="0" err="1" smtClean="0"/>
              <a:t>used</a:t>
            </a:r>
            <a:r>
              <a:rPr lang="tr-TR" sz="8000" dirty="0" smtClean="0"/>
              <a:t> </a:t>
            </a:r>
            <a:r>
              <a:rPr lang="tr-TR" sz="8000" dirty="0" err="1" smtClean="0"/>
              <a:t>to</a:t>
            </a:r>
            <a:r>
              <a:rPr lang="tr-TR" sz="8000" dirty="0" smtClean="0"/>
              <a:t> </a:t>
            </a:r>
            <a:r>
              <a:rPr lang="tr-TR" sz="8000" dirty="0" err="1" smtClean="0"/>
              <a:t>prevent</a:t>
            </a:r>
            <a:r>
              <a:rPr lang="tr-TR" sz="8000" dirty="0" smtClean="0"/>
              <a:t> </a:t>
            </a:r>
            <a:r>
              <a:rPr lang="tr-TR" sz="8000" dirty="0" err="1" smtClean="0"/>
              <a:t>the</a:t>
            </a:r>
            <a:r>
              <a:rPr lang="tr-TR" sz="8000" dirty="0" smtClean="0"/>
              <a:t> </a:t>
            </a:r>
            <a:r>
              <a:rPr lang="tr-TR" sz="8000" dirty="0" err="1" smtClean="0"/>
              <a:t>sunburn</a:t>
            </a:r>
            <a:r>
              <a:rPr lang="tr-TR" sz="8000" dirty="0" smtClean="0"/>
              <a:t> </a:t>
            </a:r>
            <a:r>
              <a:rPr lang="tr-TR" sz="8000" dirty="0" err="1" smtClean="0"/>
              <a:t>and</a:t>
            </a:r>
            <a:r>
              <a:rPr lang="tr-TR" sz="8000" dirty="0" smtClean="0"/>
              <a:t> </a:t>
            </a:r>
            <a:r>
              <a:rPr lang="tr-TR" sz="8000" dirty="0" err="1" smtClean="0"/>
              <a:t>relax</a:t>
            </a:r>
            <a:r>
              <a:rPr lang="tr-TR" sz="8000" dirty="0" smtClean="0"/>
              <a:t> </a:t>
            </a:r>
            <a:r>
              <a:rPr lang="tr-TR" sz="8000" dirty="0" err="1" smtClean="0"/>
              <a:t>the</a:t>
            </a:r>
            <a:r>
              <a:rPr lang="tr-TR" sz="8000" dirty="0" smtClean="0"/>
              <a:t> </a:t>
            </a:r>
            <a:r>
              <a:rPr lang="tr-TR" sz="8000" dirty="0" err="1" smtClean="0"/>
              <a:t>tired</a:t>
            </a:r>
            <a:r>
              <a:rPr lang="tr-TR" sz="8000" dirty="0" smtClean="0"/>
              <a:t> </a:t>
            </a:r>
            <a:r>
              <a:rPr lang="tr-TR" sz="8000" dirty="0" err="1" smtClean="0"/>
              <a:t>muscles</a:t>
            </a:r>
            <a:r>
              <a:rPr lang="tr-TR" sz="8000" dirty="0" smtClean="0"/>
              <a:t>.</a:t>
            </a:r>
            <a:endParaRPr lang="tr-TR" sz="8000" dirty="0" smtClean="0"/>
          </a:p>
          <a:p>
            <a:pPr>
              <a:buNone/>
            </a:pPr>
            <a:endParaRPr lang="tr-TR" sz="8000" dirty="0" smtClean="0"/>
          </a:p>
          <a:p>
            <a:r>
              <a:rPr lang="en-US" sz="8000" dirty="0" smtClean="0"/>
              <a:t>Each festival</a:t>
            </a:r>
            <a:r>
              <a:rPr lang="tr-TR" sz="8000" dirty="0" smtClean="0"/>
              <a:t> </a:t>
            </a:r>
            <a:r>
              <a:rPr lang="tr-TR" sz="8000" dirty="0" err="1" smtClean="0"/>
              <a:t>starts</a:t>
            </a:r>
            <a:r>
              <a:rPr lang="tr-TR" sz="8000" dirty="0" smtClean="0"/>
              <a:t> </a:t>
            </a:r>
            <a:r>
              <a:rPr lang="tr-TR" sz="8000" dirty="0" err="1" smtClean="0"/>
              <a:t>with</a:t>
            </a:r>
            <a:r>
              <a:rPr lang="tr-TR" sz="8000" dirty="0" smtClean="0"/>
              <a:t> </a:t>
            </a:r>
            <a:r>
              <a:rPr lang="tr-TR" sz="8000" dirty="0" err="1" smtClean="0"/>
              <a:t>prayers</a:t>
            </a:r>
            <a:r>
              <a:rPr lang="tr-TR" sz="8000" dirty="0" smtClean="0"/>
              <a:t> </a:t>
            </a:r>
            <a:r>
              <a:rPr lang="tr-TR" sz="8000" dirty="0" err="1" smtClean="0"/>
              <a:t>and</a:t>
            </a:r>
            <a:r>
              <a:rPr lang="tr-TR" sz="8000" dirty="0" smtClean="0"/>
              <a:t> </a:t>
            </a:r>
            <a:r>
              <a:rPr lang="tr-TR" sz="8000" dirty="0" err="1" smtClean="0"/>
              <a:t>the</a:t>
            </a:r>
            <a:r>
              <a:rPr lang="tr-TR" sz="8000" dirty="0" smtClean="0"/>
              <a:t> </a:t>
            </a:r>
            <a:r>
              <a:rPr lang="en-US" sz="8000" dirty="0" smtClean="0"/>
              <a:t>patron</a:t>
            </a:r>
            <a:r>
              <a:rPr lang="en-US" sz="8000" dirty="0" smtClean="0"/>
              <a:t>, </a:t>
            </a:r>
            <a:r>
              <a:rPr lang="en-US" sz="8000" i="1" dirty="0" smtClean="0"/>
              <a:t>the </a:t>
            </a:r>
            <a:r>
              <a:rPr lang="en-US" sz="8000" i="1" dirty="0" err="1" smtClean="0"/>
              <a:t>Kırkpınar</a:t>
            </a:r>
            <a:r>
              <a:rPr lang="en-US" sz="8000" i="1" dirty="0" smtClean="0"/>
              <a:t> </a:t>
            </a:r>
            <a:r>
              <a:rPr lang="en-US" sz="8000" i="1" dirty="0" smtClean="0"/>
              <a:t>Aga</a:t>
            </a:r>
            <a:r>
              <a:rPr lang="tr-TR" sz="8000" i="1" dirty="0" smtClean="0"/>
              <a:t>, </a:t>
            </a:r>
            <a:r>
              <a:rPr lang="tr-TR" sz="8000" dirty="0" err="1" smtClean="0"/>
              <a:t>launches</a:t>
            </a:r>
            <a:r>
              <a:rPr lang="tr-TR" sz="8000" i="1" dirty="0" smtClean="0"/>
              <a:t> </a:t>
            </a:r>
            <a:r>
              <a:rPr lang="tr-TR" sz="8000" dirty="0" err="1" smtClean="0"/>
              <a:t>the</a:t>
            </a:r>
            <a:r>
              <a:rPr lang="tr-TR" sz="8000" i="1" dirty="0" smtClean="0"/>
              <a:t> </a:t>
            </a:r>
            <a:r>
              <a:rPr lang="tr-TR" sz="8000" dirty="0" smtClean="0"/>
              <a:t>c</a:t>
            </a:r>
            <a:r>
              <a:rPr lang="en-US" sz="8000" dirty="0" err="1" smtClean="0"/>
              <a:t>eremony</a:t>
            </a:r>
            <a:r>
              <a:rPr lang="en-US" sz="8000" dirty="0" smtClean="0"/>
              <a:t>.</a:t>
            </a:r>
            <a:r>
              <a:rPr lang="tr-TR" sz="8000" dirty="0" smtClean="0"/>
              <a:t> </a:t>
            </a:r>
            <a:r>
              <a:rPr lang="tr-TR" sz="8000" dirty="0" err="1" smtClean="0"/>
              <a:t>The</a:t>
            </a:r>
            <a:r>
              <a:rPr lang="tr-TR" sz="8000" dirty="0" smtClean="0"/>
              <a:t> patron </a:t>
            </a:r>
            <a:r>
              <a:rPr lang="tr-TR" sz="8000" dirty="0" err="1" smtClean="0"/>
              <a:t>or</a:t>
            </a:r>
            <a:r>
              <a:rPr lang="tr-TR" sz="8000" dirty="0" smtClean="0"/>
              <a:t> </a:t>
            </a:r>
            <a:r>
              <a:rPr lang="tr-TR" sz="8000" i="1" dirty="0" err="1" smtClean="0"/>
              <a:t>Aga</a:t>
            </a:r>
            <a:r>
              <a:rPr lang="en-US" sz="8000" dirty="0" smtClean="0"/>
              <a:t> </a:t>
            </a:r>
            <a:r>
              <a:rPr lang="tr-TR" sz="8000" dirty="0" smtClean="0"/>
              <a:t>is a </a:t>
            </a:r>
            <a:r>
              <a:rPr lang="tr-TR" sz="8000" dirty="0" err="1" smtClean="0"/>
              <a:t>special</a:t>
            </a:r>
            <a:r>
              <a:rPr lang="tr-TR" sz="8000" dirty="0" smtClean="0"/>
              <a:t> </a:t>
            </a:r>
            <a:r>
              <a:rPr lang="tr-TR" sz="8000" dirty="0" err="1" smtClean="0"/>
              <a:t>figure</a:t>
            </a:r>
            <a:r>
              <a:rPr lang="tr-TR" sz="8000" dirty="0" smtClean="0"/>
              <a:t> </a:t>
            </a:r>
            <a:r>
              <a:rPr lang="tr-TR" sz="8000" dirty="0" err="1" smtClean="0"/>
              <a:t>because</a:t>
            </a:r>
            <a:r>
              <a:rPr lang="tr-TR" sz="8000" dirty="0" smtClean="0"/>
              <a:t> he </a:t>
            </a:r>
            <a:r>
              <a:rPr lang="tr-TR" sz="8000" dirty="0" err="1" smtClean="0"/>
              <a:t>organizes</a:t>
            </a:r>
            <a:r>
              <a:rPr lang="tr-TR" sz="8000" dirty="0" smtClean="0"/>
              <a:t> </a:t>
            </a:r>
            <a:r>
              <a:rPr lang="tr-TR" sz="8000" dirty="0" err="1" smtClean="0"/>
              <a:t>and</a:t>
            </a:r>
            <a:r>
              <a:rPr lang="tr-TR" sz="8000" dirty="0" smtClean="0"/>
              <a:t> </a:t>
            </a:r>
            <a:r>
              <a:rPr lang="tr-TR" sz="8000" dirty="0" err="1" smtClean="0"/>
              <a:t>promotes</a:t>
            </a:r>
            <a:r>
              <a:rPr lang="tr-TR" sz="8000" dirty="0" smtClean="0"/>
              <a:t> </a:t>
            </a:r>
            <a:r>
              <a:rPr lang="tr-TR" sz="8000" dirty="0" err="1" smtClean="0"/>
              <a:t>the</a:t>
            </a:r>
            <a:r>
              <a:rPr lang="tr-TR" sz="8000" dirty="0" smtClean="0"/>
              <a:t> </a:t>
            </a:r>
            <a:r>
              <a:rPr lang="tr-TR" sz="8000" dirty="0" err="1" smtClean="0"/>
              <a:t>events</a:t>
            </a:r>
            <a:r>
              <a:rPr lang="tr-TR" sz="8000" dirty="0" smtClean="0"/>
              <a:t> in Kırkpınar. </a:t>
            </a:r>
            <a:r>
              <a:rPr lang="en-US" sz="8000" dirty="0" smtClean="0"/>
              <a:t>The </a:t>
            </a:r>
            <a:r>
              <a:rPr lang="en-US" sz="8000" dirty="0" smtClean="0"/>
              <a:t>golden belt is carried through the city in a procession, followed by prayers recited in the </a:t>
            </a:r>
            <a:r>
              <a:rPr lang="en-US" sz="8000" dirty="0" err="1" smtClean="0"/>
              <a:t>Selimiye</a:t>
            </a:r>
            <a:r>
              <a:rPr lang="en-US" sz="8000" dirty="0" smtClean="0"/>
              <a:t> Mosque. </a:t>
            </a:r>
            <a:r>
              <a:rPr lang="tr-TR" sz="8000" dirty="0" err="1" smtClean="0"/>
              <a:t>Then</a:t>
            </a:r>
            <a:r>
              <a:rPr lang="tr-TR" sz="8000" dirty="0" smtClean="0"/>
              <a:t>, </a:t>
            </a:r>
            <a:r>
              <a:rPr lang="tr-TR" sz="8000" dirty="0" err="1" smtClean="0"/>
              <a:t>the</a:t>
            </a:r>
            <a:r>
              <a:rPr lang="tr-TR" sz="8000" dirty="0" smtClean="0"/>
              <a:t> </a:t>
            </a:r>
            <a:r>
              <a:rPr lang="tr-TR" sz="8000" dirty="0" err="1" smtClean="0"/>
              <a:t>tournaments</a:t>
            </a:r>
            <a:r>
              <a:rPr lang="tr-TR" sz="8000" dirty="0" smtClean="0"/>
              <a:t> start in </a:t>
            </a:r>
            <a:r>
              <a:rPr lang="tr-TR" sz="8000" dirty="0" err="1" smtClean="0"/>
              <a:t>the</a:t>
            </a:r>
            <a:r>
              <a:rPr lang="tr-TR" sz="8000" dirty="0" smtClean="0"/>
              <a:t> </a:t>
            </a:r>
            <a:r>
              <a:rPr lang="tr-TR" sz="8000" dirty="0" err="1" smtClean="0"/>
              <a:t>field</a:t>
            </a:r>
            <a:r>
              <a:rPr lang="tr-TR" sz="8000" dirty="0" smtClean="0"/>
              <a:t>. </a:t>
            </a:r>
            <a:r>
              <a:rPr lang="en-US" sz="8000" dirty="0" smtClean="0"/>
              <a:t/>
            </a:r>
            <a:br>
              <a:rPr lang="en-US" sz="8000" dirty="0" smtClean="0"/>
            </a:br>
            <a:endParaRPr lang="tr-TR" sz="8000" dirty="0"/>
          </a:p>
        </p:txBody>
      </p:sp>
      <p:sp>
        <p:nvSpPr>
          <p:cNvPr id="4" name="3 Dikdörtgen"/>
          <p:cNvSpPr/>
          <p:nvPr/>
        </p:nvSpPr>
        <p:spPr>
          <a:xfrm>
            <a:off x="5148064" y="4077072"/>
            <a:ext cx="3600400" cy="430887"/>
          </a:xfrm>
          <a:prstGeom prst="rect">
            <a:avLst/>
          </a:prstGeom>
        </p:spPr>
        <p:txBody>
          <a:bodyPr wrap="square">
            <a:spAutoFit/>
          </a:bodyPr>
          <a:lstStyle/>
          <a:p>
            <a:r>
              <a:rPr lang="tr-TR" sz="1100" dirty="0" err="1" smtClean="0">
                <a:hlinkClick r:id="rId2"/>
              </a:rPr>
              <a:t>Source</a:t>
            </a:r>
            <a:r>
              <a:rPr lang="tr-TR" sz="1100" dirty="0" smtClean="0">
                <a:hlinkClick r:id="rId2"/>
              </a:rPr>
              <a:t> https</a:t>
            </a:r>
            <a:r>
              <a:rPr lang="tr-TR" sz="1100" dirty="0" smtClean="0">
                <a:hlinkClick r:id="rId2"/>
              </a:rPr>
              <a:t>://www.esgazete.com/spor/kirkpinarda-para-odulleri-belirlendi-h113166.html</a:t>
            </a:r>
            <a:endParaRPr lang="tr-TR" sz="1100" dirty="0"/>
          </a:p>
        </p:txBody>
      </p:sp>
      <p:pic>
        <p:nvPicPr>
          <p:cNvPr id="1026" name="Picture 2"/>
          <p:cNvPicPr>
            <a:picLocks noChangeAspect="1" noChangeArrowheads="1"/>
          </p:cNvPicPr>
          <p:nvPr/>
        </p:nvPicPr>
        <p:blipFill>
          <a:blip r:embed="rId3" cstate="print"/>
          <a:srcRect/>
          <a:stretch>
            <a:fillRect/>
          </a:stretch>
        </p:blipFill>
        <p:spPr bwMode="auto">
          <a:xfrm>
            <a:off x="5004048" y="1700808"/>
            <a:ext cx="3906433" cy="201622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0" y="5301208"/>
            <a:ext cx="6444208" cy="928694"/>
          </a:xfrm>
        </p:spPr>
        <p:txBody>
          <a:bodyPr>
            <a:normAutofit/>
          </a:bodyPr>
          <a:lstStyle/>
          <a:p>
            <a:r>
              <a:rPr lang="tr-TR" sz="1600" dirty="0" err="1" smtClean="0">
                <a:hlinkClick r:id="rId3"/>
              </a:rPr>
              <a:t>Source</a:t>
            </a:r>
            <a:r>
              <a:rPr lang="tr-TR" sz="1600" dirty="0" smtClean="0">
                <a:hlinkClick r:id="rId3"/>
              </a:rPr>
              <a:t>: https</a:t>
            </a:r>
            <a:r>
              <a:rPr lang="tr-TR" sz="1600" dirty="0" smtClean="0">
                <a:hlinkClick r:id="rId3"/>
              </a:rPr>
              <a:t>://edirne.ktb.gov.tr/TR-76392/kirkpinar-yagli-guresleri.html</a:t>
            </a:r>
            <a:endParaRPr lang="tr-TR" sz="1600" dirty="0"/>
          </a:p>
        </p:txBody>
      </p:sp>
      <p:pic>
        <p:nvPicPr>
          <p:cNvPr id="4" name="3 İçerik Yer Tutucusu" descr="74763,gures.jpg"/>
          <p:cNvPicPr>
            <a:picLocks noGrp="1" noChangeAspect="1"/>
          </p:cNvPicPr>
          <p:nvPr>
            <p:ph idx="1"/>
          </p:nvPr>
        </p:nvPicPr>
        <p:blipFill>
          <a:blip r:embed="rId4" cstate="print"/>
          <a:stretch>
            <a:fillRect/>
          </a:stretch>
        </p:blipFill>
        <p:spPr>
          <a:xfrm>
            <a:off x="285720" y="280979"/>
            <a:ext cx="4142264" cy="5117637"/>
          </a:xfrm>
        </p:spPr>
      </p:pic>
      <p:sp>
        <p:nvSpPr>
          <p:cNvPr id="6" name="5 Metin kutusu"/>
          <p:cNvSpPr txBox="1"/>
          <p:nvPr/>
        </p:nvSpPr>
        <p:spPr>
          <a:xfrm>
            <a:off x="4932040" y="908720"/>
            <a:ext cx="3168352" cy="3693319"/>
          </a:xfrm>
          <a:prstGeom prst="rect">
            <a:avLst/>
          </a:prstGeom>
          <a:noFill/>
        </p:spPr>
        <p:txBody>
          <a:bodyPr wrap="square" rtlCol="0">
            <a:spAutoFit/>
          </a:bodyPr>
          <a:lstStyle/>
          <a:p>
            <a:r>
              <a:rPr lang="tr-TR" dirty="0" err="1" smtClean="0"/>
              <a:t>You</a:t>
            </a:r>
            <a:r>
              <a:rPr lang="tr-TR" dirty="0" smtClean="0"/>
              <a:t> can </a:t>
            </a:r>
            <a:r>
              <a:rPr lang="tr-TR" dirty="0" err="1" smtClean="0"/>
              <a:t>also</a:t>
            </a:r>
            <a:r>
              <a:rPr lang="tr-TR" dirty="0" smtClean="0"/>
              <a:t> </a:t>
            </a:r>
            <a:r>
              <a:rPr lang="tr-TR" dirty="0" err="1" smtClean="0"/>
              <a:t>enjoy</a:t>
            </a:r>
            <a:r>
              <a:rPr lang="tr-TR" dirty="0" smtClean="0"/>
              <a:t> </a:t>
            </a:r>
            <a:r>
              <a:rPr lang="tr-TR" dirty="0" err="1" smtClean="0"/>
              <a:t>the</a:t>
            </a:r>
            <a:r>
              <a:rPr lang="tr-TR" dirty="0" smtClean="0"/>
              <a:t> </a:t>
            </a:r>
            <a:r>
              <a:rPr lang="tr-TR" dirty="0" err="1" smtClean="0"/>
              <a:t>local</a:t>
            </a:r>
            <a:r>
              <a:rPr lang="tr-TR" dirty="0" smtClean="0"/>
              <a:t> </a:t>
            </a:r>
            <a:r>
              <a:rPr lang="tr-TR" dirty="0" err="1" smtClean="0"/>
              <a:t>food</a:t>
            </a:r>
            <a:r>
              <a:rPr lang="tr-TR" dirty="0" smtClean="0"/>
              <a:t> </a:t>
            </a:r>
            <a:r>
              <a:rPr lang="tr-TR" dirty="0" err="1" smtClean="0"/>
              <a:t>during</a:t>
            </a:r>
            <a:r>
              <a:rPr lang="tr-TR" dirty="0" smtClean="0"/>
              <a:t> </a:t>
            </a:r>
            <a:r>
              <a:rPr lang="tr-TR" dirty="0" err="1" smtClean="0"/>
              <a:t>the</a:t>
            </a:r>
            <a:r>
              <a:rPr lang="tr-TR" dirty="0" smtClean="0"/>
              <a:t> festival. </a:t>
            </a:r>
            <a:r>
              <a:rPr lang="tr-TR" dirty="0" err="1" smtClean="0"/>
              <a:t>You</a:t>
            </a:r>
            <a:r>
              <a:rPr lang="tr-TR" dirty="0" smtClean="0"/>
              <a:t> can </a:t>
            </a:r>
            <a:r>
              <a:rPr lang="tr-TR" dirty="0" err="1" smtClean="0"/>
              <a:t>eat</a:t>
            </a:r>
            <a:r>
              <a:rPr lang="tr-TR" dirty="0" smtClean="0"/>
              <a:t> </a:t>
            </a:r>
            <a:r>
              <a:rPr lang="tr-TR" i="1" dirty="0" smtClean="0"/>
              <a:t>gözleme, </a:t>
            </a:r>
            <a:r>
              <a:rPr lang="tr-TR" dirty="0" smtClean="0"/>
              <a:t>a </a:t>
            </a:r>
            <a:r>
              <a:rPr lang="tr-TR" dirty="0" err="1" smtClean="0"/>
              <a:t>kind</a:t>
            </a:r>
            <a:r>
              <a:rPr lang="tr-TR" dirty="0" smtClean="0"/>
              <a:t> of </a:t>
            </a:r>
            <a:r>
              <a:rPr lang="tr-TR" dirty="0" err="1" smtClean="0"/>
              <a:t>Turkish</a:t>
            </a:r>
            <a:r>
              <a:rPr lang="tr-TR" dirty="0" smtClean="0"/>
              <a:t> </a:t>
            </a:r>
            <a:r>
              <a:rPr lang="tr-TR" dirty="0" err="1" smtClean="0"/>
              <a:t>pastry</a:t>
            </a:r>
            <a:r>
              <a:rPr lang="tr-TR" dirty="0" smtClean="0"/>
              <a:t>, </a:t>
            </a:r>
            <a:r>
              <a:rPr lang="tr-TR" i="1" dirty="0" err="1" smtClean="0"/>
              <a:t>Turkish</a:t>
            </a:r>
            <a:r>
              <a:rPr lang="tr-TR" i="1" dirty="0" smtClean="0"/>
              <a:t> </a:t>
            </a:r>
            <a:r>
              <a:rPr lang="tr-TR" i="1" dirty="0" err="1" smtClean="0"/>
              <a:t>meatball</a:t>
            </a:r>
            <a:r>
              <a:rPr lang="tr-TR" i="1" dirty="0" smtClean="0"/>
              <a:t>,</a:t>
            </a:r>
            <a:r>
              <a:rPr lang="tr-TR" dirty="0" smtClean="0"/>
              <a:t> </a:t>
            </a:r>
            <a:r>
              <a:rPr lang="tr-TR" dirty="0" err="1" smtClean="0"/>
              <a:t>and</a:t>
            </a:r>
            <a:r>
              <a:rPr lang="tr-TR" dirty="0" smtClean="0"/>
              <a:t> </a:t>
            </a:r>
            <a:r>
              <a:rPr lang="tr-TR" dirty="0" err="1" smtClean="0"/>
              <a:t>all</a:t>
            </a:r>
            <a:r>
              <a:rPr lang="tr-TR" dirty="0" smtClean="0"/>
              <a:t> </a:t>
            </a:r>
            <a:r>
              <a:rPr lang="tr-TR" dirty="0" err="1" smtClean="0"/>
              <a:t>kinds</a:t>
            </a:r>
            <a:r>
              <a:rPr lang="tr-TR" dirty="0" smtClean="0"/>
              <a:t> of </a:t>
            </a:r>
            <a:r>
              <a:rPr lang="tr-TR" dirty="0" err="1" smtClean="0"/>
              <a:t>grilled</a:t>
            </a:r>
            <a:r>
              <a:rPr lang="tr-TR" dirty="0" smtClean="0"/>
              <a:t> </a:t>
            </a:r>
            <a:r>
              <a:rPr lang="tr-TR" dirty="0" err="1" smtClean="0"/>
              <a:t>meat</a:t>
            </a:r>
            <a:r>
              <a:rPr lang="tr-TR" dirty="0" smtClean="0"/>
              <a:t>. </a:t>
            </a:r>
            <a:r>
              <a:rPr lang="tr-TR" dirty="0" err="1" smtClean="0"/>
              <a:t>After</a:t>
            </a:r>
            <a:r>
              <a:rPr lang="tr-TR" dirty="0" smtClean="0"/>
              <a:t> a </a:t>
            </a:r>
            <a:r>
              <a:rPr lang="tr-TR" dirty="0" err="1" smtClean="0"/>
              <a:t>delicious</a:t>
            </a:r>
            <a:r>
              <a:rPr lang="tr-TR" dirty="0" smtClean="0"/>
              <a:t> meal, </a:t>
            </a:r>
            <a:r>
              <a:rPr lang="tr-TR" dirty="0" err="1" smtClean="0"/>
              <a:t>you</a:t>
            </a:r>
            <a:r>
              <a:rPr lang="tr-TR" dirty="0" smtClean="0"/>
              <a:t> can </a:t>
            </a:r>
            <a:r>
              <a:rPr lang="tr-TR" dirty="0" err="1" smtClean="0"/>
              <a:t>enjoy</a:t>
            </a:r>
            <a:r>
              <a:rPr lang="tr-TR" dirty="0" smtClean="0"/>
              <a:t> </a:t>
            </a:r>
            <a:r>
              <a:rPr lang="tr-TR" dirty="0" err="1" smtClean="0"/>
              <a:t>the</a:t>
            </a:r>
            <a:r>
              <a:rPr lang="tr-TR" dirty="0" smtClean="0"/>
              <a:t> </a:t>
            </a:r>
            <a:r>
              <a:rPr lang="tr-TR" dirty="0" err="1" smtClean="0"/>
              <a:t>taste</a:t>
            </a:r>
            <a:r>
              <a:rPr lang="tr-TR" dirty="0" smtClean="0"/>
              <a:t> of </a:t>
            </a:r>
            <a:r>
              <a:rPr lang="tr-TR" dirty="0" err="1" smtClean="0"/>
              <a:t>Turkish</a:t>
            </a:r>
            <a:r>
              <a:rPr lang="tr-TR" dirty="0" smtClean="0"/>
              <a:t> </a:t>
            </a:r>
            <a:r>
              <a:rPr lang="tr-TR" dirty="0" err="1" smtClean="0"/>
              <a:t>coffee</a:t>
            </a:r>
            <a:r>
              <a:rPr lang="tr-TR" dirty="0" smtClean="0"/>
              <a:t>. </a:t>
            </a:r>
            <a:r>
              <a:rPr lang="tr-TR" dirty="0" err="1" smtClean="0"/>
              <a:t>If</a:t>
            </a:r>
            <a:r>
              <a:rPr lang="tr-TR" dirty="0" smtClean="0"/>
              <a:t> </a:t>
            </a:r>
            <a:r>
              <a:rPr lang="tr-TR" dirty="0" err="1" smtClean="0"/>
              <a:t>you</a:t>
            </a:r>
            <a:r>
              <a:rPr lang="tr-TR" dirty="0" smtClean="0"/>
              <a:t> </a:t>
            </a:r>
            <a:r>
              <a:rPr lang="tr-TR" dirty="0" err="1" smtClean="0"/>
              <a:t>like</a:t>
            </a:r>
            <a:r>
              <a:rPr lang="tr-TR" dirty="0" smtClean="0"/>
              <a:t>, </a:t>
            </a:r>
            <a:r>
              <a:rPr lang="tr-TR" dirty="0" err="1" smtClean="0"/>
              <a:t>the</a:t>
            </a:r>
            <a:r>
              <a:rPr lang="tr-TR" dirty="0" smtClean="0"/>
              <a:t> </a:t>
            </a:r>
            <a:r>
              <a:rPr lang="tr-TR" dirty="0" err="1" smtClean="0"/>
              <a:t>gypsy</a:t>
            </a:r>
            <a:r>
              <a:rPr lang="tr-TR" dirty="0" smtClean="0"/>
              <a:t> </a:t>
            </a:r>
            <a:r>
              <a:rPr lang="tr-TR" dirty="0" err="1" smtClean="0"/>
              <a:t>fortune</a:t>
            </a:r>
            <a:r>
              <a:rPr lang="tr-TR" dirty="0" smtClean="0"/>
              <a:t>-</a:t>
            </a:r>
            <a:r>
              <a:rPr lang="tr-TR" dirty="0" err="1" smtClean="0"/>
              <a:t>tellers</a:t>
            </a:r>
            <a:r>
              <a:rPr lang="tr-TR" dirty="0" smtClean="0"/>
              <a:t> can </a:t>
            </a:r>
            <a:r>
              <a:rPr lang="tr-TR" dirty="0" err="1" smtClean="0"/>
              <a:t>tell</a:t>
            </a:r>
            <a:r>
              <a:rPr lang="tr-TR" dirty="0" smtClean="0"/>
              <a:t> </a:t>
            </a:r>
            <a:r>
              <a:rPr lang="tr-TR" dirty="0" err="1" smtClean="0"/>
              <a:t>about</a:t>
            </a:r>
            <a:r>
              <a:rPr lang="tr-TR" dirty="0" smtClean="0"/>
              <a:t> </a:t>
            </a:r>
            <a:r>
              <a:rPr lang="tr-TR" dirty="0" err="1" smtClean="0"/>
              <a:t>your</a:t>
            </a:r>
            <a:r>
              <a:rPr lang="tr-TR" dirty="0" smtClean="0"/>
              <a:t> </a:t>
            </a:r>
            <a:r>
              <a:rPr lang="tr-TR" dirty="0" err="1" smtClean="0"/>
              <a:t>future</a:t>
            </a:r>
            <a:r>
              <a:rPr lang="tr-TR" dirty="0" smtClean="0"/>
              <a:t> </a:t>
            </a:r>
            <a:r>
              <a:rPr lang="tr-TR" dirty="0" err="1" smtClean="0"/>
              <a:t>from</a:t>
            </a:r>
            <a:r>
              <a:rPr lang="tr-TR" dirty="0" smtClean="0"/>
              <a:t> </a:t>
            </a:r>
            <a:r>
              <a:rPr lang="tr-TR" dirty="0" err="1" smtClean="0"/>
              <a:t>the</a:t>
            </a:r>
            <a:r>
              <a:rPr lang="tr-TR" dirty="0" smtClean="0"/>
              <a:t> </a:t>
            </a:r>
            <a:r>
              <a:rPr lang="tr-TR" dirty="0" err="1" smtClean="0"/>
              <a:t>remains</a:t>
            </a:r>
            <a:r>
              <a:rPr lang="tr-TR" dirty="0" smtClean="0"/>
              <a:t> of </a:t>
            </a:r>
            <a:r>
              <a:rPr lang="tr-TR" dirty="0" err="1" smtClean="0"/>
              <a:t>coffee</a:t>
            </a:r>
            <a:r>
              <a:rPr lang="tr-TR" dirty="0" smtClean="0"/>
              <a:t> in </a:t>
            </a:r>
            <a:r>
              <a:rPr lang="tr-TR" dirty="0" err="1" smtClean="0"/>
              <a:t>your</a:t>
            </a:r>
            <a:r>
              <a:rPr lang="tr-TR" dirty="0" smtClean="0"/>
              <a:t> cup. </a:t>
            </a:r>
            <a:r>
              <a:rPr lang="tr-TR" dirty="0" err="1" smtClean="0"/>
              <a:t>It</a:t>
            </a:r>
            <a:r>
              <a:rPr lang="tr-TR" dirty="0" smtClean="0"/>
              <a:t> is </a:t>
            </a:r>
            <a:r>
              <a:rPr lang="tr-TR" dirty="0" err="1" smtClean="0"/>
              <a:t>really</a:t>
            </a:r>
            <a:r>
              <a:rPr lang="tr-TR" dirty="0" smtClean="0"/>
              <a:t> </a:t>
            </a:r>
            <a:r>
              <a:rPr lang="tr-TR" dirty="0" err="1" smtClean="0"/>
              <a:t>fun</a:t>
            </a:r>
            <a:r>
              <a:rPr lang="tr-TR" dirty="0" smtClean="0"/>
              <a:t> </a:t>
            </a:r>
            <a:r>
              <a:rPr lang="tr-TR" dirty="0" err="1" smtClean="0"/>
              <a:t>to</a:t>
            </a:r>
            <a:r>
              <a:rPr lang="tr-TR" dirty="0" smtClean="0"/>
              <a:t> </a:t>
            </a:r>
            <a:r>
              <a:rPr lang="tr-TR" dirty="0" err="1" smtClean="0"/>
              <a:t>hear</a:t>
            </a:r>
            <a:r>
              <a:rPr lang="tr-TR" dirty="0" smtClean="0"/>
              <a:t> </a:t>
            </a:r>
            <a:r>
              <a:rPr lang="tr-TR" dirty="0" err="1" smtClean="0"/>
              <a:t>funny</a:t>
            </a:r>
            <a:r>
              <a:rPr lang="tr-TR" dirty="0" smtClean="0"/>
              <a:t> </a:t>
            </a:r>
            <a:r>
              <a:rPr lang="tr-TR" dirty="0" err="1" smtClean="0"/>
              <a:t>and</a:t>
            </a:r>
            <a:r>
              <a:rPr lang="tr-TR" dirty="0" smtClean="0"/>
              <a:t> </a:t>
            </a:r>
            <a:r>
              <a:rPr lang="tr-TR" dirty="0" err="1" smtClean="0"/>
              <a:t>always</a:t>
            </a:r>
            <a:r>
              <a:rPr lang="tr-TR" dirty="0" smtClean="0"/>
              <a:t> </a:t>
            </a:r>
            <a:r>
              <a:rPr lang="tr-TR" dirty="0" err="1" smtClean="0"/>
              <a:t>optimistic</a:t>
            </a:r>
            <a:r>
              <a:rPr lang="tr-TR" dirty="0" smtClean="0"/>
              <a:t> </a:t>
            </a:r>
            <a:r>
              <a:rPr lang="tr-TR" dirty="0" err="1" smtClean="0"/>
              <a:t>predictions</a:t>
            </a:r>
            <a:r>
              <a:rPr lang="tr-TR" dirty="0" smtClean="0"/>
              <a:t> .</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193</Words>
  <Application>Microsoft Office PowerPoint</Application>
  <PresentationFormat>Ekran Gösterisi (4:3)</PresentationFormat>
  <Paragraphs>16</Paragraphs>
  <Slides>5</Slides>
  <Notes>1</Notes>
  <HiddenSlides>0</HiddenSlides>
  <MMClips>0</MMClips>
  <ScaleCrop>false</ScaleCrop>
  <HeadingPairs>
    <vt:vector size="4" baseType="variant">
      <vt:variant>
        <vt:lpstr>Tema</vt:lpstr>
      </vt:variant>
      <vt:variant>
        <vt:i4>1</vt:i4>
      </vt:variant>
      <vt:variant>
        <vt:lpstr>Slayt Başlıkları</vt:lpstr>
      </vt:variant>
      <vt:variant>
        <vt:i4>5</vt:i4>
      </vt:variant>
    </vt:vector>
  </HeadingPairs>
  <TitlesOfParts>
    <vt:vector size="6" baseType="lpstr">
      <vt:lpstr>Ofis Teması</vt:lpstr>
      <vt:lpstr>TURKISH TRADITIONAL KIRKPINAR OIL WRESTLING</vt:lpstr>
      <vt:lpstr>                                                                     Kırkpınar Oil Wrestling </vt:lpstr>
      <vt:lpstr> Source : https://www.hurriyet.com.tr/sporarena/kirkpinar-yagli-guresleri-programi-canli-yayin-ile-saat-kacta-hangi-kanalda-41266394</vt:lpstr>
      <vt:lpstr>Slayt 4</vt:lpstr>
      <vt:lpstr>Source: https://edirne.ktb.gov.tr/TR-76392/kirkpinar-yagli-guresleri.html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Kırkpınar oil wrestling</dc:title>
  <dc:creator>Yasemin</dc:creator>
  <cp:lastModifiedBy>VivoBook</cp:lastModifiedBy>
  <cp:revision>20</cp:revision>
  <dcterms:created xsi:type="dcterms:W3CDTF">2020-06-18T13:41:15Z</dcterms:created>
  <dcterms:modified xsi:type="dcterms:W3CDTF">2020-06-23T14:30:52Z</dcterms:modified>
</cp:coreProperties>
</file>