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70" r:id="rId2"/>
    <p:sldId id="257" r:id="rId3"/>
    <p:sldId id="263" r:id="rId4"/>
    <p:sldId id="259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D10"/>
    <a:srgbClr val="130547"/>
    <a:srgbClr val="1A0D3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2244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2674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2961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1449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74791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8" name="Tarih Yer Tutucus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9" name="Alt Bilgi Yer Tutucusu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769188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166124038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0161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005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ikdörtgen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9" name="Tarih Yer Tutucusu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3176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kdörtgen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Tarih Yer Tutucus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9" name="Alt Bilgi Yer Tutucusu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701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F06C339B-418B-4F50-8561-E18DD8F507F6}" type="datetimeFigureOut">
              <a:rPr lang="tr-TR" smtClean="0"/>
              <a:pPr/>
              <a:t>3.09.2020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90FBEB1C-75C4-47B0-A7BE-EF5B272016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050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876292" y="2261229"/>
            <a:ext cx="8714369" cy="1188720"/>
          </a:xfrm>
        </p:spPr>
        <p:txBody>
          <a:bodyPr>
            <a:noAutofit/>
          </a:bodyPr>
          <a:lstStyle/>
          <a:p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Shebi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Arus</a:t>
            </a:r>
            <a:r>
              <a:rPr lang="tr-TR" sz="3200" dirty="0" smtClean="0">
                <a:solidFill>
                  <a:srgbClr val="FF0000"/>
                </a:solidFill>
              </a:rPr>
              <a:t>, </a:t>
            </a:r>
            <a:r>
              <a:rPr lang="tr-TR" sz="3200" dirty="0" err="1" smtClean="0">
                <a:solidFill>
                  <a:srgbClr val="FF0000"/>
                </a:solidFill>
              </a:rPr>
              <a:t>or</a:t>
            </a:r>
            <a:r>
              <a:rPr lang="tr-TR" sz="3200" dirty="0" smtClean="0">
                <a:solidFill>
                  <a:srgbClr val="FF0000"/>
                </a:solidFill>
              </a:rPr>
              <a:t> ‘’</a:t>
            </a:r>
            <a:r>
              <a:rPr lang="tr-TR" sz="3200" dirty="0" err="1" smtClean="0">
                <a:solidFill>
                  <a:srgbClr val="FF0000"/>
                </a:solidFill>
              </a:rPr>
              <a:t>Reunion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Night</a:t>
            </a:r>
            <a:r>
              <a:rPr lang="tr-TR" sz="3200" dirty="0" smtClean="0">
                <a:solidFill>
                  <a:srgbClr val="FF0000"/>
                </a:solidFill>
              </a:rPr>
              <a:t>’’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13022" y="1073874"/>
            <a:ext cx="7729728" cy="11887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WHO IS MEVLANA?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05010" y="2690296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Mevlana </a:t>
            </a:r>
            <a:r>
              <a:rPr lang="tr-TR" sz="2000" dirty="0" err="1" smtClean="0"/>
              <a:t>Celaleddin</a:t>
            </a:r>
            <a:r>
              <a:rPr lang="tr-TR" sz="2000" dirty="0" smtClean="0"/>
              <a:t> – i Rumi </a:t>
            </a:r>
            <a:r>
              <a:rPr lang="tr-TR" sz="2000" dirty="0" err="1" smtClean="0"/>
              <a:t>was</a:t>
            </a:r>
            <a:r>
              <a:rPr lang="tr-TR" sz="2000" dirty="0" smtClean="0"/>
              <a:t> an </a:t>
            </a:r>
            <a:r>
              <a:rPr lang="tr-TR" sz="2000" dirty="0" err="1" smtClean="0"/>
              <a:t>Anatolian</a:t>
            </a:r>
            <a:r>
              <a:rPr lang="tr-TR" sz="2000" dirty="0" smtClean="0"/>
              <a:t> </a:t>
            </a:r>
            <a:r>
              <a:rPr lang="tr-TR" sz="2000" dirty="0" err="1" smtClean="0"/>
              <a:t>holy</a:t>
            </a:r>
            <a:r>
              <a:rPr lang="tr-TR" sz="2000" dirty="0" smtClean="0"/>
              <a:t> </a:t>
            </a:r>
            <a:r>
              <a:rPr lang="tr-TR" sz="2000" dirty="0" err="1" smtClean="0"/>
              <a:t>man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gave</a:t>
            </a:r>
            <a:r>
              <a:rPr lang="tr-TR" sz="2000" dirty="0" smtClean="0"/>
              <a:t> </a:t>
            </a:r>
            <a:r>
              <a:rPr lang="tr-TR" sz="2000" dirty="0" err="1" smtClean="0"/>
              <a:t>hope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inspiration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humanity</a:t>
            </a:r>
            <a:r>
              <a:rPr lang="tr-TR" sz="2000" dirty="0" smtClean="0"/>
              <a:t>. He </a:t>
            </a:r>
            <a:r>
              <a:rPr lang="tr-TR" sz="2000" dirty="0" err="1" smtClean="0"/>
              <a:t>was</a:t>
            </a:r>
            <a:r>
              <a:rPr lang="tr-TR" sz="2000" dirty="0" smtClean="0"/>
              <a:t> </a:t>
            </a:r>
            <a:r>
              <a:rPr lang="tr-TR" sz="2000" dirty="0" err="1" smtClean="0"/>
              <a:t>born</a:t>
            </a:r>
            <a:r>
              <a:rPr lang="tr-TR" sz="2000" dirty="0" smtClean="0"/>
              <a:t> in 1207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city</a:t>
            </a:r>
            <a:r>
              <a:rPr lang="tr-TR" sz="2000" dirty="0" smtClean="0"/>
              <a:t> of </a:t>
            </a:r>
            <a:r>
              <a:rPr lang="tr-TR" sz="2000" dirty="0" err="1" smtClean="0"/>
              <a:t>Balkh</a:t>
            </a:r>
            <a:r>
              <a:rPr lang="tr-TR" sz="2000" dirty="0" smtClean="0"/>
              <a:t>, Horasan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died</a:t>
            </a:r>
            <a:r>
              <a:rPr lang="tr-TR" sz="2000" dirty="0" smtClean="0"/>
              <a:t> in 17th </a:t>
            </a:r>
            <a:r>
              <a:rPr lang="tr-TR" sz="2000" dirty="0" err="1" smtClean="0"/>
              <a:t>December</a:t>
            </a:r>
            <a:r>
              <a:rPr lang="tr-TR" sz="2000" dirty="0" smtClean="0"/>
              <a:t> 1273 in Konya. </a:t>
            </a:r>
          </a:p>
          <a:p>
            <a:pPr marL="0" indent="0">
              <a:buNone/>
            </a:pPr>
            <a:r>
              <a:rPr lang="tr-TR" sz="2000" dirty="0" smtClean="0"/>
              <a:t>He </a:t>
            </a:r>
            <a:r>
              <a:rPr lang="tr-TR" sz="2000" dirty="0" err="1" smtClean="0"/>
              <a:t>studied</a:t>
            </a:r>
            <a:r>
              <a:rPr lang="tr-TR" sz="2000" dirty="0" smtClean="0"/>
              <a:t> </a:t>
            </a:r>
            <a:r>
              <a:rPr lang="tr-TR" sz="2000" dirty="0" err="1" smtClean="0"/>
              <a:t>Sufism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wrote</a:t>
            </a:r>
            <a:r>
              <a:rPr lang="tr-TR" sz="2000" dirty="0" smtClean="0"/>
              <a:t> </a:t>
            </a:r>
            <a:r>
              <a:rPr lang="tr-TR" sz="2000" dirty="0" err="1" smtClean="0"/>
              <a:t>poems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Sufism</a:t>
            </a:r>
            <a:r>
              <a:rPr lang="tr-TR" sz="2000" dirty="0" smtClean="0"/>
              <a:t>. He </a:t>
            </a:r>
            <a:r>
              <a:rPr lang="tr-TR" sz="2000" dirty="0" err="1" smtClean="0"/>
              <a:t>advocated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</a:t>
            </a:r>
            <a:r>
              <a:rPr lang="tr-TR" sz="2000" dirty="0" err="1" smtClean="0"/>
              <a:t>tolerance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positive</a:t>
            </a:r>
            <a:r>
              <a:rPr lang="tr-TR" sz="2000" dirty="0" smtClean="0"/>
              <a:t> </a:t>
            </a:r>
            <a:r>
              <a:rPr lang="tr-TR" sz="2000" dirty="0" err="1" smtClean="0"/>
              <a:t>thinking</a:t>
            </a:r>
            <a:r>
              <a:rPr lang="tr-TR" sz="2000" dirty="0" smtClean="0"/>
              <a:t>.  </a:t>
            </a:r>
          </a:p>
          <a:p>
            <a:pPr marL="0" indent="0">
              <a:buNone/>
            </a:pPr>
            <a:r>
              <a:rPr lang="tr-TR" sz="2000" dirty="0" err="1" smtClean="0"/>
              <a:t>Today</a:t>
            </a:r>
            <a:r>
              <a:rPr lang="tr-TR" sz="2000" dirty="0" smtClean="0"/>
              <a:t> his </a:t>
            </a:r>
            <a:r>
              <a:rPr lang="tr-TR" sz="2000" dirty="0" err="1" smtClean="0"/>
              <a:t>poems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words</a:t>
            </a:r>
            <a:r>
              <a:rPr lang="tr-TR" sz="2000" dirty="0" smtClean="0"/>
              <a:t> of </a:t>
            </a:r>
            <a:r>
              <a:rPr lang="tr-TR" sz="2000" dirty="0" err="1" smtClean="0"/>
              <a:t>wisdom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very</a:t>
            </a:r>
            <a:r>
              <a:rPr lang="tr-TR" sz="2000" dirty="0" smtClean="0"/>
              <a:t> </a:t>
            </a:r>
            <a:r>
              <a:rPr lang="tr-TR" sz="2000" dirty="0" err="1" smtClean="0"/>
              <a:t>famous</a:t>
            </a:r>
            <a:r>
              <a:rPr lang="tr-TR" sz="2000" dirty="0" smtClean="0"/>
              <a:t> </a:t>
            </a:r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over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world</a:t>
            </a:r>
            <a:r>
              <a:rPr lang="tr-TR" sz="2000" dirty="0" smtClean="0"/>
              <a:t>. </a:t>
            </a:r>
            <a:r>
              <a:rPr lang="tr-TR" sz="2000" dirty="0" err="1" smtClean="0"/>
              <a:t>The</a:t>
            </a:r>
            <a:r>
              <a:rPr lang="tr-TR" sz="2000" dirty="0" smtClean="0"/>
              <a:t> United </a:t>
            </a:r>
            <a:r>
              <a:rPr lang="tr-TR" sz="2000" dirty="0" err="1" smtClean="0"/>
              <a:t>Nations</a:t>
            </a:r>
            <a:r>
              <a:rPr lang="tr-TR" sz="2000" dirty="0" smtClean="0"/>
              <a:t> </a:t>
            </a:r>
            <a:r>
              <a:rPr lang="tr-TR" sz="2000" dirty="0" err="1" smtClean="0"/>
              <a:t>declared</a:t>
            </a:r>
            <a:r>
              <a:rPr lang="tr-TR" sz="2000" dirty="0" smtClean="0"/>
              <a:t> 2007 as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year</a:t>
            </a:r>
            <a:r>
              <a:rPr lang="tr-TR" sz="2000" dirty="0" smtClean="0"/>
              <a:t> of Rumi.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15273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CELEBRATIONS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Mevlana</a:t>
            </a:r>
            <a:r>
              <a:rPr lang="en-US" dirty="0" smtClean="0"/>
              <a:t> died on 17</a:t>
            </a:r>
            <a:r>
              <a:rPr lang="tr-TR" dirty="0" err="1" smtClean="0"/>
              <a:t>th</a:t>
            </a:r>
            <a:r>
              <a:rPr lang="tr-TR" dirty="0" smtClean="0"/>
              <a:t> </a:t>
            </a:r>
            <a:r>
              <a:rPr lang="en-US" dirty="0" smtClean="0"/>
              <a:t> December 1273 in Konya, Turkey. </a:t>
            </a:r>
            <a:r>
              <a:rPr lang="tr-TR" dirty="0" smtClean="0"/>
              <a:t> He has a </a:t>
            </a:r>
            <a:r>
              <a:rPr lang="tr-TR" dirty="0" err="1" smtClean="0"/>
              <a:t>mauseloum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. 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day</a:t>
            </a:r>
            <a:r>
              <a:rPr lang="tr-TR" dirty="0" smtClean="0"/>
              <a:t> he </a:t>
            </a:r>
            <a:r>
              <a:rPr lang="tr-TR" dirty="0" err="1" smtClean="0"/>
              <a:t>died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celebrate</a:t>
            </a:r>
            <a:r>
              <a:rPr lang="tr-TR" dirty="0" smtClean="0"/>
              <a:t> </a:t>
            </a:r>
            <a:r>
              <a:rPr lang="tr-TR" b="1" dirty="0" err="1" smtClean="0"/>
              <a:t>Seb</a:t>
            </a:r>
            <a:r>
              <a:rPr lang="tr-TR" b="1" dirty="0" smtClean="0"/>
              <a:t>-i </a:t>
            </a:r>
            <a:r>
              <a:rPr lang="tr-TR" b="1" dirty="0" err="1" smtClean="0"/>
              <a:t>Arus</a:t>
            </a:r>
            <a:r>
              <a:rPr lang="tr-TR" dirty="0" smtClean="0"/>
              <a:t>, his </a:t>
            </a:r>
            <a:r>
              <a:rPr lang="tr-TR" b="1" dirty="0" err="1" smtClean="0"/>
              <a:t>Wedding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b="1" dirty="0" err="1" smtClean="0"/>
              <a:t>Reunion</a:t>
            </a:r>
            <a:r>
              <a:rPr lang="tr-TR" b="1" dirty="0" smtClean="0"/>
              <a:t>  </a:t>
            </a:r>
            <a:r>
              <a:rPr lang="tr-TR" b="1" dirty="0" err="1" smtClean="0"/>
              <a:t>Day</a:t>
            </a:r>
            <a:r>
              <a:rPr lang="tr-TR" b="1" dirty="0" smtClean="0"/>
              <a:t>. </a:t>
            </a:r>
            <a:r>
              <a:rPr lang="tr-TR" dirty="0" smtClean="0"/>
              <a:t>Rumi </a:t>
            </a:r>
            <a:r>
              <a:rPr lang="tr-TR" dirty="0" err="1" smtClean="0"/>
              <a:t>thought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his </a:t>
            </a:r>
            <a:r>
              <a:rPr lang="tr-TR" dirty="0" err="1" smtClean="0"/>
              <a:t>death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not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mourn</a:t>
            </a:r>
            <a:r>
              <a:rPr lang="tr-TR" dirty="0" smtClean="0"/>
              <a:t> but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celebrate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he </a:t>
            </a:r>
            <a:r>
              <a:rPr lang="tr-TR" dirty="0" err="1" smtClean="0"/>
              <a:t>reunited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his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celebrated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746th </a:t>
            </a:r>
            <a:r>
              <a:rPr lang="tr-TR" dirty="0" err="1" smtClean="0"/>
              <a:t>Reunion</a:t>
            </a:r>
            <a:r>
              <a:rPr lang="tr-TR" dirty="0" smtClean="0"/>
              <a:t> </a:t>
            </a:r>
            <a:r>
              <a:rPr lang="tr-TR" dirty="0" err="1" smtClean="0"/>
              <a:t>Day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Turkey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</a:t>
            </a:r>
            <a:r>
              <a:rPr lang="tr-TR" dirty="0" err="1" smtClean="0"/>
              <a:t>attend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celebrations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  </a:t>
            </a:r>
          </a:p>
          <a:p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celebrations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can listen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Sufi</a:t>
            </a:r>
            <a:r>
              <a:rPr lang="tr-TR" dirty="0" smtClean="0"/>
              <a:t> </a:t>
            </a:r>
            <a:r>
              <a:rPr lang="tr-TR" dirty="0" err="1" smtClean="0"/>
              <a:t>music</a:t>
            </a:r>
            <a:r>
              <a:rPr lang="tr-TR" dirty="0" smtClean="0"/>
              <a:t> </a:t>
            </a:r>
            <a:r>
              <a:rPr lang="tr-TR" dirty="0" err="1" smtClean="0"/>
              <a:t>concerts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watch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Sema </a:t>
            </a:r>
            <a:r>
              <a:rPr lang="tr-TR" dirty="0" err="1" smtClean="0"/>
              <a:t>Ceremony</a:t>
            </a:r>
            <a:r>
              <a:rPr lang="tr-TR" dirty="0" smtClean="0"/>
              <a:t> (</a:t>
            </a:r>
            <a:r>
              <a:rPr lang="tr-TR" dirty="0" err="1" smtClean="0"/>
              <a:t>Whirling</a:t>
            </a:r>
            <a:r>
              <a:rPr lang="tr-TR" dirty="0" smtClean="0"/>
              <a:t> </a:t>
            </a:r>
            <a:r>
              <a:rPr lang="tr-TR" dirty="0" err="1" smtClean="0"/>
              <a:t>Dervishes</a:t>
            </a:r>
            <a:r>
              <a:rPr lang="tr-TR" dirty="0" smtClean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987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1136" y="835904"/>
            <a:ext cx="7729728" cy="1188720"/>
          </a:xfrm>
        </p:spPr>
        <p:txBody>
          <a:bodyPr/>
          <a:lstStyle/>
          <a:p>
            <a:r>
              <a:rPr lang="tr-TR" dirty="0" err="1" smtClean="0"/>
              <a:t>Whırlıng</a:t>
            </a:r>
            <a:r>
              <a:rPr lang="tr-TR" dirty="0" smtClean="0"/>
              <a:t> </a:t>
            </a:r>
            <a:r>
              <a:rPr lang="tr-TR" dirty="0" err="1" smtClean="0"/>
              <a:t>dervıshes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3571" y="2259221"/>
            <a:ext cx="7729728" cy="3101983"/>
          </a:xfrm>
        </p:spPr>
        <p:txBody>
          <a:bodyPr>
            <a:normAutofit/>
          </a:bodyPr>
          <a:lstStyle/>
          <a:p>
            <a:r>
              <a:rPr lang="tr-TR" sz="2000" dirty="0" err="1" smtClean="0"/>
              <a:t>The</a:t>
            </a:r>
            <a:r>
              <a:rPr lang="tr-TR" sz="2000" dirty="0" smtClean="0"/>
              <a:t> ‘</a:t>
            </a:r>
            <a:r>
              <a:rPr lang="tr-TR" sz="2000" dirty="0" err="1" smtClean="0"/>
              <a:t>dance</a:t>
            </a:r>
            <a:r>
              <a:rPr lang="tr-TR" sz="2000" dirty="0" smtClean="0"/>
              <a:t>’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Whirling</a:t>
            </a:r>
            <a:r>
              <a:rPr lang="tr-TR" sz="2000" dirty="0" smtClean="0"/>
              <a:t> </a:t>
            </a:r>
            <a:r>
              <a:rPr lang="tr-TR" sz="2000" dirty="0" err="1" smtClean="0"/>
              <a:t>Dervishes</a:t>
            </a:r>
            <a:r>
              <a:rPr lang="tr-TR" sz="2000" dirty="0" smtClean="0"/>
              <a:t> is </a:t>
            </a:r>
            <a:r>
              <a:rPr lang="tr-TR" sz="2000" dirty="0" err="1" smtClean="0"/>
              <a:t>called</a:t>
            </a:r>
            <a:r>
              <a:rPr lang="tr-TR" sz="2000" dirty="0" smtClean="0"/>
              <a:t> Sema </a:t>
            </a:r>
            <a:r>
              <a:rPr lang="tr-TR" sz="2000" dirty="0" err="1" smtClean="0"/>
              <a:t>and</a:t>
            </a:r>
            <a:r>
              <a:rPr lang="tr-TR" sz="2000" dirty="0" smtClean="0"/>
              <a:t> is a </a:t>
            </a:r>
            <a:r>
              <a:rPr lang="tr-TR" sz="2000" dirty="0" err="1" smtClean="0"/>
              <a:t>part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inspiration</a:t>
            </a:r>
            <a:r>
              <a:rPr lang="tr-TR" sz="2000" dirty="0" smtClean="0"/>
              <a:t> of Mevlana </a:t>
            </a:r>
            <a:r>
              <a:rPr lang="tr-TR" sz="2000" dirty="0" err="1" smtClean="0"/>
              <a:t>and</a:t>
            </a:r>
            <a:r>
              <a:rPr lang="tr-TR" sz="2000" dirty="0" smtClean="0"/>
              <a:t> has </a:t>
            </a:r>
            <a:r>
              <a:rPr lang="tr-TR" sz="2000" dirty="0" err="1" smtClean="0"/>
              <a:t>become</a:t>
            </a:r>
            <a:r>
              <a:rPr lang="tr-TR" sz="2000" dirty="0" smtClean="0"/>
              <a:t> </a:t>
            </a:r>
            <a:r>
              <a:rPr lang="tr-TR" sz="2000" dirty="0" err="1" smtClean="0"/>
              <a:t>part</a:t>
            </a:r>
            <a:r>
              <a:rPr lang="tr-TR" sz="2000" dirty="0" smtClean="0"/>
              <a:t> of </a:t>
            </a:r>
            <a:r>
              <a:rPr lang="tr-TR" sz="2000" dirty="0" err="1" smtClean="0"/>
              <a:t>Turkish</a:t>
            </a:r>
            <a:r>
              <a:rPr lang="tr-TR" sz="2000" dirty="0" smtClean="0"/>
              <a:t> </a:t>
            </a:r>
            <a:r>
              <a:rPr lang="tr-TR" sz="2000" dirty="0" err="1" smtClean="0"/>
              <a:t>custom</a:t>
            </a:r>
            <a:r>
              <a:rPr lang="tr-TR" sz="2000" dirty="0" smtClean="0"/>
              <a:t>, </a:t>
            </a:r>
            <a:r>
              <a:rPr lang="tr-TR" sz="2000" dirty="0" err="1" smtClean="0"/>
              <a:t>history</a:t>
            </a:r>
            <a:r>
              <a:rPr lang="tr-TR" sz="2000" dirty="0" smtClean="0"/>
              <a:t>, </a:t>
            </a:r>
            <a:r>
              <a:rPr lang="tr-TR" sz="2000" dirty="0" err="1" smtClean="0"/>
              <a:t>beliefs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culture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Sema </a:t>
            </a:r>
            <a:r>
              <a:rPr lang="tr-TR" sz="2000" dirty="0" err="1" smtClean="0"/>
              <a:t>represents</a:t>
            </a:r>
            <a:r>
              <a:rPr lang="tr-TR" sz="2000" dirty="0" smtClean="0"/>
              <a:t> a </a:t>
            </a:r>
            <a:r>
              <a:rPr lang="tr-TR" sz="2000" dirty="0" err="1" smtClean="0"/>
              <a:t>man’s</a:t>
            </a:r>
            <a:r>
              <a:rPr lang="tr-TR" sz="2000" dirty="0" smtClean="0"/>
              <a:t> </a:t>
            </a:r>
            <a:r>
              <a:rPr lang="tr-TR" sz="2000" dirty="0" err="1" smtClean="0"/>
              <a:t>spiritual</a:t>
            </a:r>
            <a:r>
              <a:rPr lang="tr-TR" sz="2000" dirty="0" smtClean="0"/>
              <a:t> </a:t>
            </a:r>
            <a:r>
              <a:rPr lang="tr-TR" sz="2000" dirty="0" err="1" smtClean="0"/>
              <a:t>journey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</a:t>
            </a:r>
            <a:r>
              <a:rPr lang="tr-TR" sz="2000" dirty="0" err="1" smtClean="0"/>
              <a:t>mind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‘</a:t>
            </a:r>
            <a:r>
              <a:rPr lang="tr-TR" sz="2000" dirty="0" err="1" smtClean="0"/>
              <a:t>Perfect</a:t>
            </a:r>
            <a:r>
              <a:rPr lang="tr-TR" sz="2000" dirty="0" smtClean="0"/>
              <a:t>’. </a:t>
            </a:r>
          </a:p>
          <a:p>
            <a:r>
              <a:rPr lang="tr-TR" sz="2000" dirty="0" err="1" smtClean="0"/>
              <a:t>While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dancing</a:t>
            </a:r>
            <a:r>
              <a:rPr lang="tr-TR" sz="2000" dirty="0" smtClean="0"/>
              <a:t>,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raise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right</a:t>
            </a:r>
            <a:r>
              <a:rPr lang="tr-TR" sz="2000" dirty="0" smtClean="0"/>
              <a:t> </a:t>
            </a:r>
            <a:r>
              <a:rPr lang="tr-TR" sz="2000" dirty="0" err="1" smtClean="0"/>
              <a:t>palm</a:t>
            </a:r>
            <a:r>
              <a:rPr lang="tr-TR" sz="2000" dirty="0" smtClean="0"/>
              <a:t> </a:t>
            </a:r>
            <a:r>
              <a:rPr lang="tr-TR" sz="2000" dirty="0" err="1" smtClean="0"/>
              <a:t>up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get</a:t>
            </a:r>
            <a:r>
              <a:rPr lang="tr-TR" sz="2000" dirty="0" smtClean="0"/>
              <a:t> </a:t>
            </a:r>
            <a:r>
              <a:rPr lang="tr-TR" sz="2000" dirty="0" err="1" smtClean="0"/>
              <a:t>God’s</a:t>
            </a:r>
            <a:r>
              <a:rPr lang="tr-TR" sz="2000" dirty="0" smtClean="0"/>
              <a:t> </a:t>
            </a:r>
            <a:r>
              <a:rPr lang="tr-TR" sz="2000" dirty="0" err="1" smtClean="0"/>
              <a:t>blessings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point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left</a:t>
            </a:r>
            <a:r>
              <a:rPr lang="tr-TR" sz="2000" dirty="0" smtClean="0"/>
              <a:t> </a:t>
            </a:r>
            <a:r>
              <a:rPr lang="tr-TR" sz="2000" dirty="0" err="1" smtClean="0"/>
              <a:t>hand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ground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communicate</a:t>
            </a:r>
            <a:r>
              <a:rPr lang="tr-TR" sz="2000" dirty="0" smtClean="0"/>
              <a:t>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gifts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earth</a:t>
            </a:r>
            <a:r>
              <a:rPr lang="tr-TR" sz="2000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064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Meanıng</a:t>
            </a:r>
            <a:r>
              <a:rPr lang="tr-TR" dirty="0" smtClean="0"/>
              <a:t> of </a:t>
            </a:r>
            <a:r>
              <a:rPr lang="tr-TR" dirty="0" err="1" smtClean="0"/>
              <a:t>theır</a:t>
            </a:r>
            <a:r>
              <a:rPr lang="tr-TR" dirty="0" smtClean="0"/>
              <a:t> </a:t>
            </a:r>
            <a:r>
              <a:rPr lang="tr-TR" dirty="0" err="1" smtClean="0"/>
              <a:t>clothes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874481"/>
          </a:xfrm>
        </p:spPr>
        <p:txBody>
          <a:bodyPr>
            <a:normAutofit fontScale="47500" lnSpcReduction="20000"/>
          </a:bodyPr>
          <a:lstStyle/>
          <a:p>
            <a:r>
              <a:rPr lang="tr-TR" sz="4200" dirty="0" err="1" smtClean="0"/>
              <a:t>During</a:t>
            </a:r>
            <a:r>
              <a:rPr lang="tr-TR" sz="4200" dirty="0" smtClean="0"/>
              <a:t> </a:t>
            </a:r>
            <a:r>
              <a:rPr lang="tr-TR" sz="4200" dirty="0" err="1" smtClean="0"/>
              <a:t>the</a:t>
            </a:r>
            <a:r>
              <a:rPr lang="tr-TR" sz="4200" dirty="0" smtClean="0"/>
              <a:t> Sema </a:t>
            </a:r>
            <a:r>
              <a:rPr lang="tr-TR" sz="4200" dirty="0" err="1" smtClean="0"/>
              <a:t>Ceremony</a:t>
            </a:r>
            <a:r>
              <a:rPr lang="tr-TR" sz="4200" dirty="0" smtClean="0"/>
              <a:t> ,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whirling</a:t>
            </a:r>
            <a:r>
              <a:rPr lang="tr-TR" sz="4200" dirty="0" smtClean="0"/>
              <a:t> </a:t>
            </a:r>
            <a:r>
              <a:rPr lang="tr-TR" sz="4200" dirty="0" err="1" smtClean="0"/>
              <a:t>dervishes</a:t>
            </a:r>
            <a:r>
              <a:rPr lang="tr-TR" sz="4200" dirty="0" smtClean="0"/>
              <a:t> </a:t>
            </a:r>
            <a:r>
              <a:rPr lang="tr-TR" sz="4200" dirty="0" err="1" smtClean="0"/>
              <a:t>wear</a:t>
            </a:r>
            <a:r>
              <a:rPr lang="tr-TR" sz="4200" dirty="0" smtClean="0"/>
              <a:t>  a </a:t>
            </a:r>
            <a:r>
              <a:rPr lang="tr-TR" sz="4200" dirty="0" err="1" smtClean="0"/>
              <a:t>long</a:t>
            </a:r>
            <a:r>
              <a:rPr lang="tr-TR" sz="4200" dirty="0" smtClean="0"/>
              <a:t> </a:t>
            </a:r>
            <a:r>
              <a:rPr lang="tr-TR" sz="4200" dirty="0" err="1" smtClean="0"/>
              <a:t>white</a:t>
            </a:r>
            <a:r>
              <a:rPr lang="tr-TR" sz="4200" dirty="0" smtClean="0"/>
              <a:t> </a:t>
            </a:r>
            <a:r>
              <a:rPr lang="tr-TR" sz="4200" dirty="0" err="1" smtClean="0"/>
              <a:t>dress</a:t>
            </a:r>
            <a:r>
              <a:rPr lang="tr-TR" sz="4200" dirty="0" smtClean="0"/>
              <a:t>, </a:t>
            </a:r>
            <a:r>
              <a:rPr lang="tr-TR" sz="4200" dirty="0" err="1" smtClean="0"/>
              <a:t>which</a:t>
            </a:r>
            <a:r>
              <a:rPr lang="tr-TR" sz="4200" dirty="0" smtClean="0"/>
              <a:t> </a:t>
            </a:r>
            <a:r>
              <a:rPr lang="tr-TR" sz="4200" dirty="0" err="1" smtClean="0"/>
              <a:t>symbolizes</a:t>
            </a:r>
            <a:r>
              <a:rPr lang="tr-TR" sz="4200" dirty="0" smtClean="0"/>
              <a:t>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death</a:t>
            </a:r>
            <a:r>
              <a:rPr lang="tr-TR" sz="4200" dirty="0" smtClean="0"/>
              <a:t> of </a:t>
            </a:r>
            <a:r>
              <a:rPr lang="tr-TR" sz="4200" dirty="0" err="1" smtClean="0"/>
              <a:t>egos</a:t>
            </a:r>
            <a:r>
              <a:rPr lang="tr-TR" sz="4200" dirty="0" smtClean="0"/>
              <a:t>. </a:t>
            </a:r>
          </a:p>
          <a:p>
            <a:pPr>
              <a:buNone/>
            </a:pPr>
            <a:endParaRPr lang="tr-TR" sz="4200" dirty="0" smtClean="0"/>
          </a:p>
          <a:p>
            <a:r>
              <a:rPr lang="tr-TR" sz="4200" dirty="0" err="1" smtClean="0"/>
              <a:t>They</a:t>
            </a:r>
            <a:r>
              <a:rPr lang="tr-TR" sz="4200" dirty="0" smtClean="0"/>
              <a:t> </a:t>
            </a:r>
            <a:r>
              <a:rPr lang="tr-TR" sz="4200" dirty="0" err="1" smtClean="0"/>
              <a:t>also</a:t>
            </a:r>
            <a:r>
              <a:rPr lang="tr-TR" sz="4200" dirty="0" smtClean="0"/>
              <a:t> </a:t>
            </a:r>
            <a:r>
              <a:rPr lang="tr-TR" sz="4200" dirty="0" err="1" smtClean="0"/>
              <a:t>wear</a:t>
            </a:r>
            <a:r>
              <a:rPr lang="tr-TR" sz="4200" dirty="0" smtClean="0"/>
              <a:t> a </a:t>
            </a:r>
            <a:r>
              <a:rPr lang="tr-TR" sz="4200" dirty="0" err="1" smtClean="0"/>
              <a:t>long</a:t>
            </a:r>
            <a:r>
              <a:rPr lang="tr-TR" sz="4200" dirty="0" smtClean="0"/>
              <a:t> </a:t>
            </a:r>
            <a:r>
              <a:rPr lang="tr-TR" sz="4200" dirty="0" err="1" smtClean="0"/>
              <a:t>black</a:t>
            </a:r>
            <a:r>
              <a:rPr lang="tr-TR" sz="4200" dirty="0" smtClean="0"/>
              <a:t> </a:t>
            </a:r>
            <a:r>
              <a:rPr lang="tr-TR" sz="4200" dirty="0" err="1" smtClean="0"/>
              <a:t>cloak</a:t>
            </a:r>
            <a:r>
              <a:rPr lang="tr-TR" sz="4200" dirty="0" smtClean="0"/>
              <a:t>, </a:t>
            </a:r>
            <a:r>
              <a:rPr lang="tr-TR" sz="4200" dirty="0" err="1" smtClean="0"/>
              <a:t>which</a:t>
            </a:r>
            <a:r>
              <a:rPr lang="tr-TR" sz="4200" dirty="0" smtClean="0"/>
              <a:t> is a </a:t>
            </a:r>
            <a:r>
              <a:rPr lang="tr-TR" sz="4200" dirty="0" err="1" smtClean="0"/>
              <a:t>symbol</a:t>
            </a:r>
            <a:r>
              <a:rPr lang="tr-TR" sz="4200" dirty="0" smtClean="0"/>
              <a:t> of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grave</a:t>
            </a:r>
            <a:r>
              <a:rPr lang="tr-TR" sz="4200" dirty="0" smtClean="0"/>
              <a:t>.</a:t>
            </a:r>
            <a:r>
              <a:rPr lang="en-US" sz="4200" dirty="0" smtClean="0"/>
              <a:t> Before the </a:t>
            </a:r>
            <a:r>
              <a:rPr lang="en-US" sz="4200" dirty="0" err="1" smtClean="0"/>
              <a:t>Semazens</a:t>
            </a:r>
            <a:r>
              <a:rPr lang="en-US" sz="4200" dirty="0" smtClean="0"/>
              <a:t> start whirling, they remove their cloak</a:t>
            </a:r>
            <a:r>
              <a:rPr lang="tr-TR" sz="4200" dirty="0" smtClean="0"/>
              <a:t>. </a:t>
            </a:r>
            <a:r>
              <a:rPr lang="tr-TR" sz="4200" dirty="0" err="1" smtClean="0"/>
              <a:t>By</a:t>
            </a:r>
            <a:r>
              <a:rPr lang="tr-TR" sz="4200" dirty="0" smtClean="0"/>
              <a:t> </a:t>
            </a:r>
            <a:r>
              <a:rPr lang="tr-TR" sz="4200" dirty="0" err="1" smtClean="0"/>
              <a:t>taking</a:t>
            </a:r>
            <a:r>
              <a:rPr lang="tr-TR" sz="4200" dirty="0" smtClean="0"/>
              <a:t> </a:t>
            </a:r>
            <a:r>
              <a:rPr lang="tr-TR" sz="4200" dirty="0" err="1" smtClean="0"/>
              <a:t>off</a:t>
            </a:r>
            <a:r>
              <a:rPr lang="tr-TR" sz="4200" dirty="0" smtClean="0"/>
              <a:t> </a:t>
            </a:r>
            <a:r>
              <a:rPr lang="en-US" sz="4200" dirty="0" err="1" smtClean="0"/>
              <a:t>th</a:t>
            </a:r>
            <a:r>
              <a:rPr lang="tr-TR" sz="4200" dirty="0" err="1" smtClean="0"/>
              <a:t>eir</a:t>
            </a:r>
            <a:r>
              <a:rPr lang="en-US" sz="4200" dirty="0" smtClean="0"/>
              <a:t> cloak before the whirling begins </a:t>
            </a:r>
            <a:r>
              <a:rPr lang="tr-TR" sz="4200" dirty="0" err="1" smtClean="0"/>
              <a:t>they</a:t>
            </a:r>
            <a:r>
              <a:rPr lang="tr-TR" sz="4200" dirty="0" smtClean="0"/>
              <a:t> </a:t>
            </a:r>
            <a:r>
              <a:rPr lang="tr-TR" sz="4200" dirty="0" err="1" smtClean="0"/>
              <a:t>mean</a:t>
            </a:r>
            <a:r>
              <a:rPr lang="tr-TR" sz="4200" dirty="0" smtClean="0"/>
              <a:t> </a:t>
            </a:r>
            <a:r>
              <a:rPr lang="en-US" sz="4200" dirty="0" smtClean="0"/>
              <a:t>that </a:t>
            </a:r>
            <a:r>
              <a:rPr lang="tr-TR" sz="4200" dirty="0" err="1" smtClean="0"/>
              <a:t>they</a:t>
            </a:r>
            <a:r>
              <a:rPr lang="tr-TR" sz="4200" dirty="0" smtClean="0"/>
              <a:t> </a:t>
            </a:r>
            <a:r>
              <a:rPr lang="tr-TR" sz="4200" dirty="0" err="1" smtClean="0"/>
              <a:t>have</a:t>
            </a:r>
            <a:r>
              <a:rPr lang="en-US" sz="4200" dirty="0" smtClean="0"/>
              <a:t> turned </a:t>
            </a:r>
            <a:r>
              <a:rPr lang="tr-TR" sz="4200" dirty="0" err="1" smtClean="0"/>
              <a:t>their</a:t>
            </a:r>
            <a:r>
              <a:rPr lang="tr-TR" sz="4200" dirty="0" smtClean="0"/>
              <a:t> </a:t>
            </a:r>
            <a:r>
              <a:rPr lang="en-US" sz="4200" dirty="0" smtClean="0"/>
              <a:t>back to the world and </a:t>
            </a:r>
            <a:r>
              <a:rPr lang="tr-TR" sz="4200" dirty="0" err="1" smtClean="0"/>
              <a:t>are</a:t>
            </a:r>
            <a:r>
              <a:rPr lang="tr-TR" sz="4200" dirty="0" smtClean="0"/>
              <a:t> </a:t>
            </a:r>
            <a:r>
              <a:rPr lang="en-US" sz="4200" dirty="0" smtClean="0"/>
              <a:t>seeking nearness to </a:t>
            </a:r>
            <a:r>
              <a:rPr lang="tr-TR" sz="4200" dirty="0" err="1" smtClean="0"/>
              <a:t>God</a:t>
            </a:r>
            <a:r>
              <a:rPr lang="en-US" sz="4200" dirty="0" smtClean="0"/>
              <a:t>. </a:t>
            </a:r>
            <a:endParaRPr lang="tr-TR" sz="4200" dirty="0" smtClean="0"/>
          </a:p>
          <a:p>
            <a:endParaRPr lang="tr-TR" sz="4200" dirty="0" smtClean="0"/>
          </a:p>
          <a:p>
            <a:r>
              <a:rPr lang="tr-TR" sz="4200" dirty="0" err="1" smtClean="0"/>
              <a:t>They</a:t>
            </a:r>
            <a:r>
              <a:rPr lang="tr-TR" sz="4200" dirty="0" smtClean="0"/>
              <a:t> </a:t>
            </a:r>
            <a:r>
              <a:rPr lang="tr-TR" sz="4200" dirty="0" err="1" smtClean="0"/>
              <a:t>also</a:t>
            </a:r>
            <a:r>
              <a:rPr lang="tr-TR" sz="4200" dirty="0" smtClean="0"/>
              <a:t> </a:t>
            </a:r>
            <a:r>
              <a:rPr lang="tr-TR" sz="4200" dirty="0" err="1" smtClean="0"/>
              <a:t>wear</a:t>
            </a:r>
            <a:r>
              <a:rPr lang="tr-TR" sz="4200" dirty="0" smtClean="0"/>
              <a:t> </a:t>
            </a:r>
            <a:r>
              <a:rPr lang="tr-TR" sz="4200" dirty="0" err="1" smtClean="0"/>
              <a:t>hats</a:t>
            </a:r>
            <a:r>
              <a:rPr lang="tr-TR" sz="4200" dirty="0" smtClean="0"/>
              <a:t> </a:t>
            </a:r>
            <a:r>
              <a:rPr lang="tr-TR" sz="4200" dirty="0" err="1" smtClean="0"/>
              <a:t>that</a:t>
            </a:r>
            <a:r>
              <a:rPr lang="tr-TR" sz="4200" dirty="0" smtClean="0"/>
              <a:t> </a:t>
            </a:r>
            <a:r>
              <a:rPr lang="tr-TR" sz="4200" dirty="0" err="1" smtClean="0"/>
              <a:t>symbolize</a:t>
            </a:r>
            <a:r>
              <a:rPr lang="tr-TR" sz="4200" dirty="0" smtClean="0"/>
              <a:t>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tombstones</a:t>
            </a:r>
            <a:r>
              <a:rPr lang="tr-TR" sz="4200" dirty="0" smtClean="0"/>
              <a:t> of </a:t>
            </a:r>
            <a:r>
              <a:rPr lang="tr-TR" sz="4200" dirty="0" err="1" smtClean="0"/>
              <a:t>their</a:t>
            </a:r>
            <a:r>
              <a:rPr lang="tr-TR" sz="4200" dirty="0" smtClean="0"/>
              <a:t> </a:t>
            </a:r>
            <a:r>
              <a:rPr lang="tr-TR" sz="4200" dirty="0" err="1" smtClean="0"/>
              <a:t>egos</a:t>
            </a:r>
            <a:r>
              <a:rPr lang="tr-TR" sz="4200" dirty="0" smtClean="0"/>
              <a:t>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310549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Why</a:t>
            </a:r>
            <a:r>
              <a:rPr lang="tr-TR" dirty="0" smtClean="0"/>
              <a:t> do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dervıshes</a:t>
            </a:r>
            <a:r>
              <a:rPr lang="tr-TR" dirty="0" smtClean="0"/>
              <a:t> </a:t>
            </a:r>
            <a:r>
              <a:rPr lang="tr-TR" dirty="0" err="1" smtClean="0"/>
              <a:t>whırl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129899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e</a:t>
            </a:r>
            <a:r>
              <a:rPr lang="en-US" sz="2400" dirty="0" err="1" smtClean="0"/>
              <a:t>verything</a:t>
            </a:r>
            <a:r>
              <a:rPr lang="en-US" sz="2400" dirty="0" smtClean="0"/>
              <a:t> turns in the universe. The world turns, the sun turns, our blood turns, and also the Dervish turns.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WORDS OF WISDOM </a:t>
            </a:r>
            <a:r>
              <a:rPr lang="tr-TR" b="1" i="1" dirty="0" err="1" smtClean="0"/>
              <a:t>by</a:t>
            </a:r>
            <a:r>
              <a:rPr lang="tr-TR" b="1" i="1" dirty="0" smtClean="0"/>
              <a:t> RUMI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33303" y="2325190"/>
            <a:ext cx="8334103" cy="361841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Yesterday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, I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was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clever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so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I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wanted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to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change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the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world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. </a:t>
            </a:r>
          </a:p>
          <a:p>
            <a:pPr algn="r">
              <a:buNone/>
            </a:pP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Today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I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am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so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wise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so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I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am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changing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00B050"/>
                </a:solidFill>
                <a:latin typeface="Monotype Corsiva" pitchFamily="66" charset="0"/>
              </a:rPr>
              <a:t>myself</a:t>
            </a:r>
            <a:r>
              <a:rPr lang="tr-TR" sz="2400" b="1" i="1" dirty="0" smtClean="0">
                <a:solidFill>
                  <a:srgbClr val="00B05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tr-TR" sz="2400" b="1" i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In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the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mountain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of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your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body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there’s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a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jewel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.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Search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for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it!</a:t>
            </a:r>
          </a:p>
          <a:p>
            <a:pPr>
              <a:buNone/>
            </a:pP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Love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is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to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see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beyond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what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the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eye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7030A0"/>
                </a:solidFill>
                <a:latin typeface="Monotype Corsiva" pitchFamily="66" charset="0"/>
              </a:rPr>
              <a:t>sees</a:t>
            </a:r>
            <a:r>
              <a:rPr lang="tr-TR" sz="2400" b="1" i="1" dirty="0" smtClean="0">
                <a:solidFill>
                  <a:srgbClr val="7030A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tr-TR" sz="2400" b="1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r">
              <a:buNone/>
            </a:pP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Raise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your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words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, not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your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voice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</a:p>
          <a:p>
            <a:pPr algn="r">
              <a:buNone/>
            </a:pP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It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is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rain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that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grows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flowers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 not </a:t>
            </a:r>
            <a:r>
              <a:rPr lang="tr-TR" sz="2400" b="1" i="1" dirty="0" err="1" smtClean="0">
                <a:solidFill>
                  <a:srgbClr val="FF0000"/>
                </a:solidFill>
                <a:latin typeface="Monotype Corsiva" pitchFamily="66" charset="0"/>
              </a:rPr>
              <a:t>thunder</a:t>
            </a:r>
            <a:r>
              <a:rPr lang="tr-TR" sz="2400" b="1" i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tr-TR" sz="2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WORDS OF WISDOM </a:t>
            </a:r>
            <a:r>
              <a:rPr lang="tr-TR" b="1" i="1" dirty="0" err="1" smtClean="0"/>
              <a:t>by</a:t>
            </a:r>
            <a:r>
              <a:rPr lang="tr-TR" b="1" i="1" dirty="0" smtClean="0"/>
              <a:t> RUMI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89611" y="2638044"/>
            <a:ext cx="8621485" cy="318799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You’re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not a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drop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in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ocean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.</a:t>
            </a:r>
            <a:endParaRPr lang="tr-TR" sz="24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r">
              <a:buNone/>
            </a:pP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You’re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entire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ocean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 in a </a:t>
            </a:r>
            <a:r>
              <a:rPr lang="tr-TR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drop</a:t>
            </a:r>
            <a:r>
              <a:rPr lang="tr-TR" sz="2400" b="1" dirty="0" smtClean="0">
                <a:solidFill>
                  <a:srgbClr val="0070C0"/>
                </a:solidFill>
                <a:latin typeface="Monotype Corsiva" pitchFamily="66" charset="0"/>
              </a:rPr>
              <a:t>.</a:t>
            </a:r>
            <a:endParaRPr lang="tr-TR" sz="24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tr-TR" sz="2400" b="1" dirty="0" smtClean="0">
                <a:latin typeface="Monotype Corsiva" pitchFamily="66" charset="0"/>
              </a:rPr>
              <a:t> </a:t>
            </a:r>
            <a:endParaRPr lang="tr-TR" sz="2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My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heart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,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so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precious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, I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won’t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trade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for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a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hundred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thousand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souls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yet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your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one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smile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takes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it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for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 </a:t>
            </a:r>
            <a:r>
              <a:rPr lang="tr-TR" sz="2400" b="1" dirty="0" err="1" smtClean="0">
                <a:solidFill>
                  <a:srgbClr val="3C1D10"/>
                </a:solidFill>
                <a:latin typeface="Monotype Corsiva" pitchFamily="66" charset="0"/>
              </a:rPr>
              <a:t>free</a:t>
            </a:r>
            <a:r>
              <a:rPr lang="tr-TR" sz="2400" b="1" dirty="0" smtClean="0">
                <a:solidFill>
                  <a:srgbClr val="3C1D10"/>
                </a:solidFill>
                <a:latin typeface="Monotype Corsiva" pitchFamily="66" charset="0"/>
              </a:rPr>
              <a:t>.</a:t>
            </a:r>
            <a:endParaRPr lang="tr-TR" sz="2400" dirty="0">
              <a:solidFill>
                <a:srgbClr val="3C1D1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Poem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rumI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67543" y="2638044"/>
            <a:ext cx="9117873" cy="3488436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tr-TR" b="1" i="1" dirty="0" err="1" smtClean="0">
                <a:latin typeface="Comic Sans MS" pitchFamily="66" charset="0"/>
              </a:rPr>
              <a:t>If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you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want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the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moon</a:t>
            </a:r>
            <a:r>
              <a:rPr lang="tr-TR" b="1" i="1" dirty="0" smtClean="0">
                <a:latin typeface="Comic Sans MS" pitchFamily="66" charset="0"/>
              </a:rPr>
              <a:t>,</a:t>
            </a: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do not </a:t>
            </a:r>
            <a:r>
              <a:rPr lang="tr-TR" b="1" i="1" dirty="0" err="1" smtClean="0">
                <a:latin typeface="Comic Sans MS" pitchFamily="66" charset="0"/>
              </a:rPr>
              <a:t>hide</a:t>
            </a:r>
            <a:r>
              <a:rPr lang="tr-TR" i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from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the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night</a:t>
            </a:r>
            <a:r>
              <a:rPr lang="tr-TR" b="1" i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err="1" smtClean="0">
                <a:latin typeface="Comic Sans MS" pitchFamily="66" charset="0"/>
              </a:rPr>
              <a:t>If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you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want</a:t>
            </a:r>
            <a:r>
              <a:rPr lang="tr-TR" b="1" i="1" dirty="0" smtClean="0">
                <a:latin typeface="Comic Sans MS" pitchFamily="66" charset="0"/>
              </a:rPr>
              <a:t> a </a:t>
            </a:r>
            <a:r>
              <a:rPr lang="tr-TR" b="1" i="1" dirty="0" err="1" smtClean="0">
                <a:latin typeface="Comic Sans MS" pitchFamily="66" charset="0"/>
              </a:rPr>
              <a:t>rose</a:t>
            </a:r>
            <a:r>
              <a:rPr lang="tr-TR" b="1" i="1" dirty="0" smtClean="0">
                <a:latin typeface="Comic Sans MS" pitchFamily="66" charset="0"/>
              </a:rPr>
              <a:t>,</a:t>
            </a: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do not </a:t>
            </a:r>
            <a:r>
              <a:rPr lang="tr-TR" b="1" i="1" dirty="0" err="1" smtClean="0">
                <a:latin typeface="Comic Sans MS" pitchFamily="66" charset="0"/>
              </a:rPr>
              <a:t>run</a:t>
            </a:r>
            <a:r>
              <a:rPr lang="tr-TR" i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b="1" i="1" dirty="0" err="1" smtClean="0">
                <a:latin typeface="Comic Sans MS" pitchFamily="66" charset="0"/>
              </a:rPr>
              <a:t>from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the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thorns</a:t>
            </a:r>
            <a:endParaRPr lang="tr-TR" b="1" i="1" dirty="0" smtClean="0">
              <a:latin typeface="Comic Sans MS" pitchFamily="66" charset="0"/>
            </a:endParaRPr>
          </a:p>
          <a:p>
            <a:pPr>
              <a:buNone/>
            </a:pP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err="1" smtClean="0">
                <a:latin typeface="Comic Sans MS" pitchFamily="66" charset="0"/>
              </a:rPr>
              <a:t>If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you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want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love</a:t>
            </a:r>
            <a:r>
              <a:rPr lang="tr-TR" b="1" i="1" dirty="0" smtClean="0">
                <a:latin typeface="Comic Sans MS" pitchFamily="66" charset="0"/>
              </a:rPr>
              <a:t>, </a:t>
            </a: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do not </a:t>
            </a:r>
            <a:r>
              <a:rPr lang="tr-TR" b="1" i="1" dirty="0" err="1" smtClean="0">
                <a:latin typeface="Comic Sans MS" pitchFamily="66" charset="0"/>
              </a:rPr>
              <a:t>hide</a:t>
            </a:r>
            <a:r>
              <a:rPr lang="tr-TR" i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from</a:t>
            </a:r>
            <a:r>
              <a:rPr lang="tr-TR" b="1" i="1" dirty="0" smtClean="0">
                <a:latin typeface="Comic Sans MS" pitchFamily="66" charset="0"/>
              </a:rPr>
              <a:t> </a:t>
            </a:r>
            <a:r>
              <a:rPr lang="tr-TR" b="1" i="1" dirty="0" err="1" smtClean="0">
                <a:latin typeface="Comic Sans MS" pitchFamily="66" charset="0"/>
              </a:rPr>
              <a:t>yourself</a:t>
            </a:r>
            <a:r>
              <a:rPr lang="tr-TR" b="1" i="1" dirty="0" smtClean="0">
                <a:latin typeface="Comic Sans MS" pitchFamily="66" charset="0"/>
              </a:rPr>
              <a:t>.</a:t>
            </a: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 </a:t>
            </a:r>
            <a:endParaRPr lang="tr-TR" i="1" dirty="0" smtClean="0">
              <a:latin typeface="Comic Sans MS" pitchFamily="66" charset="0"/>
            </a:endParaRPr>
          </a:p>
          <a:p>
            <a:pPr>
              <a:buNone/>
            </a:pPr>
            <a:endParaRPr lang="tr-TR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RUMI</a:t>
            </a:r>
            <a:endParaRPr lang="tr-TR" i="1" dirty="0">
              <a:latin typeface="Comic Sans MS" pitchFamily="66" charset="0"/>
            </a:endParaRPr>
          </a:p>
        </p:txBody>
      </p:sp>
      <p:pic>
        <p:nvPicPr>
          <p:cNvPr id="4" name="3 Resim" descr="C:\Users\VivoBook\Downloads\kisspng-drawing-doodle-sketch-image-clip-art-19-drawing-place-moon-for-free-download-on-ya-webd-5c7ebcc210d347.101956131551809730068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6162" y="2292009"/>
            <a:ext cx="1269243" cy="118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C:\Users\VivoBook\Downloads\kisspng-rose-scalable-vector-graphics-valentines-day-clip-rose-vector-png-5a8898ede01a40.808553171518901485917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111211">
            <a:off x="3542473" y="4157907"/>
            <a:ext cx="1580083" cy="175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Resim" descr="C:\Users\VivoBook\Downloads\kisspng-macbook-heart-laptop-apple-photobooth-5ac67263801249.1639300415229548515246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0223" y="2368818"/>
            <a:ext cx="5757063" cy="217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6807334_TF56596226.potx" id="{AE9F9929-D86A-438C-93BD-0BA9AF492114}" vid="{98ACC36A-CDE5-4CE4-A584-A1153A899D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tf56596226</Template>
  <TotalTime>6089</TotalTime>
  <Words>419</Words>
  <Application>Microsoft Office PowerPoint</Application>
  <PresentationFormat>Özel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Paket</vt:lpstr>
      <vt:lpstr>the Shebi Arus, or ‘’Reunion Night’’</vt:lpstr>
      <vt:lpstr>WHO IS MEVLANA?</vt:lpstr>
      <vt:lpstr>CELEBRATIONS</vt:lpstr>
      <vt:lpstr>Whırlıng dervıshes</vt:lpstr>
      <vt:lpstr>Meanıng of theır clothes</vt:lpstr>
      <vt:lpstr>Why do these dervıshes whırl?</vt:lpstr>
      <vt:lpstr>WORDS OF WISDOM by RUMI</vt:lpstr>
      <vt:lpstr>WORDS OF WISDOM by RUMI</vt:lpstr>
      <vt:lpstr>A Poem by rumI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MEVLANA CELALEDDIN-I RUMI</dc:title>
  <dc:creator>Şevval Felton</dc:creator>
  <cp:lastModifiedBy>VivoBook</cp:lastModifiedBy>
  <cp:revision>40</cp:revision>
  <dcterms:created xsi:type="dcterms:W3CDTF">2019-12-15T14:23:22Z</dcterms:created>
  <dcterms:modified xsi:type="dcterms:W3CDTF">2020-09-03T20:49:34Z</dcterms:modified>
</cp:coreProperties>
</file>