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3E82CE5-B69E-4381-84B0-1B13DEE39DCA}" type="datetimeFigureOut">
              <a:rPr lang="sk-SK" smtClean="0"/>
              <a:t>25. 3. 2020</a:t>
            </a:fld>
            <a:endParaRPr lang="sk-SK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D4BBA98-353B-42BB-81B9-8ABAF19EF3A6}" type="slidenum">
              <a:rPr lang="sk-SK" smtClean="0"/>
              <a:t>‹#›</a:t>
            </a:fld>
            <a:endParaRPr lang="sk-SK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2CE5-B69E-4381-84B0-1B13DEE39DCA}" type="datetimeFigureOut">
              <a:rPr lang="sk-SK" smtClean="0"/>
              <a:t>25. 3. 2020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BA98-353B-42BB-81B9-8ABAF19EF3A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2CE5-B69E-4381-84B0-1B13DEE39DCA}" type="datetimeFigureOut">
              <a:rPr lang="sk-SK" smtClean="0"/>
              <a:t>25. 3. 2020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BA98-353B-42BB-81B9-8ABAF19EF3A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2CE5-B69E-4381-84B0-1B13DEE39DCA}" type="datetimeFigureOut">
              <a:rPr lang="sk-SK" smtClean="0"/>
              <a:t>25. 3. 2020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BA98-353B-42BB-81B9-8ABAF19EF3A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2CE5-B69E-4381-84B0-1B13DEE39DCA}" type="datetimeFigureOut">
              <a:rPr lang="sk-SK" smtClean="0"/>
              <a:t>25. 3. 2020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BA98-353B-42BB-81B9-8ABAF19EF3A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2CE5-B69E-4381-84B0-1B13DEE39DCA}" type="datetimeFigureOut">
              <a:rPr lang="sk-SK" smtClean="0"/>
              <a:t>25. 3. 2020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BA98-353B-42BB-81B9-8ABAF19EF3A6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2CE5-B69E-4381-84B0-1B13DEE39DCA}" type="datetimeFigureOut">
              <a:rPr lang="sk-SK" smtClean="0"/>
              <a:t>25. 3. 2020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BA98-353B-42BB-81B9-8ABAF19EF3A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2CE5-B69E-4381-84B0-1B13DEE39DCA}" type="datetimeFigureOut">
              <a:rPr lang="sk-SK" smtClean="0"/>
              <a:t>25. 3. 2020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BA98-353B-42BB-81B9-8ABAF19EF3A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2CE5-B69E-4381-84B0-1B13DEE39DCA}" type="datetimeFigureOut">
              <a:rPr lang="sk-SK" smtClean="0"/>
              <a:t>25. 3. 2020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BA98-353B-42BB-81B9-8ABAF19EF3A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2CE5-B69E-4381-84B0-1B13DEE39DCA}" type="datetimeFigureOut">
              <a:rPr lang="sk-SK" smtClean="0"/>
              <a:t>25. 3. 2020</a:t>
            </a:fld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BA98-353B-42BB-81B9-8ABAF19EF3A6}" type="slidenum">
              <a:rPr lang="sk-SK" smtClean="0"/>
              <a:t>‹#›</a:t>
            </a:fld>
            <a:endParaRPr lang="sk-SK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2CE5-B69E-4381-84B0-1B13DEE39DCA}" type="datetimeFigureOut">
              <a:rPr lang="sk-SK" smtClean="0"/>
              <a:t>25. 3. 2020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BA98-353B-42BB-81B9-8ABAF19EF3A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3E82CE5-B69E-4381-84B0-1B13DEE39DCA}" type="datetimeFigureOut">
              <a:rPr lang="sk-SK" smtClean="0"/>
              <a:t>25. 3. 2020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D4BBA98-353B-42BB-81B9-8ABAF19EF3A6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hladnice.sk/" TargetMode="External"/><Relationship Id="rId2" Type="http://schemas.openxmlformats.org/officeDocument/2006/relationships/hyperlink" Target="https://artmama.sme.sk/slovnik-rucnych-prac/velkonocne-vajicka-kraslic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ashe.s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b="1" dirty="0" smtClean="0"/>
              <a:t>Typical</a:t>
            </a:r>
            <a:r>
              <a:rPr lang="sk-SK" b="1" dirty="0" smtClean="0"/>
              <a:t> </a:t>
            </a:r>
            <a:r>
              <a:rPr lang="en-GB" b="1" dirty="0" smtClean="0"/>
              <a:t>Slovak 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en-GB" b="1" dirty="0" smtClean="0"/>
              <a:t>Easter </a:t>
            </a:r>
            <a:r>
              <a:rPr lang="sk-SK" b="1" dirty="0" smtClean="0"/>
              <a:t>E</a:t>
            </a:r>
            <a:r>
              <a:rPr lang="en-GB" b="1" dirty="0" smtClean="0"/>
              <a:t>g</a:t>
            </a:r>
            <a:r>
              <a:rPr lang="sk-SK" b="1" dirty="0" smtClean="0"/>
              <a:t>g</a:t>
            </a:r>
            <a:r>
              <a:rPr lang="en-GB" b="1" dirty="0" smtClean="0"/>
              <a:t>s</a:t>
            </a:r>
            <a:endParaRPr lang="en-GB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8" name="Picture 4" descr="Pohľad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38" y="1700808"/>
            <a:ext cx="3984377" cy="28448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68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DECOUPAGE</a:t>
            </a:r>
            <a:endParaRPr lang="sk-SK" b="1" dirty="0"/>
          </a:p>
        </p:txBody>
      </p:sp>
      <p:pic>
        <p:nvPicPr>
          <p:cNvPr id="4" name="Zástupný symbol obsahu 3" descr="Veľkonočné vajíčka - dekupáž, decoup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98" y="2324100"/>
            <a:ext cx="5357616" cy="35083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4049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USING PLANTS</a:t>
            </a:r>
            <a:endParaRPr lang="sk-SK" b="1" dirty="0"/>
          </a:p>
        </p:txBody>
      </p:sp>
      <p:pic>
        <p:nvPicPr>
          <p:cNvPr id="4" name="Zástupný symbol obsahu 3" descr="Veľkonončné vajíčka - Rastlinná batik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590" y="2324100"/>
            <a:ext cx="4677833" cy="3508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309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STICKING  BRANCHES AND BARK </a:t>
            </a:r>
            <a:endParaRPr lang="sk-SK" b="1" dirty="0"/>
          </a:p>
        </p:txBody>
      </p:sp>
      <p:pic>
        <p:nvPicPr>
          <p:cNvPr id="6" name="Zástupný symbol obsahu 5" descr="Veľkonočné vajíčka - lepenie kôry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756" y="2420937"/>
            <a:ext cx="5905500" cy="3314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469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EMBROIDERY</a:t>
            </a:r>
            <a:endParaRPr lang="sk-SK" b="1" dirty="0"/>
          </a:p>
        </p:txBody>
      </p:sp>
      <p:pic>
        <p:nvPicPr>
          <p:cNvPr id="4" name="Zástupný symbol obsahu 3" descr="Vyšívané veľkonočné vajíčk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590" y="2324100"/>
            <a:ext cx="4677833" cy="3508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4101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STICKING BEADS</a:t>
            </a:r>
            <a:endParaRPr lang="sk-SK" b="1" dirty="0"/>
          </a:p>
        </p:txBody>
      </p:sp>
      <p:pic>
        <p:nvPicPr>
          <p:cNvPr id="4" name="Zástupný symbol obsahu 3" descr="Veľkonočné vajíčka zdobené korálkami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590" y="2324100"/>
            <a:ext cx="4677833" cy="35083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9515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STICKING STRINGS</a:t>
            </a:r>
            <a:endParaRPr lang="sk-SK" b="1" dirty="0"/>
          </a:p>
        </p:txBody>
      </p:sp>
      <p:pic>
        <p:nvPicPr>
          <p:cNvPr id="4" name="Zástupný symbol obsahu 3" descr="Výsledok vyhľadávania obrázkov pre dopyt veľkonočné vajíčka zo špagátu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46" y="2690062"/>
            <a:ext cx="3703320" cy="27764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220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CROCHET EGGS</a:t>
            </a:r>
            <a:endParaRPr lang="sk-SK" b="1" dirty="0"/>
          </a:p>
        </p:txBody>
      </p:sp>
      <p:pic>
        <p:nvPicPr>
          <p:cNvPr id="4" name="Zástupný symbol obsahu 3" descr="Výsledok vyhľadávania obrázkov pre dopyt veľkonočné vajíčka hačkované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97" y="2324100"/>
            <a:ext cx="6145818" cy="35083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072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3D</a:t>
            </a:r>
            <a:endParaRPr lang="sk-SK" b="1" dirty="0"/>
          </a:p>
        </p:txBody>
      </p:sp>
      <p:pic>
        <p:nvPicPr>
          <p:cNvPr id="4" name="Zástupný symbol obsahu 3" descr="Vajíčko s 3D vzorom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41"/>
          <a:stretch/>
        </p:blipFill>
        <p:spPr bwMode="auto">
          <a:xfrm>
            <a:off x="2903374" y="2324100"/>
            <a:ext cx="3056264" cy="31537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053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THANK YOU FOR ATTENTION</a:t>
            </a:r>
            <a:br>
              <a:rPr lang="sk-SK" b="1" dirty="0" smtClean="0"/>
            </a:br>
            <a:r>
              <a:rPr lang="sk-SK" b="1" dirty="0" smtClean="0"/>
              <a:t>3.A CLASS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sk-SK" u="sng" dirty="0">
              <a:hlinkClick r:id="rId2"/>
            </a:endParaRPr>
          </a:p>
          <a:p>
            <a:r>
              <a:rPr lang="sk-SK" u="sng" dirty="0" smtClean="0">
                <a:hlinkClick r:id="rId2"/>
              </a:rPr>
              <a:t>https</a:t>
            </a:r>
            <a:r>
              <a:rPr lang="sk-SK" u="sng" dirty="0">
                <a:hlinkClick r:id="rId2"/>
              </a:rPr>
              <a:t>://</a:t>
            </a:r>
            <a:r>
              <a:rPr lang="sk-SK" u="sng" dirty="0" smtClean="0">
                <a:hlinkClick r:id="rId2"/>
              </a:rPr>
              <a:t>artmama.sme.sk/slovnik-rucnych-prac/velkonocne-vajicka-kraslice</a:t>
            </a:r>
            <a:endParaRPr lang="sk-SK" u="sng" dirty="0"/>
          </a:p>
          <a:p>
            <a:r>
              <a:rPr lang="sk-SK" u="sng" dirty="0" err="1" smtClean="0">
                <a:hlinkClick r:id="rId3"/>
              </a:rPr>
              <a:t>www.pohladnice.sk</a:t>
            </a:r>
            <a:endParaRPr lang="sk-SK" u="sng" dirty="0" smtClean="0"/>
          </a:p>
          <a:p>
            <a:r>
              <a:rPr lang="sk-SK" u="sng" dirty="0" err="1" smtClean="0">
                <a:hlinkClick r:id="rId4"/>
              </a:rPr>
              <a:t>www.sashe.sk</a:t>
            </a:r>
            <a:endParaRPr lang="sk-SK" u="sng" dirty="0" smtClean="0"/>
          </a:p>
          <a:p>
            <a:pPr marL="68580" indent="0">
              <a:buNone/>
            </a:pPr>
            <a:endParaRPr lang="sk-SK" u="sng" dirty="0" smtClean="0"/>
          </a:p>
          <a:p>
            <a:pPr marL="68580" indent="0">
              <a:buNone/>
            </a:pPr>
            <a:endParaRPr lang="sk-SK" u="sng" dirty="0" smtClean="0"/>
          </a:p>
          <a:p>
            <a:endParaRPr lang="sk-SK" u="sng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3779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PAINTED EASTER EGGS</a:t>
            </a:r>
            <a:endParaRPr lang="sk-SK" b="1" dirty="0"/>
          </a:p>
        </p:txBody>
      </p:sp>
      <p:pic>
        <p:nvPicPr>
          <p:cNvPr id="4" name="Zástupný symbol obsahu 3" descr="Výsledok vyhľadávania obrázkov pre dopyt Malované kraslice ľudové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590" y="2324100"/>
            <a:ext cx="4677833" cy="3508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9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DECORATING WITH WAX</a:t>
            </a:r>
            <a:endParaRPr lang="sk-SK" b="1" dirty="0"/>
          </a:p>
        </p:txBody>
      </p:sp>
      <p:pic>
        <p:nvPicPr>
          <p:cNvPr id="4" name="Zástupný symbol obsahu 3" descr="Veľkonočné vajíčka - vosková batik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567" y="2324100"/>
            <a:ext cx="4005879" cy="35083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640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PAININTG WITH WAX</a:t>
            </a:r>
            <a:endParaRPr lang="sk-SK" b="1" dirty="0"/>
          </a:p>
        </p:txBody>
      </p:sp>
      <p:pic>
        <p:nvPicPr>
          <p:cNvPr id="4" name="Zástupný symbol obsahu 3" descr="Veľkonočné vajíčka - Reliéfne maľovanie vosko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590" y="2324100"/>
            <a:ext cx="4677833" cy="3508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507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DECORATING WITH WIRE</a:t>
            </a:r>
            <a:endParaRPr lang="sk-SK" b="1" dirty="0"/>
          </a:p>
        </p:txBody>
      </p:sp>
      <p:pic>
        <p:nvPicPr>
          <p:cNvPr id="4" name="Zástupný symbol obsahu 3" descr="Veľkonončné vajce - Drôtované vajíčko - drôtovani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590" y="2324100"/>
            <a:ext cx="4677833" cy="35083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67397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STRAW WRAPPING</a:t>
            </a:r>
            <a:endParaRPr lang="sk-SK" b="1" dirty="0"/>
          </a:p>
        </p:txBody>
      </p:sp>
      <p:pic>
        <p:nvPicPr>
          <p:cNvPr id="4" name="Zástupný symbol obsahu 3" descr="Veľkonočné vajíčka - Oblepovanie slamou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590" y="2324100"/>
            <a:ext cx="4677833" cy="3508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1230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STICKING COLOURED </a:t>
            </a:r>
            <a:r>
              <a:rPr lang="sk-SK" b="1" dirty="0" smtClean="0"/>
              <a:t> </a:t>
            </a:r>
            <a:r>
              <a:rPr lang="sk-SK" b="1" dirty="0" smtClean="0"/>
              <a:t>COTTON</a:t>
            </a:r>
            <a:endParaRPr lang="sk-SK" b="1" dirty="0"/>
          </a:p>
        </p:txBody>
      </p:sp>
      <p:pic>
        <p:nvPicPr>
          <p:cNvPr id="4" name="Zástupný symbol obsahu 3" descr="Veľkonočné vajíčka - Oblepovanie perlovkou - niťou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965" y="2324100"/>
            <a:ext cx="4899082" cy="35083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2792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SCRATCHING</a:t>
            </a:r>
            <a:endParaRPr lang="sk-SK" b="1" dirty="0"/>
          </a:p>
        </p:txBody>
      </p:sp>
      <p:pic>
        <p:nvPicPr>
          <p:cNvPr id="4" name="Zástupný symbol obsahu 3" descr="Veľkonočné vajíčka - Vyškrabované vzory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8"/>
          <a:stretch/>
        </p:blipFill>
        <p:spPr bwMode="auto">
          <a:xfrm>
            <a:off x="2505760" y="2324100"/>
            <a:ext cx="3851492" cy="33673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766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DRILLING</a:t>
            </a:r>
            <a:endParaRPr lang="sk-SK" b="1" dirty="0"/>
          </a:p>
        </p:txBody>
      </p:sp>
      <p:pic>
        <p:nvPicPr>
          <p:cNvPr id="4" name="Zástupný symbol obsahu 3" descr="Veľkonočné vajíčka - Madeirové vajíčk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462" y="2324100"/>
            <a:ext cx="5254088" cy="35083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3750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63</TotalTime>
  <Words>45</Words>
  <Application>Microsoft Office PowerPoint</Application>
  <PresentationFormat>Prezentácia na obrazovke (4:3)</PresentationFormat>
  <Paragraphs>26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Austin</vt:lpstr>
      <vt:lpstr>Typical Slovak  Easter Eggs</vt:lpstr>
      <vt:lpstr>PAINTED EASTER EGGS</vt:lpstr>
      <vt:lpstr>DECORATING WITH WAX</vt:lpstr>
      <vt:lpstr>PAININTG WITH WAX</vt:lpstr>
      <vt:lpstr>DECORATING WITH WIRE</vt:lpstr>
      <vt:lpstr>STRAW WRAPPING</vt:lpstr>
      <vt:lpstr>STICKING COLOURED  COTTON</vt:lpstr>
      <vt:lpstr>SCRATCHING</vt:lpstr>
      <vt:lpstr>DRILLING</vt:lpstr>
      <vt:lpstr>DECOUPAGE</vt:lpstr>
      <vt:lpstr>USING PLANTS</vt:lpstr>
      <vt:lpstr>STICKING  BRANCHES AND BARK </vt:lpstr>
      <vt:lpstr>EMBROIDERY</vt:lpstr>
      <vt:lpstr>STICKING BEADS</vt:lpstr>
      <vt:lpstr>STICKING STRINGS</vt:lpstr>
      <vt:lpstr>CROCHET EGGS</vt:lpstr>
      <vt:lpstr>3D</vt:lpstr>
      <vt:lpstr>THANK YOU FOR ATTENTION 3.A CLASS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Slovak  Easter Eggs</dc:title>
  <dc:creator>Slavomíra</dc:creator>
  <cp:lastModifiedBy>Slavomíra</cp:lastModifiedBy>
  <cp:revision>6</cp:revision>
  <dcterms:created xsi:type="dcterms:W3CDTF">2020-03-25T22:19:10Z</dcterms:created>
  <dcterms:modified xsi:type="dcterms:W3CDTF">2020-03-25T23:23:19Z</dcterms:modified>
</cp:coreProperties>
</file>