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72" r:id="rId7"/>
    <p:sldId id="261" r:id="rId8"/>
    <p:sldId id="263" r:id="rId9"/>
    <p:sldId id="262" r:id="rId10"/>
    <p:sldId id="264" r:id="rId11"/>
    <p:sldId id="265" r:id="rId12"/>
    <p:sldId id="269" r:id="rId13"/>
    <p:sldId id="266" r:id="rId14"/>
    <p:sldId id="267" r:id="rId15"/>
    <p:sldId id="268" r:id="rId16"/>
    <p:sldId id="270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nknown Use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" d="2"/>
          <a:sy n="1" d="2"/>
        </p:scale>
        <p:origin x="-1458" y="-48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 cstate="print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 cstate="print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 cstate="print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pPr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4236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pPr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625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pPr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8651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pPr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0508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 cstate="print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smtClean="0"/>
              <a:pPr/>
              <a:t>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4355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pPr/>
              <a:t>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937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pPr/>
              <a:t>1/2/2020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7237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pPr/>
              <a:t>1/2/2020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68188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pPr/>
              <a:t>1/2/2020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226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 cstate="print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pPr/>
              <a:t>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8389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 cstate="print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pPr/>
              <a:t>1/2/2020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661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pPr/>
              <a:t>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5B69EF-45A8-B447-8D05-835996A1C0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6931" y="1264223"/>
            <a:ext cx="9966960" cy="3249460"/>
          </a:xfrm>
        </p:spPr>
        <p:txBody>
          <a:bodyPr/>
          <a:lstStyle/>
          <a:p>
            <a:pPr algn="ctr"/>
            <a:r>
              <a:rPr lang="tr-TR" dirty="0" smtClean="0">
                <a:solidFill>
                  <a:schemeClr val="bg1"/>
                </a:solidFill>
                <a:latin typeface="Britannic Bold" panose="020F0502020204030204" pitchFamily="34" charset="0"/>
                <a:cs typeface="Aldhabi" pitchFamily="2" charset="-78"/>
              </a:rPr>
              <a:t>New </a:t>
            </a:r>
            <a:r>
              <a:rPr lang="tr-TR" dirty="0" err="1" smtClean="0">
                <a:solidFill>
                  <a:schemeClr val="bg1"/>
                </a:solidFill>
                <a:latin typeface="Britannic Bold" panose="020F0502020204030204" pitchFamily="34" charset="0"/>
                <a:cs typeface="Aldhabi" pitchFamily="2" charset="-78"/>
              </a:rPr>
              <a:t>year</a:t>
            </a:r>
            <a:r>
              <a:rPr lang="en-US" dirty="0" smtClean="0"/>
              <a:t> </a:t>
            </a:r>
            <a:r>
              <a:rPr lang="en-US" dirty="0">
                <a:solidFill>
                  <a:schemeClr val="bg1"/>
                </a:solidFill>
                <a:latin typeface="Britannic Bold" panose="020B0903060703020204" pitchFamily="34" charset="77"/>
              </a:rPr>
              <a:t>IN</a:t>
            </a:r>
            <a:r>
              <a:rPr lang="en-US" dirty="0"/>
              <a:t> </a:t>
            </a:r>
            <a:r>
              <a:rPr lang="tr-TR" dirty="0"/>
              <a:t>    </a:t>
            </a:r>
            <a:r>
              <a:rPr lang="en-US" dirty="0">
                <a:solidFill>
                  <a:schemeClr val="bg1"/>
                </a:solidFill>
                <a:latin typeface="Britannic Bold" panose="020B0903060703020204" pitchFamily="34" charset="77"/>
              </a:rPr>
              <a:t>IZMIR</a:t>
            </a:r>
            <a:r>
              <a:rPr lang="en-US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32EE33C-FEE4-9D49-8B98-B98F650DA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0901" y="4765712"/>
            <a:ext cx="11349748" cy="1538726"/>
          </a:xfrm>
        </p:spPr>
        <p:txBody>
          <a:bodyPr vert="horz" anchor="t">
            <a:normAutofit/>
          </a:bodyPr>
          <a:lstStyle/>
          <a:p>
            <a:endParaRPr lang="en-US" dirty="0">
              <a:latin typeface="Bradley Hand ITC" panose="03070402050302030203" pitchFamily="66" charset="77"/>
            </a:endParaRPr>
          </a:p>
          <a:p>
            <a:r>
              <a:rPr lang="tr-TR" dirty="0" err="1" smtClean="0">
                <a:solidFill>
                  <a:srgbClr val="C00000"/>
                </a:solidFill>
                <a:latin typeface="Modern Love Grunge" panose="020F0502020204030204" pitchFamily="34" charset="0"/>
                <a:cs typeface="Aldhabi" pitchFamily="2" charset="-78"/>
              </a:rPr>
              <a:t>B</a:t>
            </a:r>
            <a:r>
              <a:rPr lang="tr-TR" dirty="0" err="1" smtClean="0">
                <a:solidFill>
                  <a:srgbClr val="C00000"/>
                </a:solidFill>
                <a:latin typeface="Modern Love Grunge" panose="020F0502020204030204" pitchFamily="34" charset="0"/>
                <a:cs typeface="Aldhabi" pitchFamily="2" charset="-78"/>
              </a:rPr>
              <a:t>y</a:t>
            </a:r>
            <a:r>
              <a:rPr lang="tr-TR" dirty="0" smtClean="0">
                <a:solidFill>
                  <a:srgbClr val="C00000"/>
                </a:solidFill>
                <a:latin typeface="Modern Love Grunge" panose="020F0502020204030204" pitchFamily="34" charset="0"/>
                <a:cs typeface="Aldhabi" pitchFamily="2" charset="-78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Modern Love Grunge" panose="020F0502020204030204" pitchFamily="34" charset="0"/>
                <a:cs typeface="Aldhabi" pitchFamily="2" charset="-78"/>
              </a:rPr>
              <a:t>Asal</a:t>
            </a:r>
            <a:r>
              <a:rPr lang="en-US" dirty="0" smtClean="0">
                <a:solidFill>
                  <a:srgbClr val="C00000"/>
                </a:solidFill>
                <a:latin typeface="Modern Love Grunge" panose="020F0502020204030204" pitchFamily="34" charset="0"/>
                <a:cs typeface="Aldhabi" pitchFamily="2" charset="-78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Modern Love Grunge" panose="020F0502020204030204" pitchFamily="34" charset="0"/>
                <a:cs typeface="Aldhabi" pitchFamily="2" charset="-78"/>
              </a:rPr>
              <a:t>Mardalipour</a:t>
            </a:r>
            <a:r>
              <a:rPr lang="tr-TR" dirty="0" smtClean="0">
                <a:solidFill>
                  <a:srgbClr val="C00000"/>
                </a:solidFill>
                <a:latin typeface="Modern Love Grunge" panose="020F0502020204030204" pitchFamily="34" charset="0"/>
                <a:cs typeface="Aldhabi" pitchFamily="2" charset="-78"/>
              </a:rPr>
              <a:t> </a:t>
            </a:r>
            <a:r>
              <a:rPr lang="tr-TR" dirty="0" err="1" smtClean="0">
                <a:solidFill>
                  <a:srgbClr val="C00000"/>
                </a:solidFill>
                <a:latin typeface="Modern Love Grunge" panose="020F0502020204030204" pitchFamily="34" charset="0"/>
                <a:cs typeface="Aldhabi" pitchFamily="2" charset="-78"/>
              </a:rPr>
              <a:t>from</a:t>
            </a:r>
            <a:r>
              <a:rPr lang="tr-TR" dirty="0" smtClean="0">
                <a:solidFill>
                  <a:srgbClr val="C00000"/>
                </a:solidFill>
                <a:latin typeface="Modern Love Grunge" panose="020F0502020204030204" pitchFamily="34" charset="0"/>
                <a:cs typeface="Aldhabi" pitchFamily="2" charset="-78"/>
              </a:rPr>
              <a:t> </a:t>
            </a:r>
            <a:endParaRPr lang="en-US" sz="2100" dirty="0">
              <a:solidFill>
                <a:srgbClr val="C00000"/>
              </a:solidFill>
              <a:latin typeface="Modern Love Grunge" panose="020F0502020204030204" pitchFamily="34" charset="0"/>
            </a:endParaRPr>
          </a:p>
          <a:p>
            <a:r>
              <a:rPr lang="tr-TR" dirty="0" smtClean="0">
                <a:solidFill>
                  <a:srgbClr val="C00000"/>
                </a:solidFill>
                <a:latin typeface="Modern Love Grunge" panose="020F0502020204030204" pitchFamily="34" charset="0"/>
                <a:cs typeface="Aldhabi" pitchFamily="2" charset="-78"/>
              </a:rPr>
              <a:t>Cem </a:t>
            </a:r>
            <a:r>
              <a:rPr lang="tr-TR" dirty="0" err="1" smtClean="0">
                <a:solidFill>
                  <a:srgbClr val="C00000"/>
                </a:solidFill>
                <a:latin typeface="Modern Love Grunge" panose="020F0502020204030204" pitchFamily="34" charset="0"/>
                <a:cs typeface="Aldhabi" pitchFamily="2" charset="-78"/>
              </a:rPr>
              <a:t>Bakioğlu</a:t>
            </a:r>
            <a:r>
              <a:rPr lang="tr-TR" dirty="0" smtClean="0">
                <a:solidFill>
                  <a:srgbClr val="C00000"/>
                </a:solidFill>
                <a:latin typeface="Modern Love Grunge" panose="020F0502020204030204" pitchFamily="34" charset="0"/>
                <a:cs typeface="Aldhabi" pitchFamily="2" charset="-78"/>
              </a:rPr>
              <a:t> Anadolu Lisesi</a:t>
            </a:r>
            <a:endParaRPr lang="tr-TR" dirty="0">
              <a:solidFill>
                <a:srgbClr val="C00000"/>
              </a:solidFill>
              <a:latin typeface="Modern Love Grunge" panose="020F0502020204030204" pitchFamily="34" charset="0"/>
              <a:cs typeface="Aldhabi" pitchFamily="2" charset="-78"/>
            </a:endParaRPr>
          </a:p>
          <a:p>
            <a:endParaRPr lang="tr-TR" dirty="0">
              <a:solidFill>
                <a:srgbClr val="C00000"/>
              </a:solidFill>
              <a:latin typeface="Modern Love Grunge" panose="020F0502020204030204" pitchFamily="34" charset="0"/>
              <a:cs typeface="Aldhabi" pitchFamily="2" charset="-78"/>
            </a:endParaRP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95588"/>
            <a:ext cx="4762500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83286553"/>
      </p:ext>
    </p:extLst>
  </p:cSld>
  <p:clrMapOvr>
    <a:masterClrMapping/>
  </p:clrMapOvr>
  <p:transition spd="med">
    <p:pull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8D7EFDF5-AE8D-CC48-A202-6BE77DB8F3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62128" y="-1800052"/>
            <a:ext cx="13116255" cy="9351404"/>
          </a:xfr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CC07A96F-0E27-8F47-B995-F8EE1EA988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2313" y="751702"/>
            <a:ext cx="9547373" cy="535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7894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02D263-A6BC-F149-8BA5-BDF83EA21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4468EE1D-9688-DD41-ADEE-95CE97A424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47864" y="-1307829"/>
            <a:ext cx="13287727" cy="9473657"/>
          </a:xfr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814C6E2A-83D0-7F4D-85AF-D1422E2F02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706" b="12012"/>
          <a:stretch/>
        </p:blipFill>
        <p:spPr>
          <a:xfrm>
            <a:off x="4055601" y="1114976"/>
            <a:ext cx="4080796" cy="554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1891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A8E572-A342-8643-8C12-85608B469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1D8C5F75-FA6D-F147-BAAC-737C733B31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5169" y="-929760"/>
            <a:ext cx="12227169" cy="8717520"/>
          </a:xfr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5E6EC81E-1B8B-3B4C-A2B0-7EFA71012E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49066" y="951535"/>
            <a:ext cx="3658697" cy="511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562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779809-42D3-2946-A90C-C6F2EDB0C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CDA2C72B-6AEB-4E4D-A82F-9449DDF684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4474" y="-1338648"/>
            <a:ext cx="12420948" cy="8855676"/>
          </a:xfr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E019C08C-02AD-8140-BDE8-9BE2BF9B95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394" y="404804"/>
            <a:ext cx="7901211" cy="589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0044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9477F2-2FEA-CF4B-A2FB-5802F5A6F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4597E31A-0C40-D342-856B-EA89FA31BC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5484" y="-1353837"/>
            <a:ext cx="12682968" cy="9042486"/>
          </a:xfr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8BCA8150-D827-FE4A-B237-D6B467BC9F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427" y="527276"/>
            <a:ext cx="10423725" cy="58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2087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848E47-846F-9547-90DF-1D8BD9456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A0D668FA-A358-6048-94DC-BC223DB30E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48607" y="-991040"/>
            <a:ext cx="13089214" cy="9332125"/>
          </a:xfr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99602629-5F65-CE4C-A540-1BF3E78C95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6093" r="-9339" b="8007"/>
          <a:stretch/>
        </p:blipFill>
        <p:spPr>
          <a:xfrm>
            <a:off x="4316107" y="1114881"/>
            <a:ext cx="4137987" cy="525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932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E48E52-A6F5-6A4C-AD5A-7A45E63C8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319C57CA-3FEC-B945-A753-374CAAFC0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90545" y="-1053073"/>
            <a:ext cx="12573089" cy="8964146"/>
          </a:xfr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C5A99618-0140-9542-9B36-D5D5E0DB21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1806" y="484632"/>
            <a:ext cx="6048386" cy="604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7251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31F8BC-CFBE-2944-8111-3AA04C749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6FADF8F-2351-3B4D-9C89-D4B59F80B8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173892"/>
            <a:ext cx="12623149" cy="8999838"/>
          </a:xfr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908D016A-79C9-B946-A19F-91EB94DCE1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65664" y="750490"/>
            <a:ext cx="8460672" cy="5622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699348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70C3FC-B1A6-354D-BBF6-B395F3D0B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155C12B3-CA93-B342-B0CA-0797CAE058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257185B-41A0-7840-B0C1-2E33CA046820}"/>
              </a:ext>
            </a:extLst>
          </p:cNvPr>
          <p:cNvSpPr txBox="1"/>
          <p:nvPr/>
        </p:nvSpPr>
        <p:spPr>
          <a:xfrm>
            <a:off x="2076450" y="1638300"/>
            <a:ext cx="6981055" cy="4023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r-TR" sz="31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We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tr-TR" sz="31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have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tr-TR" sz="31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been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tr-TR" sz="31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waiting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 </a:t>
            </a:r>
            <a:r>
              <a:rPr lang="tr-TR" sz="31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for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tr-TR" sz="31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the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New </a:t>
            </a:r>
            <a:r>
              <a:rPr lang="tr-TR" sz="31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Year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 </a:t>
            </a:r>
            <a:r>
              <a:rPr lang="tr-TR" sz="31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for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a </a:t>
            </a:r>
            <a:r>
              <a:rPr lang="tr-TR" sz="31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long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time</a:t>
            </a:r>
            <a:r>
              <a:rPr lang="en-US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. </a:t>
            </a:r>
            <a:r>
              <a:rPr lang="en-US" sz="3100" dirty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I know we all love winter and snow and building 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a </a:t>
            </a:r>
            <a:r>
              <a:rPr lang="en-US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snowman </a:t>
            </a:r>
            <a:r>
              <a:rPr lang="en-US" sz="3100" dirty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with </a:t>
            </a:r>
            <a:r>
              <a:rPr lang="en-US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our </a:t>
            </a:r>
            <a:r>
              <a:rPr lang="en-US" sz="3100" dirty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families and specially the wonderful 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New </a:t>
            </a:r>
            <a:r>
              <a:rPr lang="tr-TR" sz="31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Year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en-US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night </a:t>
            </a:r>
            <a:r>
              <a:rPr lang="en-US" sz="3100" dirty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with so many joy and gifts under our </a:t>
            </a:r>
            <a:r>
              <a:rPr lang="en-US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tree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. N</a:t>
            </a:r>
            <a:r>
              <a:rPr lang="en-US" sz="31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ow</a:t>
            </a:r>
            <a:r>
              <a:rPr lang="en-US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I </a:t>
            </a:r>
            <a:r>
              <a:rPr lang="en-US" sz="3100" dirty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want to tell you </a:t>
            </a:r>
            <a:r>
              <a:rPr lang="en-US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about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tr-TR" sz="31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the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New </a:t>
            </a:r>
            <a:r>
              <a:rPr lang="tr-TR" sz="31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Year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en-US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in </a:t>
            </a:r>
            <a:r>
              <a:rPr lang="tr-TR" sz="31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I</a:t>
            </a:r>
            <a:r>
              <a:rPr lang="en-US" sz="31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zmir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,</a:t>
            </a:r>
            <a:r>
              <a:rPr lang="en-US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Turkey</a:t>
            </a:r>
            <a:r>
              <a:rPr lang="en-US" sz="2800" dirty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3586708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05CC66-765A-E048-8783-5CE2AA747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D3ED043E-08B7-9347-AFB7-E203D3859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B175ABD-56D2-4E41-BCCA-5904F65910D9}"/>
              </a:ext>
            </a:extLst>
          </p:cNvPr>
          <p:cNvSpPr txBox="1"/>
          <p:nvPr/>
        </p:nvSpPr>
        <p:spPr>
          <a:xfrm>
            <a:off x="2933700" y="2000250"/>
            <a:ext cx="752474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100" dirty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First I have to tell you that 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b</a:t>
            </a:r>
            <a:r>
              <a:rPr lang="en-US" sz="31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ecause</a:t>
            </a:r>
            <a:r>
              <a:rPr lang="en-US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en-US" sz="3100" dirty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the Turkish </a:t>
            </a:r>
            <a:r>
              <a:rPr lang="en-US" sz="3100" b="0" dirty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nation is a majority of Muslims, </a:t>
            </a:r>
            <a:r>
              <a:rPr lang="tr-TR" sz="3100" b="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Christmas</a:t>
            </a:r>
            <a:r>
              <a:rPr lang="tr-TR" sz="3100" b="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is not </a:t>
            </a:r>
            <a:r>
              <a:rPr lang="tr-TR" sz="3100" b="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celebrated</a:t>
            </a:r>
            <a:r>
              <a:rPr lang="tr-TR" sz="3100" b="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in </a:t>
            </a:r>
            <a:r>
              <a:rPr lang="tr-TR" sz="3100" b="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Turkey</a:t>
            </a:r>
            <a:r>
              <a:rPr lang="en-US" sz="3100" b="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. </a:t>
            </a:r>
            <a:r>
              <a:rPr lang="en-US" sz="3100" b="0" dirty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However, the spirit is still </a:t>
            </a:r>
            <a:r>
              <a:rPr lang="tr-TR" sz="3100" b="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there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, </a:t>
            </a:r>
            <a:r>
              <a:rPr lang="en-US" sz="3100" b="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as</a:t>
            </a:r>
            <a:r>
              <a:rPr lang="tr-TR" sz="3100" b="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en-US" sz="3100" b="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Noel </a:t>
            </a:r>
            <a:r>
              <a:rPr lang="en-US" sz="3100" b="0" dirty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Baba, Turkish </a:t>
            </a:r>
            <a:r>
              <a:rPr lang="en-US" sz="3100" b="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Santa</a:t>
            </a:r>
            <a:r>
              <a:rPr lang="tr-TR" sz="3100" b="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en-US" sz="3100" b="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is </a:t>
            </a:r>
            <a:r>
              <a:rPr lang="en-US" sz="3100" b="0" dirty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believed to bring children gifts on New Year's Eve. </a:t>
            </a:r>
            <a:endParaRPr lang="en-US" sz="3100" dirty="0">
              <a:solidFill>
                <a:schemeClr val="bg1"/>
              </a:solidFill>
              <a:latin typeface="Aldhabi" pitchFamily="2" charset="-78"/>
              <a:cs typeface="Aldhab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3776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2A6569-D370-9B42-A5F0-848642A4A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E07CC98F-AE45-1049-8DAE-A411800645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3978A1F-ABFE-E54A-87CB-B30BCB7CF872}"/>
              </a:ext>
            </a:extLst>
          </p:cNvPr>
          <p:cNvSpPr txBox="1"/>
          <p:nvPr/>
        </p:nvSpPr>
        <p:spPr>
          <a:xfrm>
            <a:off x="666750" y="323851"/>
            <a:ext cx="4550547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000" dirty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But we have a wonderful time </a:t>
            </a:r>
            <a:r>
              <a:rPr lang="tr-TR" sz="30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when</a:t>
            </a:r>
            <a:r>
              <a:rPr lang="tr-TR" sz="30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tr-TR" sz="30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the</a:t>
            </a:r>
            <a:r>
              <a:rPr lang="tr-TR" sz="30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New </a:t>
            </a:r>
            <a:r>
              <a:rPr lang="tr-TR" sz="30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Year</a:t>
            </a:r>
            <a:r>
              <a:rPr lang="tr-TR" sz="30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tr-TR" sz="30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approaches</a:t>
            </a:r>
            <a:r>
              <a:rPr lang="en-US" sz="30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. First</a:t>
            </a:r>
            <a:r>
              <a:rPr lang="tr-TR" sz="30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, </a:t>
            </a:r>
            <a:r>
              <a:rPr lang="en-US" sz="30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we </a:t>
            </a:r>
            <a:r>
              <a:rPr lang="en-US" sz="3000" dirty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all </a:t>
            </a:r>
            <a:r>
              <a:rPr lang="en-US" sz="30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go </a:t>
            </a:r>
            <a:r>
              <a:rPr lang="en-US" sz="3000" dirty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out with our friends to buy presents and </a:t>
            </a:r>
            <a:r>
              <a:rPr lang="en-US" sz="30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gift</a:t>
            </a:r>
            <a:r>
              <a:rPr lang="tr-TR" sz="30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s</a:t>
            </a:r>
            <a:r>
              <a:rPr lang="en-US" sz="30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for our parents and </a:t>
            </a:r>
            <a:r>
              <a:rPr lang="en-US" sz="30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siblings</a:t>
            </a:r>
            <a:r>
              <a:rPr lang="tr-TR" sz="30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.</a:t>
            </a:r>
            <a:r>
              <a:rPr lang="en-US" sz="30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tr-TR" sz="30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T</a:t>
            </a:r>
            <a:r>
              <a:rPr lang="en-US" sz="30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hen</a:t>
            </a:r>
            <a:r>
              <a:rPr lang="tr-TR" sz="30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, </a:t>
            </a:r>
            <a:r>
              <a:rPr lang="en-US" sz="30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we </a:t>
            </a:r>
            <a:r>
              <a:rPr lang="tr-TR" sz="30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write</a:t>
            </a:r>
            <a:r>
              <a:rPr lang="en-US" sz="30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a card </a:t>
            </a:r>
            <a:r>
              <a:rPr lang="en-US" sz="30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saying </a:t>
            </a:r>
            <a:r>
              <a:rPr lang="en-US" sz="3000" dirty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happy new year </a:t>
            </a:r>
            <a:r>
              <a:rPr lang="en-US" sz="30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and </a:t>
            </a:r>
            <a:r>
              <a:rPr lang="en-US" sz="3000" dirty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we stick the card on the </a:t>
            </a:r>
            <a:r>
              <a:rPr lang="en-US" sz="30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gifts</a:t>
            </a:r>
            <a:r>
              <a:rPr lang="tr-TR" sz="30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. W</a:t>
            </a:r>
            <a:r>
              <a:rPr lang="en-US" sz="30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e </a:t>
            </a:r>
            <a:r>
              <a:rPr lang="en-US" sz="3000" dirty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can keep them in our </a:t>
            </a:r>
            <a:r>
              <a:rPr lang="en-US" sz="30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diary</a:t>
            </a:r>
            <a:r>
              <a:rPr lang="tr-TR" sz="30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tr-TR" sz="30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later</a:t>
            </a:r>
            <a:r>
              <a:rPr lang="tr-TR" sz="30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on.</a:t>
            </a:r>
            <a:endParaRPr lang="en-US" sz="3000" dirty="0">
              <a:solidFill>
                <a:schemeClr val="bg1"/>
              </a:solidFill>
              <a:latin typeface="Aldhabi" pitchFamily="2" charset="-78"/>
              <a:cs typeface="Aldhab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8949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3D0880-43B5-D340-A0E5-0869FEBF0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2083AF48-8B8C-C041-82FD-9A426E4CFE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DCA61A8-B02C-FE49-BC64-1A2A64536450}"/>
              </a:ext>
            </a:extLst>
          </p:cNvPr>
          <p:cNvSpPr txBox="1"/>
          <p:nvPr/>
        </p:nvSpPr>
        <p:spPr>
          <a:xfrm>
            <a:off x="5200650" y="857250"/>
            <a:ext cx="6534150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On New </a:t>
            </a:r>
            <a:r>
              <a:rPr lang="tr-TR" sz="31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Year’s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Eve </a:t>
            </a:r>
            <a:r>
              <a:rPr lang="en-US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we </a:t>
            </a:r>
            <a:r>
              <a:rPr lang="en-US" sz="3100" dirty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should be all together with our grandparents. We </a:t>
            </a:r>
            <a:r>
              <a:rPr lang="en-US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play </a:t>
            </a:r>
            <a:r>
              <a:rPr lang="en-US" sz="31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tombala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(Bing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o) </a:t>
            </a:r>
            <a:r>
              <a:rPr lang="en-US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and </a:t>
            </a:r>
            <a:r>
              <a:rPr lang="en-US" sz="31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hav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e</a:t>
            </a:r>
            <a:r>
              <a:rPr lang="en-US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en-US" sz="3100" dirty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a </a:t>
            </a:r>
            <a:r>
              <a:rPr lang="en-US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house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en-US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party</a:t>
            </a:r>
            <a:r>
              <a:rPr lang="en-US" sz="3100" dirty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. We </a:t>
            </a:r>
            <a:r>
              <a:rPr lang="en-US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eat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en-US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chicken </a:t>
            </a:r>
            <a:r>
              <a:rPr lang="en-US" sz="3100" dirty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or Turkish famous foods like </a:t>
            </a:r>
            <a:r>
              <a:rPr lang="en-US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meatballs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, </a:t>
            </a:r>
            <a:r>
              <a:rPr lang="tr-TR" sz="31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rice</a:t>
            </a:r>
            <a:r>
              <a:rPr lang="en-US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en-US" sz="3100" dirty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and </a:t>
            </a:r>
            <a:r>
              <a:rPr lang="en-US" sz="3100" dirty="0" err="1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sarma</a:t>
            </a:r>
            <a:r>
              <a:rPr lang="en-US" sz="3100" dirty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(</a:t>
            </a:r>
            <a:r>
              <a:rPr lang="tr-TR" sz="31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stuffed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tr-TR" sz="31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grape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tr-TR" sz="31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leaves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) </a:t>
            </a:r>
            <a:r>
              <a:rPr lang="en-US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or d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ö</a:t>
            </a:r>
            <a:r>
              <a:rPr lang="en-US" sz="31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ner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tr-TR" sz="31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kebab</a:t>
            </a:r>
            <a:r>
              <a:rPr lang="en-US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.</a:t>
            </a:r>
            <a:endParaRPr lang="tr-TR" sz="3100" dirty="0" smtClean="0">
              <a:solidFill>
                <a:schemeClr val="bg1"/>
              </a:solidFill>
              <a:latin typeface="Aldhabi" pitchFamily="2" charset="-78"/>
              <a:cs typeface="Aldhabi" pitchFamily="2" charset="-78"/>
            </a:endParaRPr>
          </a:p>
          <a:p>
            <a:pPr algn="l"/>
            <a:r>
              <a:rPr lang="tr-TR" sz="31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It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is </a:t>
            </a:r>
            <a:r>
              <a:rPr lang="tr-TR" sz="31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also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a </a:t>
            </a:r>
            <a:r>
              <a:rPr lang="tr-TR" sz="31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tradition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tr-TR" sz="31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to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tr-TR" sz="31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wear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tr-TR" sz="31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something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tr-TR" sz="31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red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tr-TR" sz="31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that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tr-TR" sz="31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night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.</a:t>
            </a:r>
            <a:r>
              <a:rPr lang="tr-TR" sz="31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We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tr-TR" sz="31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believe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tr-TR" sz="31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that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 </a:t>
            </a:r>
            <a:r>
              <a:rPr lang="tr-TR" sz="31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we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tr-TR" sz="31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will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be </a:t>
            </a:r>
            <a:r>
              <a:rPr lang="tr-TR" sz="31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wealthier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tr-TR" sz="31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if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tr-TR" sz="31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we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do </a:t>
            </a:r>
            <a:r>
              <a:rPr lang="tr-TR" sz="31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that</a:t>
            </a:r>
            <a:r>
              <a:rPr lang="tr-TR" sz="31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.</a:t>
            </a:r>
            <a:endParaRPr lang="en-US" sz="3100" dirty="0">
              <a:solidFill>
                <a:schemeClr val="bg1"/>
              </a:solidFill>
              <a:latin typeface="Aldhabi" pitchFamily="2" charset="-78"/>
              <a:cs typeface="Aldhab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9210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A824CF89-DB09-DB42-B9B0-4598B44129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500B6EE-DDDB-144F-9FA6-43FFFA5A1A85}"/>
              </a:ext>
            </a:extLst>
          </p:cNvPr>
          <p:cNvSpPr txBox="1"/>
          <p:nvPr/>
        </p:nvSpPr>
        <p:spPr>
          <a:xfrm>
            <a:off x="1504950" y="647700"/>
            <a:ext cx="887729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800" dirty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In Izmir streets and shopping </a:t>
            </a:r>
            <a:r>
              <a:rPr lang="en-US" sz="38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ma</a:t>
            </a:r>
            <a:r>
              <a:rPr lang="tr-TR" sz="38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l</a:t>
            </a:r>
            <a:r>
              <a:rPr lang="en-US" sz="38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ls</a:t>
            </a:r>
            <a:r>
              <a:rPr lang="en-US" sz="38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en-US" sz="3800" dirty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there are so many trees and </a:t>
            </a:r>
            <a:r>
              <a:rPr lang="en-US" sz="3800" dirty="0" err="1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santas</a:t>
            </a:r>
            <a:r>
              <a:rPr lang="en-US" sz="3800" dirty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singing or playing some music </a:t>
            </a:r>
            <a:r>
              <a:rPr lang="tr-TR" sz="38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instruments</a:t>
            </a:r>
            <a:r>
              <a:rPr lang="tr-TR" sz="38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tr-TR" sz="38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to</a:t>
            </a:r>
            <a:r>
              <a:rPr lang="tr-TR" sz="38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en-US" sz="38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bring </a:t>
            </a:r>
            <a:r>
              <a:rPr lang="en-US" sz="3800" dirty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us happiness </a:t>
            </a:r>
            <a:r>
              <a:rPr lang="tr-TR" sz="38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at New </a:t>
            </a:r>
            <a:r>
              <a:rPr lang="tr-TR" sz="38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Year’s</a:t>
            </a:r>
            <a:r>
              <a:rPr lang="en-US" sz="38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. </a:t>
            </a:r>
            <a:r>
              <a:rPr lang="en-US" sz="3800" dirty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There are so many options for </a:t>
            </a:r>
            <a:r>
              <a:rPr lang="en-US" sz="38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boutique</a:t>
            </a:r>
            <a:r>
              <a:rPr lang="tr-TR" sz="38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s</a:t>
            </a:r>
            <a:r>
              <a:rPr lang="en-US" sz="38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en-US" sz="3800" dirty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and shops for us. And sometimes the </a:t>
            </a:r>
            <a:r>
              <a:rPr lang="en-US" sz="38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s</a:t>
            </a:r>
            <a:r>
              <a:rPr lang="tr-TR" sz="38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a</a:t>
            </a:r>
            <a:r>
              <a:rPr lang="en-US" sz="38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lers</a:t>
            </a:r>
            <a:r>
              <a:rPr lang="en-US" sz="38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en-US" sz="3800" dirty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wear green or red </a:t>
            </a:r>
            <a:r>
              <a:rPr lang="tr-TR" sz="38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to</a:t>
            </a:r>
            <a:r>
              <a:rPr lang="tr-TR" sz="38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en-US" sz="38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match the mood</a:t>
            </a:r>
            <a:r>
              <a:rPr lang="tr-TR" sz="38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.</a:t>
            </a:r>
            <a:endParaRPr lang="en-US" sz="3800" dirty="0">
              <a:solidFill>
                <a:schemeClr val="bg1"/>
              </a:solidFill>
              <a:latin typeface="Aldhabi" pitchFamily="2" charset="-78"/>
              <a:cs typeface="Aldhab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50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C698C0E6-5B6A-E64B-9B21-7F43FC748A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7E4E49F-CF2C-B149-9FE4-498014FD7909}"/>
              </a:ext>
            </a:extLst>
          </p:cNvPr>
          <p:cNvSpPr txBox="1"/>
          <p:nvPr/>
        </p:nvSpPr>
        <p:spPr>
          <a:xfrm>
            <a:off x="2647951" y="959093"/>
            <a:ext cx="728894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r-TR" sz="35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Here</a:t>
            </a:r>
            <a:r>
              <a:rPr lang="tr-TR" sz="35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tr-TR" sz="35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are</a:t>
            </a:r>
            <a:r>
              <a:rPr lang="tr-TR" sz="35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en-US" sz="35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some </a:t>
            </a:r>
            <a:r>
              <a:rPr lang="en-US" sz="3500" dirty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pictures </a:t>
            </a:r>
            <a:r>
              <a:rPr lang="tr-TR" sz="35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about</a:t>
            </a:r>
            <a:r>
              <a:rPr lang="tr-TR" sz="35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New </a:t>
            </a:r>
            <a:r>
              <a:rPr lang="tr-TR" sz="35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Year</a:t>
            </a:r>
            <a:r>
              <a:rPr lang="tr-TR" sz="35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en-US" sz="35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decorations </a:t>
            </a:r>
            <a:r>
              <a:rPr lang="en-US" sz="3500" dirty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and trees and </a:t>
            </a:r>
            <a:r>
              <a:rPr lang="tr-TR" sz="35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how</a:t>
            </a:r>
            <a:r>
              <a:rPr lang="tr-TR" sz="35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tr-TR" sz="3500" dirty="0" err="1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we</a:t>
            </a:r>
            <a:r>
              <a:rPr lang="tr-TR" sz="35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en-US" sz="35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spend </a:t>
            </a:r>
            <a:r>
              <a:rPr lang="en-US" sz="3500" dirty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this </a:t>
            </a:r>
            <a:r>
              <a:rPr lang="en-US" sz="35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night </a:t>
            </a:r>
            <a:r>
              <a:rPr lang="en-US" sz="3500" dirty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with our family, hope you enjoy it. Wish you a wonderful year &amp; merry Christmas to </a:t>
            </a:r>
            <a:r>
              <a:rPr lang="en-US" sz="35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everyone</a:t>
            </a:r>
            <a:r>
              <a:rPr lang="tr-TR" sz="3500" dirty="0" smtClean="0">
                <a:solidFill>
                  <a:schemeClr val="bg1"/>
                </a:solidFill>
                <a:latin typeface="Aldhabi" pitchFamily="2" charset="-78"/>
                <a:cs typeface="Aldhabi" pitchFamily="2" charset="-78"/>
              </a:rPr>
              <a:t>.</a:t>
            </a:r>
            <a:r>
              <a:rPr lang="en-US" sz="3500" dirty="0" smtClean="0"/>
              <a:t>.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xmlns="" val="2088549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448BA2-32BB-6B4F-9220-868F6FB54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CBE51C46-945E-2248-8B00-6E9132D4DC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353" y="-890717"/>
            <a:ext cx="12117647" cy="8639433"/>
          </a:xfr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38DB75A7-9EE4-714C-B2F7-D84FCAC968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800" y="459676"/>
            <a:ext cx="10588752" cy="593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2679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AC48E5-626F-2E44-881F-3F676E7A5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0E8196C6-E49F-214D-B39B-4B4630C47E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3865" y="-1012663"/>
            <a:ext cx="12459730" cy="8883326"/>
          </a:xfr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90BABBB2-8922-EE4E-842D-1DB38BA11D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3752" y="527276"/>
            <a:ext cx="10423725" cy="58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18825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354</Words>
  <Application>Microsoft Office PowerPoint</Application>
  <PresentationFormat>Özel</PresentationFormat>
  <Paragraphs>11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17</vt:i4>
      </vt:variant>
    </vt:vector>
  </HeadingPairs>
  <TitlesOfParts>
    <vt:vector size="18" baseType="lpstr">
      <vt:lpstr>Wood Type</vt:lpstr>
      <vt:lpstr>New year IN     IZMIR 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CHRISTMAS IN     IZMIR</dc:title>
  <dc:creator>Unknown User</dc:creator>
  <cp:lastModifiedBy>VivoBook</cp:lastModifiedBy>
  <cp:revision>19</cp:revision>
  <dcterms:created xsi:type="dcterms:W3CDTF">2019-12-30T17:53:28Z</dcterms:created>
  <dcterms:modified xsi:type="dcterms:W3CDTF">2020-01-02T22:16:53Z</dcterms:modified>
</cp:coreProperties>
</file>