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23349F-57B5-4C89-8CF5-3C3326621634}" type="datetimeFigureOut">
              <a:rPr lang="sk-SK" smtClean="0"/>
              <a:t>28. 7. 2020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D248F5-71DF-4D94-B704-50B99384D335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vabana.s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Mining procession in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Baňa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Slavomíra\Desktop\406_8df707a948fac1b4a0f97aa554886e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12236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potter's</a:t>
            </a:r>
            <a:r>
              <a:rPr lang="sk-SK" dirty="0"/>
              <a:t> </a:t>
            </a:r>
            <a:r>
              <a:rPr lang="sk-SK" dirty="0" err="1"/>
              <a:t>machine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Potter's machine was used in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Baňa</a:t>
            </a:r>
            <a:r>
              <a:rPr lang="en-US" dirty="0" smtClean="0"/>
              <a:t> for the first time in the mining history. It pumped water from the mines. 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10242" name="Picture 2" descr="C:\Users\Slavomíra\Desktop\Potterov-stroj - top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2945117" cy="3717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Discovery of the engine room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engine room of the Potter's </a:t>
            </a:r>
            <a:r>
              <a:rPr lang="en-US" dirty="0"/>
              <a:t>machine </a:t>
            </a:r>
            <a:r>
              <a:rPr lang="en-US" dirty="0" smtClean="0"/>
              <a:t>was found in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Baňa</a:t>
            </a:r>
            <a:r>
              <a:rPr lang="en-US" dirty="0" smtClean="0"/>
              <a:t> this year. It is</a:t>
            </a:r>
            <a:r>
              <a:rPr lang="sk-SK" dirty="0" smtClean="0"/>
              <a:t> </a:t>
            </a:r>
            <a:r>
              <a:rPr lang="en-US" dirty="0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 unique archeological excavation in Europe</a:t>
            </a:r>
            <a:r>
              <a:rPr lang="sk-SK" dirty="0" smtClean="0"/>
              <a:t>. </a:t>
            </a:r>
            <a:endParaRPr lang="sk-SK" dirty="0"/>
          </a:p>
        </p:txBody>
      </p:sp>
      <p:pic>
        <p:nvPicPr>
          <p:cNvPr id="11266" name="Picture 2" descr="C:\Users\Slavomíra\Desktop\rGFa.fenomenalny_nalez_ tv noviny.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7253312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Water reservoir </a:t>
            </a:r>
            <a:r>
              <a:rPr lang="en-US" dirty="0" err="1" smtClean="0"/>
              <a:t>Tajch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Lake </a:t>
            </a:r>
            <a:r>
              <a:rPr lang="en-US" dirty="0" err="1" smtClean="0"/>
              <a:t>Tajch</a:t>
            </a:r>
            <a:r>
              <a:rPr lang="en-US" dirty="0" smtClean="0"/>
              <a:t> was used as a water </a:t>
            </a:r>
            <a:r>
              <a:rPr lang="en-US" dirty="0" err="1" smtClean="0"/>
              <a:t>reser</a:t>
            </a:r>
            <a:r>
              <a:rPr lang="sk-SK" dirty="0" smtClean="0"/>
              <a:t>v</a:t>
            </a:r>
            <a:r>
              <a:rPr lang="en-US" dirty="0" err="1" smtClean="0"/>
              <a:t>oir</a:t>
            </a:r>
            <a:r>
              <a:rPr lang="en-US" dirty="0" smtClean="0"/>
              <a:t> for mines in the past. Nowadays people like swimming and fishing there. </a:t>
            </a:r>
            <a:endParaRPr lang="en-US" dirty="0"/>
          </a:p>
        </p:txBody>
      </p:sp>
      <p:sp>
        <p:nvSpPr>
          <p:cNvPr id="4" name="AutoShape 4" descr="https://www.novabana.sk/images/com_fwgallery/files/755/406_371bce7dc83817b7893bcdeed13799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293" name="Picture 5" descr="C:\Users\Slavomíra\Desktop\406_371bce7dc83817b7893bcdeed13799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2976"/>
            <a:ext cx="762000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are welcome </a:t>
            </a:r>
            <a:r>
              <a:rPr lang="sk-SK" dirty="0" smtClean="0"/>
              <a:t>!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attention</a:t>
            </a:r>
            <a:endParaRPr lang="sk-SK" dirty="0" smtClean="0"/>
          </a:p>
          <a:p>
            <a:pPr algn="ctr"/>
            <a:r>
              <a:rPr lang="sk-SK" dirty="0" smtClean="0"/>
              <a:t>3.A </a:t>
            </a:r>
            <a:r>
              <a:rPr lang="en-US" dirty="0" smtClean="0"/>
              <a:t>Class</a:t>
            </a:r>
            <a:r>
              <a:rPr lang="sk-SK" dirty="0" smtClean="0"/>
              <a:t> </a:t>
            </a:r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r>
              <a:rPr lang="en-US" dirty="0" smtClean="0"/>
              <a:t>Source of </a:t>
            </a:r>
            <a:r>
              <a:rPr lang="en-US" dirty="0" err="1" smtClean="0"/>
              <a:t>pictures:</a:t>
            </a:r>
            <a:r>
              <a:rPr lang="en-US" dirty="0" err="1" smtClean="0">
                <a:hlinkClick r:id="rId2"/>
              </a:rPr>
              <a:t>https</a:t>
            </a:r>
            <a:r>
              <a:rPr lang="sk-SK" dirty="0" smtClean="0">
                <a:hlinkClick r:id="rId2"/>
              </a:rPr>
              <a:t>://</a:t>
            </a:r>
            <a:r>
              <a:rPr lang="sk-SK" dirty="0" err="1">
                <a:hlinkClick r:id="rId2"/>
              </a:rPr>
              <a:t>www.novabana.sk</a:t>
            </a:r>
            <a:r>
              <a:rPr lang="sk-SK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Royal</a:t>
            </a:r>
            <a:r>
              <a:rPr lang="sk-SK" dirty="0" smtClean="0"/>
              <a:t> </a:t>
            </a:r>
            <a:r>
              <a:rPr lang="sk-SK" dirty="0" err="1" smtClean="0"/>
              <a:t>mining</a:t>
            </a:r>
            <a:r>
              <a:rPr lang="sk-SK" dirty="0" smtClean="0"/>
              <a:t> </a:t>
            </a:r>
            <a:r>
              <a:rPr lang="sk-SK" dirty="0" err="1" smtClean="0"/>
              <a:t>town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sk-SK" dirty="0" err="1" smtClean="0"/>
              <a:t>vá</a:t>
            </a:r>
            <a:r>
              <a:rPr lang="sk-SK" dirty="0" smtClean="0"/>
              <a:t> </a:t>
            </a:r>
            <a:r>
              <a:rPr lang="en-US" dirty="0" err="1" smtClean="0"/>
              <a:t>Baňa</a:t>
            </a:r>
            <a:r>
              <a:rPr lang="en-US" dirty="0" smtClean="0"/>
              <a:t> used to be a royal mining town in 14.th century </a:t>
            </a:r>
            <a:r>
              <a:rPr lang="sk-SK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  <a:endParaRPr lang="en-US" dirty="0"/>
          </a:p>
        </p:txBody>
      </p:sp>
      <p:pic>
        <p:nvPicPr>
          <p:cNvPr id="2050" name="Picture 2" descr="C:\Users\Slavomíra\Desktop\406_f1b6f2857fb6d44dd73c7041e0aa0f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5083122" cy="341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Mining</a:t>
            </a:r>
            <a:r>
              <a:rPr lang="sk-SK" dirty="0" smtClean="0"/>
              <a:t> </a:t>
            </a:r>
            <a:r>
              <a:rPr lang="sk-SK" dirty="0" err="1" smtClean="0"/>
              <a:t>procession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Mining procession is organized every summer in our town</a:t>
            </a:r>
            <a:r>
              <a:rPr lang="sk-SK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Slavomíra\Desktop\img-7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1468"/>
            <a:ext cx="4780083" cy="3190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Mining</a:t>
            </a:r>
            <a:r>
              <a:rPr lang="sk-SK" dirty="0"/>
              <a:t> </a:t>
            </a:r>
            <a:r>
              <a:rPr lang="sk-SK" dirty="0" err="1" smtClean="0"/>
              <a:t>chapel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Program </a:t>
            </a:r>
            <a:r>
              <a:rPr lang="en-US" dirty="0" smtClean="0"/>
              <a:t>starts at St. Ann mining chapel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  <a:endParaRPr lang="sk-SK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Slavomíra\Desktop\img-5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184576" cy="3335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7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Musical performances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 Regis and folk group </a:t>
            </a:r>
            <a:r>
              <a:rPr lang="en-US" dirty="0" err="1" smtClean="0"/>
              <a:t>Vinička</a:t>
            </a:r>
            <a:r>
              <a:rPr lang="en-US" dirty="0" smtClean="0"/>
              <a:t> are very popular </a:t>
            </a:r>
            <a:r>
              <a:rPr lang="sk-SK" dirty="0" smtClean="0"/>
              <a:t>.</a:t>
            </a:r>
            <a:endParaRPr lang="en-US" dirty="0"/>
          </a:p>
        </p:txBody>
      </p:sp>
      <p:pic>
        <p:nvPicPr>
          <p:cNvPr id="5122" name="Picture 2" descr="C:\Users\Slavomíra\Desktop\img-7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816424" cy="2547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lavomíra\Desktop\img-7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917876" cy="2615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Typical mining folk costumes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 are wearing  black mining uniforms and girls are wearing </a:t>
            </a:r>
            <a:r>
              <a:rPr lang="en-US" dirty="0" err="1" smtClean="0"/>
              <a:t>colourful</a:t>
            </a:r>
            <a:r>
              <a:rPr lang="en-US" dirty="0" smtClean="0"/>
              <a:t>  costumes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 descr="C:\Users\Slavomíra\Desktop\2538921_625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616624" cy="3703245"/>
          </a:xfrm>
          <a:prstGeom prst="round2DiagRect">
            <a:avLst>
              <a:gd name="adj1" fmla="val 22723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Torchlight procession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have torches in their hands and go to </a:t>
            </a:r>
            <a:r>
              <a:rPr lang="en-US" dirty="0" err="1" smtClean="0"/>
              <a:t>Zvonička</a:t>
            </a:r>
            <a:r>
              <a:rPr lang="en-US" dirty="0" smtClean="0"/>
              <a:t> in the evening </a:t>
            </a:r>
            <a:endParaRPr lang="en-US" dirty="0"/>
          </a:p>
        </p:txBody>
      </p:sp>
      <p:pic>
        <p:nvPicPr>
          <p:cNvPr id="7170" name="Picture 2" descr="C:\Users\Slavomíra\Desktop\img-1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5421656" cy="3821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Evening dancing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 like dancing,  singing  and eating there</a:t>
            </a:r>
            <a:endParaRPr lang="en-US" dirty="0"/>
          </a:p>
        </p:txBody>
      </p:sp>
      <p:pic>
        <p:nvPicPr>
          <p:cNvPr id="8194" name="Picture 2" descr="C:\Users\Slavomíra\Desktop\img-5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4864"/>
            <a:ext cx="3559946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lavomíra\Desktop\img-5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64" y="3392996"/>
            <a:ext cx="3863935" cy="2579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Educational  Mining trail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Baňa</a:t>
            </a:r>
            <a:r>
              <a:rPr lang="en-US" dirty="0" smtClean="0"/>
              <a:t> had a lot of mines, so visitors can walk along educational mining trail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  <a:endParaRPr lang="sk-SK" dirty="0" smtClean="0"/>
          </a:p>
          <a:p>
            <a:endParaRPr lang="en-US" dirty="0"/>
          </a:p>
        </p:txBody>
      </p:sp>
      <p:pic>
        <p:nvPicPr>
          <p:cNvPr id="9218" name="Picture 2" descr="C:\Users\Slavomíra\Desktop\4171776_1200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400600" cy="3394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218</Words>
  <Application>Microsoft Office PowerPoint</Application>
  <PresentationFormat>Prezentácia na obrazovke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Cestovanie</vt:lpstr>
      <vt:lpstr>Mining procession in NovÁ Baňa</vt:lpstr>
      <vt:lpstr>Royal mining town </vt:lpstr>
      <vt:lpstr>Mining procession </vt:lpstr>
      <vt:lpstr>Mining chapel </vt:lpstr>
      <vt:lpstr>Musical performances</vt:lpstr>
      <vt:lpstr>Typical mining folk costumes </vt:lpstr>
      <vt:lpstr>Torchlight procession </vt:lpstr>
      <vt:lpstr>Evening dancing </vt:lpstr>
      <vt:lpstr>Educational  Mining trail </vt:lpstr>
      <vt:lpstr>potter's machine</vt:lpstr>
      <vt:lpstr>Discovery of the engine room </vt:lpstr>
      <vt:lpstr>Water reservoir Tajch </vt:lpstr>
      <vt:lpstr>You are welcome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procession in NovÁ Baňa</dc:title>
  <dc:creator>Slavomíra</dc:creator>
  <cp:lastModifiedBy>Slavomíra</cp:lastModifiedBy>
  <cp:revision>10</cp:revision>
  <dcterms:created xsi:type="dcterms:W3CDTF">2020-07-28T13:33:58Z</dcterms:created>
  <dcterms:modified xsi:type="dcterms:W3CDTF">2020-07-28T14:46:05Z</dcterms:modified>
</cp:coreProperties>
</file>