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9" autoAdjust="0"/>
    <p:restoredTop sz="94660"/>
  </p:normalViewPr>
  <p:slideViewPr>
    <p:cSldViewPr>
      <p:cViewPr varScale="1">
        <p:scale>
          <a:sx n="68" d="100"/>
          <a:sy n="68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 триъгъл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ен триъгъл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 триъгъл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1" name="Право съединение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ен триъгъл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26.4.2017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0" y="6143620"/>
            <a:ext cx="8103422" cy="71438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Ahaus,Germany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– 26.03 - 01.04 2017</a:t>
            </a:r>
            <a:endParaRPr lang="bg-B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45005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85992"/>
            <a:ext cx="27146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The End </a:t>
            </a:r>
            <a:endParaRPr lang="bg-BG" sz="80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571968" y="628652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From : the Bulgarian group</a:t>
            </a: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Working in Europe – </a:t>
            </a:r>
            <a:br>
              <a:rPr lang="en-US" sz="3600" dirty="0" smtClean="0"/>
            </a:br>
            <a:r>
              <a:rPr lang="en-US" sz="3600" dirty="0" smtClean="0"/>
              <a:t>skills for success </a:t>
            </a:r>
            <a:br>
              <a:rPr lang="en-US" sz="3600" dirty="0" smtClean="0"/>
            </a:br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meeting /</a:t>
            </a:r>
            <a:r>
              <a:rPr lang="en-US" sz="3600" dirty="0" err="1" smtClean="0"/>
              <a:t>Ahaus</a:t>
            </a:r>
            <a:r>
              <a:rPr lang="en-US" sz="3600" dirty="0" smtClean="0"/>
              <a:t>-Germany/ </a:t>
            </a:r>
            <a:endParaRPr lang="bg-BG" sz="3600" dirty="0"/>
          </a:p>
        </p:txBody>
      </p:sp>
      <p:pic>
        <p:nvPicPr>
          <p:cNvPr id="4" name="Контейнер за съдържание 3" descr="12315258_946094855461534_1882090698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1968" y="1882775"/>
            <a:ext cx="812006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357554" y="285728"/>
            <a:ext cx="3643338" cy="875490"/>
          </a:xfrm>
        </p:spPr>
        <p:txBody>
          <a:bodyPr>
            <a:noAutofit/>
          </a:bodyPr>
          <a:lstStyle/>
          <a:p>
            <a:r>
              <a:rPr lang="bg-BG" sz="3600" dirty="0" smtClean="0"/>
              <a:t>26</a:t>
            </a:r>
            <a:r>
              <a:rPr lang="en-US" sz="3600" baseline="30000" dirty="0" err="1" smtClean="0"/>
              <a:t>th</a:t>
            </a:r>
            <a:r>
              <a:rPr lang="en-US" sz="3600" dirty="0" smtClean="0"/>
              <a:t> </a:t>
            </a:r>
            <a:r>
              <a:rPr lang="bg-BG" sz="3600" dirty="0" smtClean="0"/>
              <a:t> </a:t>
            </a:r>
            <a:r>
              <a:rPr lang="en-US" sz="3600" dirty="0" smtClean="0"/>
              <a:t>March (Sunday)</a:t>
            </a:r>
            <a:endParaRPr lang="bg-BG" sz="3600" dirty="0"/>
          </a:p>
        </p:txBody>
      </p:sp>
      <p:pic>
        <p:nvPicPr>
          <p:cNvPr id="5" name="Картина 4" descr="IMG_3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143488" y="1143000"/>
            <a:ext cx="3643338" cy="4357686"/>
          </a:xfrm>
          <a:prstGeom prst="rect">
            <a:avLst/>
          </a:prstGeom>
        </p:spPr>
      </p:pic>
      <p:pic>
        <p:nvPicPr>
          <p:cNvPr id="6" name="Картина 5" descr="IMG_3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4786314" cy="3643338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0" y="61436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 this day we arrived 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Nienborg,Germany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walked around the town.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186502" cy="5183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27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 March (Monday) </a:t>
            </a:r>
            <a:endParaRPr lang="bg-BG" sz="2800" dirty="0"/>
          </a:p>
        </p:txBody>
      </p:sp>
      <p:pic>
        <p:nvPicPr>
          <p:cNvPr id="4" name="Картина 3" descr="18159397_1420541488003361_75486325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642918"/>
            <a:ext cx="3000364" cy="3357586"/>
          </a:xfrm>
          <a:prstGeom prst="rect">
            <a:avLst/>
          </a:prstGeom>
        </p:spPr>
      </p:pic>
      <p:pic>
        <p:nvPicPr>
          <p:cNvPr id="6" name="Картина 5" descr="IMG_3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667251" cy="3429000"/>
          </a:xfrm>
          <a:prstGeom prst="rect">
            <a:avLst/>
          </a:prstGeom>
        </p:spPr>
      </p:pic>
      <p:pic>
        <p:nvPicPr>
          <p:cNvPr id="7" name="Картина 6" descr="IMG_3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7" y="3379383"/>
            <a:ext cx="5214943" cy="3478618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357158" y="1214422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the morning we attended speed dating program. Then we walked around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Ahaus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visit company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Tobit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bg-B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615130" cy="8754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   March (Tuesday)</a:t>
            </a:r>
            <a:endParaRPr lang="bg-BG" sz="4000" dirty="0"/>
          </a:p>
        </p:txBody>
      </p:sp>
      <p:pic>
        <p:nvPicPr>
          <p:cNvPr id="5" name="Картина 4" descr="18159637_1420540954670081_29557518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786190"/>
            <a:ext cx="5357818" cy="3053957"/>
          </a:xfrm>
          <a:prstGeom prst="rect">
            <a:avLst/>
          </a:prstGeom>
        </p:spPr>
      </p:pic>
      <p:pic>
        <p:nvPicPr>
          <p:cNvPr id="6" name="Картина 5" descr="IMG_3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4286248" cy="3000396"/>
          </a:xfrm>
          <a:prstGeom prst="rect">
            <a:avLst/>
          </a:prstGeom>
        </p:spPr>
      </p:pic>
      <p:pic>
        <p:nvPicPr>
          <p:cNvPr id="4" name="Картина 3" descr="18159832_1420541048003405_1964042074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000108"/>
            <a:ext cx="5357818" cy="3013772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0" y="4786322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this day we  had simulation of job interviews with entrepreneurs .Then we had trip to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Dörenthe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Tecklenburg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bg-B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00166" y="267494"/>
            <a:ext cx="6500858" cy="101836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29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 March (Wednesday )</a:t>
            </a:r>
            <a:endParaRPr lang="bg-BG" sz="4000" dirty="0"/>
          </a:p>
        </p:txBody>
      </p:sp>
      <p:pic>
        <p:nvPicPr>
          <p:cNvPr id="4" name="Картина 3" descr="IMG_3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68357" y="1982357"/>
            <a:ext cx="5572164" cy="4179123"/>
          </a:xfrm>
          <a:prstGeom prst="rect">
            <a:avLst/>
          </a:prstGeom>
        </p:spPr>
      </p:pic>
      <p:pic>
        <p:nvPicPr>
          <p:cNvPr id="5" name="Картина 4" descr="IMG_3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5779" y="2393152"/>
            <a:ext cx="3929067" cy="5000629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214282" y="1500174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the morning we had seminar with Sonja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Hüls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behaviour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private and business context and then we visited Köln .</a:t>
            </a:r>
            <a:endParaRPr lang="bg-B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972320" cy="1018366"/>
          </a:xfrm>
        </p:spPr>
        <p:txBody>
          <a:bodyPr/>
          <a:lstStyle/>
          <a:p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 smtClean="0"/>
              <a:t>  March (Thursday)</a:t>
            </a:r>
            <a:endParaRPr lang="bg-BG" dirty="0"/>
          </a:p>
        </p:txBody>
      </p:sp>
      <p:pic>
        <p:nvPicPr>
          <p:cNvPr id="4" name="Картина 3" descr="18159651_1420541014670075_192321521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2429" y="2357430"/>
            <a:ext cx="2531571" cy="4500570"/>
          </a:xfrm>
          <a:prstGeom prst="rect">
            <a:avLst/>
          </a:prstGeom>
        </p:spPr>
      </p:pic>
      <p:pic>
        <p:nvPicPr>
          <p:cNvPr id="5" name="Картина 4" descr="18109936_1420540951336748_16570793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5797"/>
            <a:ext cx="6643702" cy="3502203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214282" y="1857364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 this day we had to work on scenario for short film and then we had free time with the host families.</a:t>
            </a:r>
            <a:endParaRPr lang="bg-B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500098" y="0"/>
            <a:ext cx="5500726" cy="9469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31th March (Friday)</a:t>
            </a:r>
            <a:endParaRPr lang="bg-BG" sz="4000" dirty="0"/>
          </a:p>
        </p:txBody>
      </p:sp>
      <p:pic>
        <p:nvPicPr>
          <p:cNvPr id="4" name="Картина 3" descr="17820276_1769414933374538_93966698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929058" cy="2946794"/>
          </a:xfrm>
          <a:prstGeom prst="rect">
            <a:avLst/>
          </a:prstGeom>
        </p:spPr>
      </p:pic>
      <p:pic>
        <p:nvPicPr>
          <p:cNvPr id="5" name="Картина 4" descr="IMG_3891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8934"/>
            <a:ext cx="5238755" cy="3929066"/>
          </a:xfrm>
          <a:prstGeom prst="rect">
            <a:avLst/>
          </a:prstGeom>
        </p:spPr>
      </p:pic>
      <p:pic>
        <p:nvPicPr>
          <p:cNvPr id="6" name="Картина 5" descr="IMG_37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107781" y="2821783"/>
            <a:ext cx="4071941" cy="4000495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0" y="1500174"/>
            <a:ext cx="550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was our last day of the project and we went to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Münster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bg-B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143668" cy="87549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April (Saturday)</a:t>
            </a:r>
            <a:endParaRPr lang="bg-BG" dirty="0"/>
          </a:p>
        </p:txBody>
      </p:sp>
      <p:pic>
        <p:nvPicPr>
          <p:cNvPr id="4" name="Картина 3" descr="IMG_3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08985" y="1794844"/>
            <a:ext cx="5572142" cy="4554173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5429256" y="257174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 left to Bulgaria in the 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early morning.</a:t>
            </a:r>
            <a:endParaRPr lang="bg-B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Живост">
  <a:themeElements>
    <a:clrScheme name="Живост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Живост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Живост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</TotalTime>
  <Words>175</Words>
  <Application>Microsoft Office PowerPoint</Application>
  <PresentationFormat>Презентация на цял екран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Живост</vt:lpstr>
      <vt:lpstr>Слайд 1</vt:lpstr>
      <vt:lpstr>Working in Europe –  skills for success  4th meeting /Ahaus-Germany/ </vt:lpstr>
      <vt:lpstr>26th  March (Sunday)</vt:lpstr>
      <vt:lpstr>27th  March (Monday) </vt:lpstr>
      <vt:lpstr>28th    March (Tuesday)</vt:lpstr>
      <vt:lpstr>29th  March (Wednesday )</vt:lpstr>
      <vt:lpstr>30th  March (Thursday)</vt:lpstr>
      <vt:lpstr>31th March (Friday)</vt:lpstr>
      <vt:lpstr>1st  April (Saturday)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Europe – skills for success (Erasum+)</dc:title>
  <dc:creator>Galin</dc:creator>
  <cp:lastModifiedBy>Galin</cp:lastModifiedBy>
  <cp:revision>9</cp:revision>
  <dcterms:created xsi:type="dcterms:W3CDTF">2017-04-25T01:39:15Z</dcterms:created>
  <dcterms:modified xsi:type="dcterms:W3CDTF">2017-04-27T02:22:26Z</dcterms:modified>
</cp:coreProperties>
</file>