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62" r:id="rId3"/>
    <p:sldId id="259" r:id="rId4"/>
    <p:sldId id="258" r:id="rId5"/>
    <p:sldId id="260" r:id="rId6"/>
    <p:sldId id="261" r:id="rId7"/>
    <p:sldId id="266" r:id="rId8"/>
    <p:sldId id="269" r:id="rId9"/>
    <p:sldId id="257" r:id="rId10"/>
    <p:sldId id="272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0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3DBC8-2064-4CCB-AFC8-485357B73549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6A073-AABE-4253-856A-9D1C78C53F2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957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6A073-AABE-4253-856A-9D1C78C53F27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460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08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890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642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154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37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109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70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238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467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113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574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0AF3-0507-4C42-A518-FF252018F52B}" type="datetimeFigureOut">
              <a:rPr lang="en-IE" smtClean="0"/>
              <a:t>11/01/2017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26455-D695-4951-946F-7FF062135D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360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hyperlink" Target="http://stjohnskenmare.ie/wp-content/uploads/2014/02/greenschool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84003"/>
            <a:ext cx="9448800" cy="1465447"/>
          </a:xfrm>
        </p:spPr>
        <p:txBody>
          <a:bodyPr/>
          <a:lstStyle/>
          <a:p>
            <a:r>
              <a:rPr lang="en-IE" dirty="0" smtClean="0"/>
              <a:t>Our School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53519"/>
            <a:ext cx="10058400" cy="3352800"/>
          </a:xfrm>
          <a:prstGeom prst="rect">
            <a:avLst/>
          </a:prstGeom>
        </p:spPr>
      </p:pic>
      <p:pic>
        <p:nvPicPr>
          <p:cNvPr id="1026" name="Picture 2" descr="http://stjohnskenmare.ie/wp-content/uploads/2014/01/logomediu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36" y="372269"/>
            <a:ext cx="16859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427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445">
        <p14:vortex dir="d"/>
      </p:transition>
    </mc:Choice>
    <mc:Fallback xmlns="">
      <p:transition spd="slow" advTm="8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4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Events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 smtClean="0"/>
              <a:t>We also take part in lots of events like…</a:t>
            </a:r>
          </a:p>
          <a:p>
            <a:pPr marL="0" indent="0">
              <a:buNone/>
            </a:pPr>
            <a:r>
              <a:rPr lang="en-IE" dirty="0" smtClean="0"/>
              <a:t> Maths Week , Halloween , Active Schools , Green Schools , Christmas , Science Week and Easter . 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36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92D050"/>
            </a:gs>
            <a:gs pos="98230">
              <a:srgbClr val="92D050">
                <a:alpha val="80000"/>
              </a:srgbClr>
            </a:gs>
            <a:gs pos="47000">
              <a:srgbClr val="92D050">
                <a:alpha val="9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1" y="809725"/>
            <a:ext cx="10515600" cy="1325563"/>
          </a:xfrm>
        </p:spPr>
        <p:txBody>
          <a:bodyPr/>
          <a:lstStyle/>
          <a:p>
            <a:pPr algn="ctr"/>
            <a:r>
              <a:rPr lang="en-IE" dirty="0" smtClean="0"/>
              <a:t>Green Schools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872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We also take part in Green Schools, here is some information about it :</a:t>
            </a:r>
          </a:p>
          <a:p>
            <a:pPr marL="0" indent="0">
              <a:buNone/>
            </a:pPr>
            <a:r>
              <a:rPr lang="en-IE" dirty="0" smtClean="0"/>
              <a:t>Green Schools</a:t>
            </a:r>
            <a:r>
              <a:rPr lang="en-IE" b="1" dirty="0" smtClean="0"/>
              <a:t>,</a:t>
            </a:r>
            <a:r>
              <a:rPr lang="en-IE" dirty="0"/>
              <a:t> known internationally as Eco-Schools, is an international environmental education programme, environmental management system and award scheme that promotes and acknowledges long-term, whole school action for the </a:t>
            </a:r>
            <a:r>
              <a:rPr lang="en-IE" dirty="0" smtClean="0"/>
              <a:t>environment.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 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9064"/>
            <a:ext cx="184731" cy="28623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0" b="0" i="0" u="none" strike="noStrike" cap="none" normalizeH="0" baseline="0" dirty="0" smtClean="0">
              <a:ln>
                <a:noFill/>
              </a:ln>
              <a:solidFill>
                <a:srgbClr val="428BCA"/>
              </a:solidFill>
              <a:effectLst/>
              <a:latin typeface="Open Sans"/>
            </a:endParaRPr>
          </a:p>
        </p:txBody>
      </p:sp>
      <p:pic>
        <p:nvPicPr>
          <p:cNvPr id="1026" name="Picture 2" descr="greenschoo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748" y="359405"/>
            <a:ext cx="2247900" cy="209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97795"/>
            <a:ext cx="184731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8" name="Picture 4" descr="greenschoo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21" y="225084"/>
            <a:ext cx="2247900" cy="22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1635">
        <p14:vortex dir="r"/>
      </p:transition>
    </mc:Choice>
    <mc:Fallback xmlns="">
      <p:transition spd="slow" advTm="21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1728"/>
            <a:ext cx="10515600" cy="4029454"/>
          </a:xfrm>
        </p:spPr>
        <p:txBody>
          <a:bodyPr/>
          <a:lstStyle/>
          <a:p>
            <a:r>
              <a:rPr lang="en-IE" dirty="0" smtClean="0"/>
              <a:t>                      </a:t>
            </a:r>
            <a:r>
              <a:rPr lang="en-IE" sz="8000" dirty="0" smtClean="0"/>
              <a:t>THANK YOU ! </a:t>
            </a:r>
            <a:endParaRPr lang="en-IE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86149"/>
            <a:ext cx="10515600" cy="990814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5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2"/>
    </mc:Choice>
    <mc:Fallback xmlns="">
      <p:transition spd="slow" advTm="1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About Our School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St. John’s National School is a mixed Primary school with just over 400 pupils and a staff of twenty two teachers, five Special Needs Assistants, two Part-time Caretaker / Cleaners and two part-time </a:t>
            </a:r>
            <a:r>
              <a:rPr lang="en-IE" dirty="0" smtClean="0"/>
              <a:t>Secretaries.</a:t>
            </a:r>
          </a:p>
          <a:p>
            <a:r>
              <a:rPr lang="en-IE" dirty="0"/>
              <a:t>We are a Catholic school with a long tradition in Kenmare for handing on the faith and promoting high moral standards, mutual respect, care for others and a strong work ethic. We welcome pupils from all faiths and nationalities. Our school operates in a community which supports us very well, and we are always grateful for the level of faith and trust our parents place in us to educate their children.</a:t>
            </a:r>
            <a:endParaRPr lang="en-IE" dirty="0" smtClean="0"/>
          </a:p>
          <a:p>
            <a:endParaRPr lang="en-I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8022">
        <p14:vortex dir="r"/>
      </p:transition>
    </mc:Choice>
    <mc:Fallback xmlns="">
      <p:transition spd="slow" advTm="48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801">
              <a:srgbClr val="4D8AC2"/>
            </a:gs>
            <a:gs pos="1000">
              <a:schemeClr val="accent1">
                <a:lumMod val="75000"/>
              </a:schemeClr>
            </a:gs>
            <a:gs pos="22000">
              <a:srgbClr val="5D95C8"/>
            </a:gs>
            <a:gs pos="38924">
              <a:srgbClr val="75A6D2"/>
            </a:gs>
            <a:gs pos="53095">
              <a:srgbClr val="8FB8DD"/>
            </a:gs>
            <a:gs pos="61060">
              <a:srgbClr val="9DC2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9375">
              <a:srgbClr val="BED8EE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Staff Jr. Infants – 2</a:t>
            </a:r>
            <a:r>
              <a:rPr lang="en-IE" baseline="30000" dirty="0" smtClean="0"/>
              <a:t>nd</a:t>
            </a:r>
            <a:r>
              <a:rPr lang="en-IE" dirty="0" smtClean="0"/>
              <a:t> 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738424"/>
              </p:ext>
            </p:extLst>
          </p:nvPr>
        </p:nvGraphicFramePr>
        <p:xfrm>
          <a:off x="627798" y="2294414"/>
          <a:ext cx="10945504" cy="3997208"/>
        </p:xfrm>
        <a:graphic>
          <a:graphicData uri="http://schemas.openxmlformats.org/drawingml/2006/table">
            <a:tbl>
              <a:tblPr/>
              <a:tblGrid>
                <a:gridCol w="5634032"/>
                <a:gridCol w="5311472"/>
              </a:tblGrid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Mrs. Fiona </a:t>
                      </a:r>
                      <a:r>
                        <a:rPr lang="en-IE" b="1" dirty="0" err="1">
                          <a:effectLst/>
                        </a:rPr>
                        <a:t>O’Dwyer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Second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Louise Downing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 Second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Fiona O’Connor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First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Ms. Grainne Browne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First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Mona O’Donoghue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Senior Infants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Louise Doyle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 Senior Infants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Joanne Cashman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Junior Infants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65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Fiona O’Mahony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Class Teacher – Junior Infants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192106"/>
              </p:ext>
            </p:extLst>
          </p:nvPr>
        </p:nvGraphicFramePr>
        <p:xfrm>
          <a:off x="627798" y="1440974"/>
          <a:ext cx="10945504" cy="853440"/>
        </p:xfrm>
        <a:graphic>
          <a:graphicData uri="http://schemas.openxmlformats.org/drawingml/2006/table">
            <a:tbl>
              <a:tblPr/>
              <a:tblGrid>
                <a:gridCol w="5634032"/>
                <a:gridCol w="531147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Mr. Denis Courtney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Principal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Órnait Ní Loingsigh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Deputy Principal – Resource Teacher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2749">
        <p14:vortex dir="r"/>
      </p:transition>
    </mc:Choice>
    <mc:Fallback xmlns="">
      <p:transition spd="slow" advTm="42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801">
              <a:srgbClr val="4D8AC2"/>
            </a:gs>
            <a:gs pos="1000">
              <a:schemeClr val="accent1">
                <a:lumMod val="75000"/>
              </a:schemeClr>
            </a:gs>
            <a:gs pos="22000">
              <a:srgbClr val="5D95C8"/>
            </a:gs>
            <a:gs pos="38924">
              <a:srgbClr val="75A6D2"/>
            </a:gs>
            <a:gs pos="53095">
              <a:srgbClr val="8FB8DD"/>
            </a:gs>
            <a:gs pos="61060">
              <a:srgbClr val="9DC2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9375">
              <a:srgbClr val="BED8EE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Staff 3</a:t>
            </a:r>
            <a:r>
              <a:rPr lang="en-IE" baseline="30000" dirty="0" smtClean="0"/>
              <a:t>rd</a:t>
            </a:r>
            <a:r>
              <a:rPr lang="en-IE" dirty="0" smtClean="0"/>
              <a:t> – 6</a:t>
            </a:r>
            <a:r>
              <a:rPr lang="en-IE" baseline="30000" dirty="0" smtClean="0"/>
              <a:t>th</a:t>
            </a:r>
            <a:r>
              <a:rPr lang="en-IE" dirty="0" smtClean="0"/>
              <a:t> </a:t>
            </a:r>
            <a:endParaRPr lang="en-IE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056810"/>
              </p:ext>
            </p:extLst>
          </p:nvPr>
        </p:nvGraphicFramePr>
        <p:xfrm>
          <a:off x="838200" y="1690686"/>
          <a:ext cx="10515600" cy="4723760"/>
        </p:xfrm>
        <a:graphic>
          <a:graphicData uri="http://schemas.openxmlformats.org/drawingml/2006/table">
            <a:tbl>
              <a:tblPr/>
              <a:tblGrid>
                <a:gridCol w="5412745"/>
                <a:gridCol w="5102855"/>
              </a:tblGrid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Mr. Ronan Hussey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Sixth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Mr. James Devane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 Sixth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Mr. Danny O’Sullivan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Fifth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Mary Lucey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Fifth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Miss. Grace Healy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Fourth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Carrie Spillane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 Fourth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Annette O’Connell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Class Teacher – Third Class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47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Maria Laffey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Class Teacher – Third Class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5742">
        <p14:vortex dir="r"/>
      </p:transition>
    </mc:Choice>
    <mc:Fallback xmlns="">
      <p:transition spd="slow" advTm="35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801">
              <a:srgbClr val="4D8AC2"/>
            </a:gs>
            <a:gs pos="1000">
              <a:schemeClr val="accent1">
                <a:lumMod val="75000"/>
              </a:schemeClr>
            </a:gs>
            <a:gs pos="22000">
              <a:srgbClr val="5D95C8"/>
            </a:gs>
            <a:gs pos="38924">
              <a:srgbClr val="75A6D2"/>
            </a:gs>
            <a:gs pos="53095">
              <a:srgbClr val="8FB8DD"/>
            </a:gs>
            <a:gs pos="61060">
              <a:srgbClr val="9DC2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9375">
              <a:srgbClr val="BED8EE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Staff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157659"/>
              </p:ext>
            </p:extLst>
          </p:nvPr>
        </p:nvGraphicFramePr>
        <p:xfrm>
          <a:off x="2784815" y="1799325"/>
          <a:ext cx="6622369" cy="4003580"/>
        </p:xfrm>
        <a:graphic>
          <a:graphicData uri="http://schemas.openxmlformats.org/drawingml/2006/table">
            <a:tbl>
              <a:tblPr/>
              <a:tblGrid>
                <a:gridCol w="3408764"/>
                <a:gridCol w="3213605"/>
              </a:tblGrid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 dirty="0" smtClean="0">
                          <a:effectLst/>
                        </a:rPr>
                        <a:t>Miss </a:t>
                      </a:r>
                      <a:r>
                        <a:rPr lang="en-IE" sz="1700" b="1" dirty="0" err="1">
                          <a:effectLst/>
                        </a:rPr>
                        <a:t>Gráinne</a:t>
                      </a:r>
                      <a:r>
                        <a:rPr lang="en-IE" sz="1700" b="1" dirty="0">
                          <a:effectLst/>
                        </a:rPr>
                        <a:t> </a:t>
                      </a:r>
                      <a:r>
                        <a:rPr lang="en-IE" sz="1700" b="1" dirty="0" err="1">
                          <a:effectLst/>
                        </a:rPr>
                        <a:t>NicGearailt</a:t>
                      </a:r>
                      <a:endParaRPr lang="en-IE" sz="1700" dirty="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Special Needs Assistant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Miss Maureen Harrington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Special Needs Assistant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Mrs. Nora Crowley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Special Needs Assistant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Ms. Alanna Quinn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Special Needs Assistant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Mrs. Annette O’Shea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Special Needs Assistant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Miss Maria Harrington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Special Needs Assistant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Mrs. Nora Finnegan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Part-time Secretary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Mrs. Rosita McCarthy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Part-time Secretary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Mr. Paudie Butler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Part-time Caretaker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>
                          <a:effectLst/>
                        </a:rPr>
                        <a:t>Mrs. Catherine O’Sullivan</a:t>
                      </a:r>
                      <a:endParaRPr lang="en-IE" sz="170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700" b="1" dirty="0">
                          <a:effectLst/>
                        </a:rPr>
                        <a:t>Cleaner</a:t>
                      </a:r>
                      <a:endParaRPr lang="en-IE" sz="1700" dirty="0">
                        <a:effectLst/>
                      </a:endParaRPr>
                    </a:p>
                  </a:txBody>
                  <a:tcPr marL="70639" marR="70639" marT="70639" marB="706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558">
        <p14:vortex dir="r"/>
      </p:transition>
    </mc:Choice>
    <mc:Fallback xmlns="">
      <p:transition spd="slow" advTm="40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801">
              <a:srgbClr val="4D8AC2"/>
            </a:gs>
            <a:gs pos="1000">
              <a:schemeClr val="accent1">
                <a:lumMod val="75000"/>
              </a:schemeClr>
            </a:gs>
            <a:gs pos="22000">
              <a:srgbClr val="5D95C8"/>
            </a:gs>
            <a:gs pos="38924">
              <a:srgbClr val="75A6D2"/>
            </a:gs>
            <a:gs pos="53095">
              <a:srgbClr val="8FB8DD"/>
            </a:gs>
            <a:gs pos="61060">
              <a:srgbClr val="9DC2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9375">
              <a:srgbClr val="BED8EE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S.E.N Staff</a:t>
            </a:r>
            <a:endParaRPr lang="en-IE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8338312"/>
              </p:ext>
            </p:extLst>
          </p:nvPr>
        </p:nvGraphicFramePr>
        <p:xfrm>
          <a:off x="2524125" y="1907179"/>
          <a:ext cx="7143750" cy="3513905"/>
        </p:xfrm>
        <a:graphic>
          <a:graphicData uri="http://schemas.openxmlformats.org/drawingml/2006/table">
            <a:tbl>
              <a:tblPr/>
              <a:tblGrid>
                <a:gridCol w="3680732"/>
                <a:gridCol w="3463018"/>
              </a:tblGrid>
              <a:tr h="70278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Róisín O’Sullivan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Special Class Teacher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278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Miss Mary O’Sullivan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Learning Support Teacher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278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Therese O’Donoghue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Learning Support Teacher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278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Evelyn Curtis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Resource Teacher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2781">
                <a:tc>
                  <a:txBody>
                    <a:bodyPr/>
                    <a:lstStyle/>
                    <a:p>
                      <a:pPr algn="ctr" fontAlgn="t"/>
                      <a:r>
                        <a:rPr lang="en-IE" b="1">
                          <a:effectLst/>
                        </a:rPr>
                        <a:t>Mrs. Geraldine Kelly</a:t>
                      </a:r>
                      <a:endParaRPr lang="en-IE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Resource Teacher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183099"/>
              </p:ext>
            </p:extLst>
          </p:nvPr>
        </p:nvGraphicFramePr>
        <p:xfrm>
          <a:off x="2524125" y="5287055"/>
          <a:ext cx="7143750" cy="426720"/>
        </p:xfrm>
        <a:graphic>
          <a:graphicData uri="http://schemas.openxmlformats.org/drawingml/2006/table">
            <a:tbl>
              <a:tblPr/>
              <a:tblGrid>
                <a:gridCol w="3677137"/>
                <a:gridCol w="3466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Miss </a:t>
                      </a:r>
                      <a:r>
                        <a:rPr lang="en-IE" b="1" dirty="0" err="1">
                          <a:effectLst/>
                        </a:rPr>
                        <a:t>Órnait</a:t>
                      </a:r>
                      <a:r>
                        <a:rPr lang="en-IE" b="1" dirty="0">
                          <a:effectLst/>
                        </a:rPr>
                        <a:t> </a:t>
                      </a:r>
                      <a:r>
                        <a:rPr lang="en-IE" b="1" dirty="0" err="1">
                          <a:effectLst/>
                        </a:rPr>
                        <a:t>Ní</a:t>
                      </a:r>
                      <a:r>
                        <a:rPr lang="en-IE" b="1" dirty="0">
                          <a:effectLst/>
                        </a:rPr>
                        <a:t> </a:t>
                      </a:r>
                      <a:r>
                        <a:rPr lang="en-IE" b="1" dirty="0" err="1">
                          <a:effectLst/>
                        </a:rPr>
                        <a:t>Loingsigh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b="1" dirty="0">
                          <a:effectLst/>
                        </a:rPr>
                        <a:t> Resource Teacher</a:t>
                      </a:r>
                      <a:endParaRPr lang="en-IE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573">
        <p14:vortex dir="r"/>
      </p:transition>
    </mc:Choice>
    <mc:Fallback xmlns="">
      <p:transition spd="slow" advTm="20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Our School Code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E" dirty="0" smtClean="0"/>
              <a:t>    </a:t>
            </a:r>
            <a:r>
              <a:rPr lang="en-IE" u="sng" dirty="0" smtClean="0"/>
              <a:t> Our Rights</a:t>
            </a:r>
          </a:p>
          <a:p>
            <a:pPr marL="0" indent="0">
              <a:buNone/>
            </a:pPr>
            <a:r>
              <a:rPr lang="en-IE" dirty="0" smtClean="0"/>
              <a:t>We </a:t>
            </a:r>
            <a:r>
              <a:rPr lang="en-IE" dirty="0"/>
              <a:t>all have the right</a:t>
            </a:r>
            <a:r>
              <a:rPr lang="en-IE" dirty="0" smtClean="0"/>
              <a:t>…</a:t>
            </a:r>
            <a:endParaRPr lang="en-IE" dirty="0"/>
          </a:p>
          <a:p>
            <a:r>
              <a:rPr lang="en-IE" dirty="0"/>
              <a:t>To Learn.</a:t>
            </a:r>
          </a:p>
          <a:p>
            <a:r>
              <a:rPr lang="en-IE" dirty="0"/>
              <a:t>To be safe.</a:t>
            </a:r>
          </a:p>
          <a:p>
            <a:r>
              <a:rPr lang="en-IE" dirty="0"/>
              <a:t>To be an individual.</a:t>
            </a:r>
          </a:p>
          <a:p>
            <a:r>
              <a:rPr lang="en-IE" dirty="0"/>
              <a:t>To be respected and listened to.</a:t>
            </a:r>
          </a:p>
          <a:p>
            <a:r>
              <a:rPr lang="en-IE" dirty="0"/>
              <a:t>To learn in a happy classroom</a:t>
            </a:r>
          </a:p>
          <a:p>
            <a:r>
              <a:rPr lang="en-IE" dirty="0"/>
              <a:t>Our Motto: Always treat others as you would like them to treat you.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E" dirty="0" smtClean="0"/>
              <a:t>       </a:t>
            </a:r>
            <a:r>
              <a:rPr lang="en-IE" u="sng" dirty="0" smtClean="0"/>
              <a:t>Our </a:t>
            </a:r>
            <a:r>
              <a:rPr lang="en-IE" u="sng" dirty="0"/>
              <a:t>Responsibilities</a:t>
            </a:r>
          </a:p>
          <a:p>
            <a:pPr marL="0" indent="0">
              <a:buNone/>
            </a:pPr>
            <a:r>
              <a:rPr lang="en-IE" dirty="0" smtClean="0"/>
              <a:t> We </a:t>
            </a:r>
            <a:r>
              <a:rPr lang="en-IE" dirty="0"/>
              <a:t>have a responsibility</a:t>
            </a:r>
            <a:r>
              <a:rPr lang="en-IE" dirty="0" smtClean="0"/>
              <a:t>…</a:t>
            </a:r>
            <a:endParaRPr lang="en-IE" dirty="0"/>
          </a:p>
          <a:p>
            <a:r>
              <a:rPr lang="en-IE" dirty="0"/>
              <a:t>To listen to others.</a:t>
            </a:r>
          </a:p>
          <a:p>
            <a:r>
              <a:rPr lang="en-IE" dirty="0"/>
              <a:t>To keep yourself and others safe.</a:t>
            </a:r>
          </a:p>
          <a:p>
            <a:r>
              <a:rPr lang="en-IE" dirty="0"/>
              <a:t>To respect property and others’ belongings</a:t>
            </a:r>
          </a:p>
          <a:p>
            <a:r>
              <a:rPr lang="en-IE" dirty="0"/>
              <a:t>To treat others as you would expect to be treated.</a:t>
            </a:r>
          </a:p>
          <a:p>
            <a:r>
              <a:rPr lang="en-IE" dirty="0"/>
              <a:t>To be honest and tell the truth.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8562">
        <p14:vortex dir="r"/>
      </p:transition>
    </mc:Choice>
    <mc:Fallback xmlns="">
      <p:transition spd="slow" advTm="38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About The Building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St Johns Was made When St </a:t>
            </a:r>
            <a:r>
              <a:rPr lang="en-IE" dirty="0" err="1"/>
              <a:t>Fraincis’s</a:t>
            </a:r>
            <a:r>
              <a:rPr lang="en-IE" dirty="0"/>
              <a:t> boys school joined with St Clare’s Girls </a:t>
            </a:r>
            <a:r>
              <a:rPr lang="en-IE" dirty="0" smtClean="0"/>
              <a:t>School.</a:t>
            </a:r>
          </a:p>
          <a:p>
            <a:r>
              <a:rPr lang="en-IE" dirty="0"/>
              <a:t>We have 16 classrooms , a sports hall , a staff room , a kitchen , </a:t>
            </a:r>
            <a:r>
              <a:rPr lang="en-IE" dirty="0" smtClean="0"/>
              <a:t>ASD </a:t>
            </a:r>
            <a:r>
              <a:rPr lang="en-IE" dirty="0"/>
              <a:t>unit , a staff car park , a car park , a yard per class ,  a sports field , a reception , a server room , 5 resource / learning support rooms , 3 stairs and 1 elevator.</a:t>
            </a:r>
          </a:p>
          <a:p>
            <a:endParaRPr lang="en-I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7039">
        <p14:vortex dir="r"/>
      </p:transition>
    </mc:Choice>
    <mc:Fallback xmlns="">
      <p:transition spd="slow" advTm="37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000"/>
            <a:lum/>
          </a:blip>
          <a:srcRect/>
          <a:stretch>
            <a:fillRect l="12000" t="3000" r="2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5868" y="293566"/>
            <a:ext cx="4423144" cy="1325563"/>
          </a:xfrm>
        </p:spPr>
        <p:txBody>
          <a:bodyPr/>
          <a:lstStyle/>
          <a:p>
            <a:r>
              <a:rPr lang="en-IE" dirty="0" smtClean="0"/>
              <a:t>Things We Do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3200" dirty="0" smtClean="0"/>
              <a:t>These are some of  the subjects we do </a:t>
            </a:r>
            <a:r>
              <a:rPr lang="en-IE" sz="3200" dirty="0"/>
              <a:t>I</a:t>
            </a:r>
            <a:r>
              <a:rPr lang="en-IE" sz="3200" dirty="0" smtClean="0"/>
              <a:t>n school: Maths , English , Irish , History , Geography , Science , PE , Art , Drama ,</a:t>
            </a:r>
            <a:r>
              <a:rPr lang="en-IE" sz="3200" dirty="0"/>
              <a:t> </a:t>
            </a:r>
            <a:r>
              <a:rPr lang="en-IE" sz="3200" dirty="0" smtClean="0"/>
              <a:t>Religion and Music.</a:t>
            </a:r>
          </a:p>
          <a:p>
            <a:pPr marL="0" indent="0">
              <a:buNone/>
            </a:pPr>
            <a:endParaRPr lang="en-IE" sz="3200" dirty="0" smtClean="0"/>
          </a:p>
          <a:p>
            <a:pPr marL="0" indent="0">
              <a:buNone/>
            </a:pPr>
            <a:r>
              <a:rPr lang="en-IE" sz="3200" dirty="0" smtClean="0"/>
              <a:t>We do lots of sports in the school like: Gaelic Football, Hurling, Soccer, </a:t>
            </a:r>
            <a:r>
              <a:rPr lang="en-IE" sz="3200" dirty="0" err="1" smtClean="0"/>
              <a:t>Spikeball</a:t>
            </a:r>
            <a:r>
              <a:rPr lang="en-IE" sz="3200" dirty="0" smtClean="0"/>
              <a:t>, Gymnastics, Athletics and</a:t>
            </a:r>
          </a:p>
          <a:p>
            <a:pPr marL="0" indent="0">
              <a:buNone/>
            </a:pPr>
            <a:r>
              <a:rPr lang="en-IE" sz="3200" dirty="0" smtClean="0"/>
              <a:t>Basketball.</a:t>
            </a:r>
          </a:p>
          <a:p>
            <a:pPr marL="0" indent="0">
              <a:buNone/>
            </a:pPr>
            <a:endParaRPr lang="en-IE" sz="32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702">
        <p14:vortex dir="r"/>
      </p:transition>
    </mc:Choice>
    <mc:Fallback xmlns="">
      <p:transition spd="slow" advTm="29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Welcome To St Joh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To St Johns</Template>
  <TotalTime>529</TotalTime>
  <Words>661</Words>
  <Application>Microsoft Office PowerPoint</Application>
  <PresentationFormat>Widescreen</PresentationFormat>
  <Paragraphs>109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Welcome To St Johns</vt:lpstr>
      <vt:lpstr>Our School</vt:lpstr>
      <vt:lpstr>About Our School</vt:lpstr>
      <vt:lpstr>Staff Jr. Infants – 2nd </vt:lpstr>
      <vt:lpstr>Staff 3rd – 6th </vt:lpstr>
      <vt:lpstr>Staff</vt:lpstr>
      <vt:lpstr>S.E.N Staff</vt:lpstr>
      <vt:lpstr>Our School Code</vt:lpstr>
      <vt:lpstr>About The Building</vt:lpstr>
      <vt:lpstr>Things We Do</vt:lpstr>
      <vt:lpstr>Events</vt:lpstr>
      <vt:lpstr>Green Schools</vt:lpstr>
      <vt:lpstr>                      THANK YOU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 Johns</dc:title>
  <dc:creator>James</dc:creator>
  <cp:lastModifiedBy>ronan</cp:lastModifiedBy>
  <cp:revision>35</cp:revision>
  <dcterms:created xsi:type="dcterms:W3CDTF">2016-10-26T11:34:56Z</dcterms:created>
  <dcterms:modified xsi:type="dcterms:W3CDTF">2017-01-11T13:53:00Z</dcterms:modified>
</cp:coreProperties>
</file>