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62" r:id="rId4"/>
    <p:sldId id="259" r:id="rId5"/>
    <p:sldId id="260" r:id="rId6"/>
    <p:sldId id="261" r:id="rId7"/>
    <p:sldId id="263"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878D28-4438-49BA-B0C6-308D951AC52F}" v="1" dt="2019-03-08T14:30:44.8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Επισκέπτης" userId="d550167f40e4fc21" providerId="Windows Live" clId="Web-{983C7A0F-1C70-4945-8B5C-AC0940A0F948}"/>
    <pc:docChg chg="addSld modSld">
      <pc:chgData name="Επισκέπτης" userId="d550167f40e4fc21" providerId="Windows Live" clId="Web-{983C7A0F-1C70-4945-8B5C-AC0940A0F948}" dt="2019-03-03T10:25:29.582" v="112" actId="14100"/>
      <pc:docMkLst>
        <pc:docMk/>
      </pc:docMkLst>
      <pc:sldChg chg="addSp modSp mod setBg">
        <pc:chgData name="Επισκέπτης" userId="d550167f40e4fc21" providerId="Windows Live" clId="Web-{983C7A0F-1C70-4945-8B5C-AC0940A0F948}" dt="2019-03-03T10:20:44.302" v="98" actId="1076"/>
        <pc:sldMkLst>
          <pc:docMk/>
          <pc:sldMk cId="553726541" sldId="256"/>
        </pc:sldMkLst>
        <pc:spChg chg="mod">
          <ac:chgData name="Επισκέπτης" userId="d550167f40e4fc21" providerId="Windows Live" clId="Web-{983C7A0F-1C70-4945-8B5C-AC0940A0F948}" dt="2019-03-03T10:20:33.708" v="97" actId="1076"/>
          <ac:spMkLst>
            <pc:docMk/>
            <pc:sldMk cId="553726541" sldId="256"/>
            <ac:spMk id="2" creationId="{9FB28281-3783-403A-B1AB-0182A003DFE3}"/>
          </ac:spMkLst>
        </pc:spChg>
        <pc:spChg chg="mod">
          <ac:chgData name="Επισκέπτης" userId="d550167f40e4fc21" providerId="Windows Live" clId="Web-{983C7A0F-1C70-4945-8B5C-AC0940A0F948}" dt="2019-03-03T10:17:52.881" v="64"/>
          <ac:spMkLst>
            <pc:docMk/>
            <pc:sldMk cId="553726541" sldId="256"/>
            <ac:spMk id="3" creationId="{C4542EAC-8BF3-4BFD-9891-145BC49409C2}"/>
          </ac:spMkLst>
        </pc:spChg>
        <pc:spChg chg="add">
          <ac:chgData name="Επισκέπτης" userId="d550167f40e4fc21" providerId="Windows Live" clId="Web-{983C7A0F-1C70-4945-8B5C-AC0940A0F948}" dt="2019-03-03T10:17:52.881" v="64"/>
          <ac:spMkLst>
            <pc:docMk/>
            <pc:sldMk cId="553726541" sldId="256"/>
            <ac:spMk id="9" creationId="{662F7B5F-69B9-41D9-BD9A-2A7F1118BDD7}"/>
          </ac:spMkLst>
        </pc:spChg>
        <pc:spChg chg="add">
          <ac:chgData name="Επισκέπτης" userId="d550167f40e4fc21" providerId="Windows Live" clId="Web-{983C7A0F-1C70-4945-8B5C-AC0940A0F948}" dt="2019-03-03T10:17:52.881" v="64"/>
          <ac:spMkLst>
            <pc:docMk/>
            <pc:sldMk cId="553726541" sldId="256"/>
            <ac:spMk id="15" creationId="{0CA1AF17-15FE-4FB8-A4CB-942AC13499E8}"/>
          </ac:spMkLst>
        </pc:spChg>
        <pc:spChg chg="add">
          <ac:chgData name="Επισκέπτης" userId="d550167f40e4fc21" providerId="Windows Live" clId="Web-{983C7A0F-1C70-4945-8B5C-AC0940A0F948}" dt="2019-03-03T10:17:52.881" v="64"/>
          <ac:spMkLst>
            <pc:docMk/>
            <pc:sldMk cId="553726541" sldId="256"/>
            <ac:spMk id="17" creationId="{D901EDCD-40E3-40D5-BCE4-803F7A4D6EFD}"/>
          </ac:spMkLst>
        </pc:spChg>
        <pc:spChg chg="add">
          <ac:chgData name="Επισκέπτης" userId="d550167f40e4fc21" providerId="Windows Live" clId="Web-{983C7A0F-1C70-4945-8B5C-AC0940A0F948}" dt="2019-03-03T10:17:52.881" v="64"/>
          <ac:spMkLst>
            <pc:docMk/>
            <pc:sldMk cId="553726541" sldId="256"/>
            <ac:spMk id="19" creationId="{36E840EA-C6A5-48DA-A3B5-BE430C89C729}"/>
          </ac:spMkLst>
        </pc:spChg>
        <pc:spChg chg="add">
          <ac:chgData name="Επισκέπτης" userId="d550167f40e4fc21" providerId="Windows Live" clId="Web-{983C7A0F-1C70-4945-8B5C-AC0940A0F948}" dt="2019-03-03T10:17:52.881" v="64"/>
          <ac:spMkLst>
            <pc:docMk/>
            <pc:sldMk cId="553726541" sldId="256"/>
            <ac:spMk id="21" creationId="{FA43ABE4-8E39-4F8D-9C80-9E5D0E569E2A}"/>
          </ac:spMkLst>
        </pc:spChg>
        <pc:spChg chg="add">
          <ac:chgData name="Επισκέπτης" userId="d550167f40e4fc21" providerId="Windows Live" clId="Web-{983C7A0F-1C70-4945-8B5C-AC0940A0F948}" dt="2019-03-03T10:17:52.881" v="64"/>
          <ac:spMkLst>
            <pc:docMk/>
            <pc:sldMk cId="553726541" sldId="256"/>
            <ac:spMk id="23" creationId="{84AC7A41-04AF-4CF9-A478-43411F9B58B6}"/>
          </ac:spMkLst>
        </pc:spChg>
        <pc:picChg chg="add mod">
          <ac:chgData name="Επισκέπτης" userId="d550167f40e4fc21" providerId="Windows Live" clId="Web-{983C7A0F-1C70-4945-8B5C-AC0940A0F948}" dt="2019-03-03T10:20:44.302" v="98" actId="1076"/>
          <ac:picMkLst>
            <pc:docMk/>
            <pc:sldMk cId="553726541" sldId="256"/>
            <ac:picMk id="4" creationId="{AC5E885C-08C5-4B03-8669-7B15124B4EA4}"/>
          </ac:picMkLst>
        </pc:picChg>
        <pc:picChg chg="add">
          <ac:chgData name="Επισκέπτης" userId="d550167f40e4fc21" providerId="Windows Live" clId="Web-{983C7A0F-1C70-4945-8B5C-AC0940A0F948}" dt="2019-03-03T10:17:52.881" v="64"/>
          <ac:picMkLst>
            <pc:docMk/>
            <pc:sldMk cId="553726541" sldId="256"/>
            <ac:picMk id="11" creationId="{B484EE50-7D13-4A99-9152-609AE84ACF4E}"/>
          </ac:picMkLst>
        </pc:picChg>
        <pc:picChg chg="add">
          <ac:chgData name="Επισκέπτης" userId="d550167f40e4fc21" providerId="Windows Live" clId="Web-{983C7A0F-1C70-4945-8B5C-AC0940A0F948}" dt="2019-03-03T10:17:52.881" v="64"/>
          <ac:picMkLst>
            <pc:docMk/>
            <pc:sldMk cId="553726541" sldId="256"/>
            <ac:picMk id="13" creationId="{8F607DBD-3FFF-424E-80D2-8061AC5FE798}"/>
          </ac:picMkLst>
        </pc:picChg>
      </pc:sldChg>
      <pc:sldChg chg="addSp delSp modSp new">
        <pc:chgData name="Επισκέπτης" userId="d550167f40e4fc21" providerId="Windows Live" clId="Web-{983C7A0F-1C70-4945-8B5C-AC0940A0F948}" dt="2019-03-03T10:25:29.582" v="112" actId="14100"/>
        <pc:sldMkLst>
          <pc:docMk/>
          <pc:sldMk cId="4003700385" sldId="257"/>
        </pc:sldMkLst>
        <pc:spChg chg="del">
          <ac:chgData name="Επισκέπτης" userId="d550167f40e4fc21" providerId="Windows Live" clId="Web-{983C7A0F-1C70-4945-8B5C-AC0940A0F948}" dt="2019-03-03T10:21:29.130" v="100"/>
          <ac:spMkLst>
            <pc:docMk/>
            <pc:sldMk cId="4003700385" sldId="257"/>
            <ac:spMk id="3" creationId="{8B68EF73-558A-4F37-BD96-115A9CDA4326}"/>
          </ac:spMkLst>
        </pc:spChg>
        <pc:graphicFrameChg chg="add mod ord modGraphic">
          <ac:chgData name="Επισκέπτης" userId="d550167f40e4fc21" providerId="Windows Live" clId="Web-{983C7A0F-1C70-4945-8B5C-AC0940A0F948}" dt="2019-03-03T10:25:29.582" v="112" actId="14100"/>
          <ac:graphicFrameMkLst>
            <pc:docMk/>
            <pc:sldMk cId="4003700385" sldId="257"/>
            <ac:graphicFrameMk id="4" creationId="{C755BEA6-AA65-4B6A-ADC4-3FF1053960E9}"/>
          </ac:graphicFrameMkLst>
        </pc:graphicFrameChg>
      </pc:sldChg>
    </pc:docChg>
  </pc:docChgLst>
  <pc:docChgLst>
    <pc:chgData name="Επισκέπτης" userId="d550167f40e4fc21" providerId="Windows Live" clId="Web-{2C089227-002A-43D2-94D3-2DF3F73F00F2}"/>
    <pc:docChg chg="modSld">
      <pc:chgData name="Επισκέπτης" userId="d550167f40e4fc21" providerId="Windows Live" clId="Web-{2C089227-002A-43D2-94D3-2DF3F73F00F2}" dt="2019-03-07T08:17:00.506" v="467"/>
      <pc:docMkLst>
        <pc:docMk/>
      </pc:docMkLst>
      <pc:sldChg chg="addSp modSp mod setBg delDesignElem">
        <pc:chgData name="Επισκέπτης" userId="d550167f40e4fc21" providerId="Windows Live" clId="Web-{2C089227-002A-43D2-94D3-2DF3F73F00F2}" dt="2019-03-07T08:06:21.348" v="208" actId="20577"/>
        <pc:sldMkLst>
          <pc:docMk/>
          <pc:sldMk cId="553726541" sldId="256"/>
        </pc:sldMkLst>
        <pc:spChg chg="mod">
          <ac:chgData name="Επισκέπτης" userId="d550167f40e4fc21" providerId="Windows Live" clId="Web-{2C089227-002A-43D2-94D3-2DF3F73F00F2}" dt="2019-03-07T08:06:21.348" v="208" actId="20577"/>
          <ac:spMkLst>
            <pc:docMk/>
            <pc:sldMk cId="553726541" sldId="256"/>
            <ac:spMk id="2" creationId="{9FB28281-3783-403A-B1AB-0182A003DFE3}"/>
          </ac:spMkLst>
        </pc:spChg>
        <pc:spChg chg="mod">
          <ac:chgData name="Επισκέπτης" userId="d550167f40e4fc21" providerId="Windows Live" clId="Web-{2C089227-002A-43D2-94D3-2DF3F73F00F2}" dt="2019-03-07T08:02:15.206" v="2"/>
          <ac:spMkLst>
            <pc:docMk/>
            <pc:sldMk cId="553726541" sldId="256"/>
            <ac:spMk id="3" creationId="{C4542EAC-8BF3-4BFD-9891-145BC49409C2}"/>
          </ac:spMkLst>
        </pc:spChg>
        <pc:spChg chg="add">
          <ac:chgData name="Επισκέπτης" userId="d550167f40e4fc21" providerId="Windows Live" clId="Web-{2C089227-002A-43D2-94D3-2DF3F73F00F2}" dt="2019-03-07T08:02:15.206" v="2"/>
          <ac:spMkLst>
            <pc:docMk/>
            <pc:sldMk cId="553726541" sldId="256"/>
            <ac:spMk id="6" creationId="{0883F11E-ECB3-4046-A121-A45C6FF6316B}"/>
          </ac:spMkLst>
        </pc:spChg>
        <pc:spChg chg="add">
          <ac:chgData name="Επισκέπτης" userId="d550167f40e4fc21" providerId="Windows Live" clId="Web-{2C089227-002A-43D2-94D3-2DF3F73F00F2}" dt="2019-03-07T08:02:15.206" v="2"/>
          <ac:spMkLst>
            <pc:docMk/>
            <pc:sldMk cId="553726541" sldId="256"/>
            <ac:spMk id="7" creationId="{7B28B346-1639-4F05-9EBC-808A9DC6657D}"/>
          </ac:spMkLst>
        </pc:spChg>
        <pc:spChg chg="add">
          <ac:chgData name="Επισκέπτης" userId="d550167f40e4fc21" providerId="Windows Live" clId="Web-{2C089227-002A-43D2-94D3-2DF3F73F00F2}" dt="2019-03-07T08:02:15.206" v="2"/>
          <ac:spMkLst>
            <pc:docMk/>
            <pc:sldMk cId="553726541" sldId="256"/>
            <ac:spMk id="8" creationId="{5CF77191-9839-40D9-B04E-85DF01BB029F}"/>
          </ac:spMkLst>
        </pc:spChg>
        <pc:spChg chg="add">
          <ac:chgData name="Επισκέπτης" userId="d550167f40e4fc21" providerId="Windows Live" clId="Web-{2C089227-002A-43D2-94D3-2DF3F73F00F2}" dt="2019-03-07T08:02:15.206" v="2"/>
          <ac:spMkLst>
            <pc:docMk/>
            <pc:sldMk cId="553726541" sldId="256"/>
            <ac:spMk id="10" creationId="{BF007B11-F4C3-4A9E-AAA8-D52C8C1AD988}"/>
          </ac:spMkLst>
        </pc:spChg>
        <pc:spChg chg="add">
          <ac:chgData name="Επισκέπτης" userId="d550167f40e4fc21" providerId="Windows Live" clId="Web-{2C089227-002A-43D2-94D3-2DF3F73F00F2}" dt="2019-03-07T08:02:15.206" v="2"/>
          <ac:spMkLst>
            <pc:docMk/>
            <pc:sldMk cId="553726541" sldId="256"/>
            <ac:spMk id="12" creationId="{871D0F6C-C993-4E97-A103-9448E35FEEA0}"/>
          </ac:spMkLst>
        </pc:spChg>
        <pc:picChg chg="mod ord">
          <ac:chgData name="Επισκέπτης" userId="d550167f40e4fc21" providerId="Windows Live" clId="Web-{2C089227-002A-43D2-94D3-2DF3F73F00F2}" dt="2019-03-07T08:02:15.206" v="2"/>
          <ac:picMkLst>
            <pc:docMk/>
            <pc:sldMk cId="553726541" sldId="256"/>
            <ac:picMk id="4" creationId="{AC5E885C-08C5-4B03-8669-7B15124B4EA4}"/>
          </ac:picMkLst>
        </pc:picChg>
      </pc:sldChg>
      <pc:sldChg chg="addSp modSp mod setBg setClrOvrMap">
        <pc:chgData name="Επισκέπτης" userId="d550167f40e4fc21" providerId="Windows Live" clId="Web-{2C089227-002A-43D2-94D3-2DF3F73F00F2}" dt="2019-03-07T08:07:17.051" v="231" actId="1076"/>
        <pc:sldMkLst>
          <pc:docMk/>
          <pc:sldMk cId="4003700385" sldId="257"/>
        </pc:sldMkLst>
        <pc:spChg chg="mod">
          <ac:chgData name="Επισκέπτης" userId="d550167f40e4fc21" providerId="Windows Live" clId="Web-{2C089227-002A-43D2-94D3-2DF3F73F00F2}" dt="2019-03-07T08:07:03.832" v="228" actId="20577"/>
          <ac:spMkLst>
            <pc:docMk/>
            <pc:sldMk cId="4003700385" sldId="257"/>
            <ac:spMk id="2" creationId="{8A9D60F1-4E4A-4E5A-BC99-86B0C071C371}"/>
          </ac:spMkLst>
        </pc:spChg>
        <pc:spChg chg="add">
          <ac:chgData name="Επισκέπτης" userId="d550167f40e4fc21" providerId="Windows Live" clId="Web-{2C089227-002A-43D2-94D3-2DF3F73F00F2}" dt="2019-03-07T08:01:51.894" v="1"/>
          <ac:spMkLst>
            <pc:docMk/>
            <pc:sldMk cId="4003700385" sldId="257"/>
            <ac:spMk id="9" creationId="{75F28DDD-9641-43BA-944D-79B0687051F1}"/>
          </ac:spMkLst>
        </pc:spChg>
        <pc:spChg chg="add">
          <ac:chgData name="Επισκέπτης" userId="d550167f40e4fc21" providerId="Windows Live" clId="Web-{2C089227-002A-43D2-94D3-2DF3F73F00F2}" dt="2019-03-07T08:01:51.894" v="1"/>
          <ac:spMkLst>
            <pc:docMk/>
            <pc:sldMk cId="4003700385" sldId="257"/>
            <ac:spMk id="11" creationId="{32AA2954-062E-4B72-A97B-0B066FB156D8}"/>
          </ac:spMkLst>
        </pc:spChg>
        <pc:spChg chg="add">
          <ac:chgData name="Επισκέπτης" userId="d550167f40e4fc21" providerId="Windows Live" clId="Web-{2C089227-002A-43D2-94D3-2DF3F73F00F2}" dt="2019-03-07T08:01:51.894" v="1"/>
          <ac:spMkLst>
            <pc:docMk/>
            <pc:sldMk cId="4003700385" sldId="257"/>
            <ac:spMk id="13" creationId="{10CA29A6-E0B1-40CD-ADF7-7B8E932A3222}"/>
          </ac:spMkLst>
        </pc:spChg>
        <pc:spChg chg="add">
          <ac:chgData name="Επισκέπτης" userId="d550167f40e4fc21" providerId="Windows Live" clId="Web-{2C089227-002A-43D2-94D3-2DF3F73F00F2}" dt="2019-03-07T08:01:51.894" v="1"/>
          <ac:spMkLst>
            <pc:docMk/>
            <pc:sldMk cId="4003700385" sldId="257"/>
            <ac:spMk id="15" creationId="{8DD5F866-AD72-475A-B6C6-54E4577D4AAC}"/>
          </ac:spMkLst>
        </pc:spChg>
        <pc:spChg chg="add">
          <ac:chgData name="Επισκέπτης" userId="d550167f40e4fc21" providerId="Windows Live" clId="Web-{2C089227-002A-43D2-94D3-2DF3F73F00F2}" dt="2019-03-07T08:01:51.894" v="1"/>
          <ac:spMkLst>
            <pc:docMk/>
            <pc:sldMk cId="4003700385" sldId="257"/>
            <ac:spMk id="17" creationId="{C02BAD4C-6EA9-4F10-92D4-A1C8C53DAEE4}"/>
          </ac:spMkLst>
        </pc:spChg>
        <pc:graphicFrameChg chg="mod modGraphic">
          <ac:chgData name="Επισκέπτης" userId="d550167f40e4fc21" providerId="Windows Live" clId="Web-{2C089227-002A-43D2-94D3-2DF3F73F00F2}" dt="2019-03-07T08:07:17.051" v="231" actId="1076"/>
          <ac:graphicFrameMkLst>
            <pc:docMk/>
            <pc:sldMk cId="4003700385" sldId="257"/>
            <ac:graphicFrameMk id="4" creationId="{C755BEA6-AA65-4B6A-ADC4-3FF1053960E9}"/>
          </ac:graphicFrameMkLst>
        </pc:graphicFrameChg>
      </pc:sldChg>
      <pc:sldChg chg="addSp delSp modSp">
        <pc:chgData name="Επισκέπτης" userId="d550167f40e4fc21" providerId="Windows Live" clId="Web-{2C089227-002A-43D2-94D3-2DF3F73F00F2}" dt="2019-03-07T08:17:00.506" v="467"/>
        <pc:sldMkLst>
          <pc:docMk/>
          <pc:sldMk cId="89059166" sldId="258"/>
        </pc:sldMkLst>
        <pc:spChg chg="mod">
          <ac:chgData name="Επισκέπτης" userId="d550167f40e4fc21" providerId="Windows Live" clId="Web-{2C089227-002A-43D2-94D3-2DF3F73F00F2}" dt="2019-03-07T08:10:25.021" v="274" actId="20577"/>
          <ac:spMkLst>
            <pc:docMk/>
            <pc:sldMk cId="89059166" sldId="258"/>
            <ac:spMk id="2" creationId="{DF969FBC-05AF-4D31-A4E0-8F25F4BCE8B2}"/>
          </ac:spMkLst>
        </pc:spChg>
        <pc:spChg chg="add del mod">
          <ac:chgData name="Επισκέπτης" userId="d550167f40e4fc21" providerId="Windows Live" clId="Web-{2C089227-002A-43D2-94D3-2DF3F73F00F2}" dt="2019-03-07T08:17:00.506" v="467"/>
          <ac:spMkLst>
            <pc:docMk/>
            <pc:sldMk cId="89059166" sldId="258"/>
            <ac:spMk id="3" creationId="{A43BE1BF-9CF6-47DB-8739-306FC5413B2F}"/>
          </ac:spMkLst>
        </pc:spChg>
        <pc:spChg chg="add del mod">
          <ac:chgData name="Επισκέπτης" userId="d550167f40e4fc21" providerId="Windows Live" clId="Web-{2C089227-002A-43D2-94D3-2DF3F73F00F2}" dt="2019-03-07T08:16:03.991" v="460"/>
          <ac:spMkLst>
            <pc:docMk/>
            <pc:sldMk cId="89059166" sldId="258"/>
            <ac:spMk id="5" creationId="{A9EC1655-03DF-42D2-9DA4-72BB5C156503}"/>
          </ac:spMkLst>
        </pc:spChg>
        <pc:graphicFrameChg chg="add mod ord modGraphic">
          <ac:chgData name="Επισκέπτης" userId="d550167f40e4fc21" providerId="Windows Live" clId="Web-{2C089227-002A-43D2-94D3-2DF3F73F00F2}" dt="2019-03-07T08:17:00.506" v="467"/>
          <ac:graphicFrameMkLst>
            <pc:docMk/>
            <pc:sldMk cId="89059166" sldId="258"/>
            <ac:graphicFrameMk id="6" creationId="{5FB1ED54-1F08-4183-885A-DB46D53DAD0A}"/>
          </ac:graphicFrameMkLst>
        </pc:graphicFrameChg>
      </pc:sldChg>
    </pc:docChg>
  </pc:docChgLst>
  <pc:docChgLst>
    <pc:chgData clId="Web-{983C7A0F-1C70-4945-8B5C-AC0940A0F948}"/>
    <pc:docChg chg="modSld">
      <pc:chgData name="" userId="" providerId="" clId="Web-{983C7A0F-1C70-4945-8B5C-AC0940A0F948}" dt="2019-03-03T10:16:49.990" v="1" actId="20577"/>
      <pc:docMkLst>
        <pc:docMk/>
      </pc:docMkLst>
      <pc:sldChg chg="modSp">
        <pc:chgData name="" userId="" providerId="" clId="Web-{983C7A0F-1C70-4945-8B5C-AC0940A0F948}" dt="2019-03-03T10:16:49.990" v="0" actId="20577"/>
        <pc:sldMkLst>
          <pc:docMk/>
          <pc:sldMk cId="553726541" sldId="256"/>
        </pc:sldMkLst>
        <pc:spChg chg="mod">
          <ac:chgData name="" userId="" providerId="" clId="Web-{983C7A0F-1C70-4945-8B5C-AC0940A0F948}" dt="2019-03-03T10:16:49.990" v="0" actId="20577"/>
          <ac:spMkLst>
            <pc:docMk/>
            <pc:sldMk cId="553726541" sldId="256"/>
            <ac:spMk id="2" creationId="{9FB28281-3783-403A-B1AB-0182A003DFE3}"/>
          </ac:spMkLst>
        </pc:spChg>
      </pc:sldChg>
    </pc:docChg>
  </pc:docChgLst>
  <pc:docChgLst>
    <pc:chgData name="Επισκέπτης" userId="d550167f40e4fc21" providerId="Windows Live" clId="Web-{F80EADB8-FCE3-4C50-9703-CFEA6B71A88B}"/>
    <pc:docChg chg="addSld modSld sldOrd">
      <pc:chgData name="Επισκέπτης" userId="d550167f40e4fc21" providerId="Windows Live" clId="Web-{F80EADB8-FCE3-4C50-9703-CFEA6B71A88B}" dt="2019-03-07T13:39:04.697" v="765" actId="20577"/>
      <pc:docMkLst>
        <pc:docMk/>
      </pc:docMkLst>
      <pc:sldChg chg="ord">
        <pc:chgData name="Επισκέπτης" userId="d550167f40e4fc21" providerId="Windows Live" clId="Web-{F80EADB8-FCE3-4C50-9703-CFEA6B71A88B}" dt="2019-03-07T13:30:40.841" v="38"/>
        <pc:sldMkLst>
          <pc:docMk/>
          <pc:sldMk cId="4003700385" sldId="257"/>
        </pc:sldMkLst>
      </pc:sldChg>
      <pc:sldChg chg="addSp delSp modSp mod setBg">
        <pc:chgData name="Επισκέπτης" userId="d550167f40e4fc21" providerId="Windows Live" clId="Web-{F80EADB8-FCE3-4C50-9703-CFEA6B71A88B}" dt="2019-03-07T13:26:51.014" v="9"/>
        <pc:sldMkLst>
          <pc:docMk/>
          <pc:sldMk cId="89059166" sldId="258"/>
        </pc:sldMkLst>
        <pc:spChg chg="mod">
          <ac:chgData name="Επισκέπτης" userId="d550167f40e4fc21" providerId="Windows Live" clId="Web-{F80EADB8-FCE3-4C50-9703-CFEA6B71A88B}" dt="2019-03-07T13:26:31.373" v="7"/>
          <ac:spMkLst>
            <pc:docMk/>
            <pc:sldMk cId="89059166" sldId="258"/>
            <ac:spMk id="2" creationId="{DF969FBC-05AF-4D31-A4E0-8F25F4BCE8B2}"/>
          </ac:spMkLst>
        </pc:spChg>
        <pc:spChg chg="add">
          <ac:chgData name="Επισκέπτης" userId="d550167f40e4fc21" providerId="Windows Live" clId="Web-{F80EADB8-FCE3-4C50-9703-CFEA6B71A88B}" dt="2019-03-07T13:26:31.373" v="7"/>
          <ac:spMkLst>
            <pc:docMk/>
            <pc:sldMk cId="89059166" sldId="258"/>
            <ac:spMk id="8" creationId="{D441E7DC-C148-4A95-AF2B-D613C2820E3F}"/>
          </ac:spMkLst>
        </pc:spChg>
        <pc:spChg chg="add del">
          <ac:chgData name="Επισκέπτης" userId="d550167f40e4fc21" providerId="Windows Live" clId="Web-{F80EADB8-FCE3-4C50-9703-CFEA6B71A88B}" dt="2019-03-07T13:26:31.233" v="6"/>
          <ac:spMkLst>
            <pc:docMk/>
            <pc:sldMk cId="89059166" sldId="258"/>
            <ac:spMk id="11" creationId="{90137588-E70B-486E-AFA8-21B0111C4698}"/>
          </ac:spMkLst>
        </pc:spChg>
        <pc:spChg chg="add">
          <ac:chgData name="Επισκέπτης" userId="d550167f40e4fc21" providerId="Windows Live" clId="Web-{F80EADB8-FCE3-4C50-9703-CFEA6B71A88B}" dt="2019-03-07T13:26:31.373" v="7"/>
          <ac:spMkLst>
            <pc:docMk/>
            <pc:sldMk cId="89059166" sldId="258"/>
            <ac:spMk id="13" creationId="{3FB3E502-7B9D-4CC2-AEF1-61E35D08ED3B}"/>
          </ac:spMkLst>
        </pc:spChg>
        <pc:spChg chg="add">
          <ac:chgData name="Επισκέπτης" userId="d550167f40e4fc21" providerId="Windows Live" clId="Web-{F80EADB8-FCE3-4C50-9703-CFEA6B71A88B}" dt="2019-03-07T13:26:31.373" v="7"/>
          <ac:spMkLst>
            <pc:docMk/>
            <pc:sldMk cId="89059166" sldId="258"/>
            <ac:spMk id="15" creationId="{BC3DFB63-5ACC-44EB-A0A9-33D0ADA3ED61}"/>
          </ac:spMkLst>
        </pc:spChg>
        <pc:graphicFrameChg chg="mod modGraphic">
          <ac:chgData name="Επισκέπτης" userId="d550167f40e4fc21" providerId="Windows Live" clId="Web-{F80EADB8-FCE3-4C50-9703-CFEA6B71A88B}" dt="2019-03-07T13:26:51.014" v="9"/>
          <ac:graphicFrameMkLst>
            <pc:docMk/>
            <pc:sldMk cId="89059166" sldId="258"/>
            <ac:graphicFrameMk id="6" creationId="{5FB1ED54-1F08-4183-885A-DB46D53DAD0A}"/>
          </ac:graphicFrameMkLst>
        </pc:graphicFrameChg>
      </pc:sldChg>
      <pc:sldChg chg="modSp">
        <pc:chgData name="Επισκέπτης" userId="d550167f40e4fc21" providerId="Windows Live" clId="Web-{F80EADB8-FCE3-4C50-9703-CFEA6B71A88B}" dt="2019-03-07T13:37:53.057" v="657" actId="20577"/>
        <pc:sldMkLst>
          <pc:docMk/>
          <pc:sldMk cId="2288520603" sldId="259"/>
        </pc:sldMkLst>
        <pc:spChg chg="mod">
          <ac:chgData name="Επισκέπτης" userId="d550167f40e4fc21" providerId="Windows Live" clId="Web-{F80EADB8-FCE3-4C50-9703-CFEA6B71A88B}" dt="2019-03-07T13:30:38.794" v="36" actId="20577"/>
          <ac:spMkLst>
            <pc:docMk/>
            <pc:sldMk cId="2288520603" sldId="259"/>
            <ac:spMk id="2" creationId="{F7EFA633-B228-4E13-9FAA-B6F3D18A2054}"/>
          </ac:spMkLst>
        </pc:spChg>
        <pc:spChg chg="mod">
          <ac:chgData name="Επισκέπτης" userId="d550167f40e4fc21" providerId="Windows Live" clId="Web-{F80EADB8-FCE3-4C50-9703-CFEA6B71A88B}" dt="2019-03-07T13:37:53.057" v="657" actId="20577"/>
          <ac:spMkLst>
            <pc:docMk/>
            <pc:sldMk cId="2288520603" sldId="259"/>
            <ac:spMk id="3" creationId="{C95D4CC8-0ECA-4788-9E4E-922F1D091664}"/>
          </ac:spMkLst>
        </pc:spChg>
      </pc:sldChg>
      <pc:sldChg chg="modSp new">
        <pc:chgData name="Επισκέπτης" userId="d550167f40e4fc21" providerId="Windows Live" clId="Web-{F80EADB8-FCE3-4C50-9703-CFEA6B71A88B}" dt="2019-03-07T13:39:04.697" v="764" actId="20577"/>
        <pc:sldMkLst>
          <pc:docMk/>
          <pc:sldMk cId="2073413387" sldId="260"/>
        </pc:sldMkLst>
        <pc:spChg chg="mod">
          <ac:chgData name="Επισκέπτης" userId="d550167f40e4fc21" providerId="Windows Live" clId="Web-{F80EADB8-FCE3-4C50-9703-CFEA6B71A88B}" dt="2019-03-07T13:39:04.697" v="764" actId="20577"/>
          <ac:spMkLst>
            <pc:docMk/>
            <pc:sldMk cId="2073413387" sldId="260"/>
            <ac:spMk id="2" creationId="{99E740BC-D2FD-4E66-8829-11B20658A5D1}"/>
          </ac:spMkLst>
        </pc:spChg>
      </pc:sldChg>
    </pc:docChg>
  </pc:docChgLst>
  <pc:docChgLst>
    <pc:chgData name="Επισκέπτης" userId="d550167f40e4fc21" providerId="Windows Live" clId="Web-{AB878D28-4438-49BA-B0C6-308D951AC52F}"/>
    <pc:docChg chg="addSld delSld modSld modMainMaster">
      <pc:chgData name="Επισκέπτης" userId="d550167f40e4fc21" providerId="Windows Live" clId="Web-{AB878D28-4438-49BA-B0C6-308D951AC52F}" dt="2019-03-08T15:35:06.971" v="1923" actId="20577"/>
      <pc:docMkLst>
        <pc:docMk/>
      </pc:docMkLst>
      <pc:sldChg chg="delSp modSp modTransition addAnim delAnim modAnim">
        <pc:chgData name="Επισκέπτης" userId="d550167f40e4fc21" providerId="Windows Live" clId="Web-{AB878D28-4438-49BA-B0C6-308D951AC52F}" dt="2019-03-08T15:23:55.913" v="1879"/>
        <pc:sldMkLst>
          <pc:docMk/>
          <pc:sldMk cId="553726541" sldId="256"/>
        </pc:sldMkLst>
        <pc:spChg chg="mod">
          <ac:chgData name="Επισκέπτης" userId="d550167f40e4fc21" providerId="Windows Live" clId="Web-{AB878D28-4438-49BA-B0C6-308D951AC52F}" dt="2019-03-08T15:19:50.180" v="1870" actId="14100"/>
          <ac:spMkLst>
            <pc:docMk/>
            <pc:sldMk cId="553726541" sldId="256"/>
            <ac:spMk id="2" creationId="{9FB28281-3783-403A-B1AB-0182A003DFE3}"/>
          </ac:spMkLst>
        </pc:spChg>
        <pc:spChg chg="del">
          <ac:chgData name="Επισκέπτης" userId="d550167f40e4fc21" providerId="Windows Live" clId="Web-{AB878D28-4438-49BA-B0C6-308D951AC52F}" dt="2019-03-08T15:15:00.260" v="1830"/>
          <ac:spMkLst>
            <pc:docMk/>
            <pc:sldMk cId="553726541" sldId="256"/>
            <ac:spMk id="3" creationId="{C4542EAC-8BF3-4BFD-9891-145BC49409C2}"/>
          </ac:spMkLst>
        </pc:spChg>
      </pc:sldChg>
      <pc:sldChg chg="modSp modTransition addAnim delAnim modAnim">
        <pc:chgData name="Επισκέπτης" userId="d550167f40e4fc21" providerId="Windows Live" clId="Web-{AB878D28-4438-49BA-B0C6-308D951AC52F}" dt="2019-03-08T15:24:11.350" v="1880"/>
        <pc:sldMkLst>
          <pc:docMk/>
          <pc:sldMk cId="89059166" sldId="258"/>
        </pc:sldMkLst>
        <pc:spChg chg="mod">
          <ac:chgData name="Επισκέπτης" userId="d550167f40e4fc21" providerId="Windows Live" clId="Web-{AB878D28-4438-49BA-B0C6-308D951AC52F}" dt="2019-03-08T13:26:31.647" v="4" actId="20577"/>
          <ac:spMkLst>
            <pc:docMk/>
            <pc:sldMk cId="89059166" sldId="258"/>
            <ac:spMk id="2" creationId="{DF969FBC-05AF-4D31-A4E0-8F25F4BCE8B2}"/>
          </ac:spMkLst>
        </pc:spChg>
        <pc:graphicFrameChg chg="mod">
          <ac:chgData name="Επισκέπτης" userId="d550167f40e4fc21" providerId="Windows Live" clId="Web-{AB878D28-4438-49BA-B0C6-308D951AC52F}" dt="2019-03-08T15:15:45.353" v="1837" actId="1076"/>
          <ac:graphicFrameMkLst>
            <pc:docMk/>
            <pc:sldMk cId="89059166" sldId="258"/>
            <ac:graphicFrameMk id="6" creationId="{5FB1ED54-1F08-4183-885A-DB46D53DAD0A}"/>
          </ac:graphicFrameMkLst>
        </pc:graphicFrameChg>
      </pc:sldChg>
      <pc:sldChg chg="addSp delSp modSp mod modTransition setBg addAnim modAnim">
        <pc:chgData name="Επισκέπτης" userId="d550167f40e4fc21" providerId="Windows Live" clId="Web-{AB878D28-4438-49BA-B0C6-308D951AC52F}" dt="2019-03-08T15:27:03.536" v="1891"/>
        <pc:sldMkLst>
          <pc:docMk/>
          <pc:sldMk cId="2288520603" sldId="259"/>
        </pc:sldMkLst>
        <pc:spChg chg="mod ord">
          <ac:chgData name="Επισκέπτης" userId="d550167f40e4fc21" providerId="Windows Live" clId="Web-{AB878D28-4438-49BA-B0C6-308D951AC52F}" dt="2019-03-08T15:16:49.806" v="1843" actId="1076"/>
          <ac:spMkLst>
            <pc:docMk/>
            <pc:sldMk cId="2288520603" sldId="259"/>
            <ac:spMk id="2" creationId="{F7EFA633-B228-4E13-9FAA-B6F3D18A2054}"/>
          </ac:spMkLst>
        </pc:spChg>
        <pc:spChg chg="mod ord">
          <ac:chgData name="Επισκέπτης" userId="d550167f40e4fc21" providerId="Windows Live" clId="Web-{AB878D28-4438-49BA-B0C6-308D951AC52F}" dt="2019-03-08T15:26:31.271" v="1889" actId="1076"/>
          <ac:spMkLst>
            <pc:docMk/>
            <pc:sldMk cId="2288520603" sldId="259"/>
            <ac:spMk id="3" creationId="{C95D4CC8-0ECA-4788-9E4E-922F1D091664}"/>
          </ac:spMkLst>
        </pc:spChg>
        <pc:spChg chg="add del">
          <ac:chgData name="Επισκέπτης" userId="d550167f40e4fc21" providerId="Windows Live" clId="Web-{AB878D28-4438-49BA-B0C6-308D951AC52F}" dt="2019-03-08T13:30:13.505" v="11"/>
          <ac:spMkLst>
            <pc:docMk/>
            <pc:sldMk cId="2288520603" sldId="259"/>
            <ac:spMk id="6" creationId="{879A26B8-6C4E-452B-ADD3-ED324A7AB7E8}"/>
          </ac:spMkLst>
        </pc:spChg>
        <pc:spChg chg="add del">
          <ac:chgData name="Επισκέπτης" userId="d550167f40e4fc21" providerId="Windows Live" clId="Web-{AB878D28-4438-49BA-B0C6-308D951AC52F}" dt="2019-03-08T13:30:13.505" v="11"/>
          <ac:spMkLst>
            <pc:docMk/>
            <pc:sldMk cId="2288520603" sldId="259"/>
            <ac:spMk id="7" creationId="{9B4167E1-E2B0-4192-8DA2-6967DDFF87A5}"/>
          </ac:spMkLst>
        </pc:spChg>
        <pc:spChg chg="add del">
          <ac:chgData name="Επισκέπτης" userId="d550167f40e4fc21" providerId="Windows Live" clId="Web-{AB878D28-4438-49BA-B0C6-308D951AC52F}" dt="2019-03-08T13:30:16.677" v="13"/>
          <ac:spMkLst>
            <pc:docMk/>
            <pc:sldMk cId="2288520603" sldId="259"/>
            <ac:spMk id="8" creationId="{EA97CA5D-BCDD-4F61-B77F-34068368BF47}"/>
          </ac:spMkLst>
        </pc:spChg>
        <pc:spChg chg="add del">
          <ac:chgData name="Επισκέπτης" userId="d550167f40e4fc21" providerId="Windows Live" clId="Web-{AB878D28-4438-49BA-B0C6-308D951AC52F}" dt="2019-03-08T13:29:59.724" v="9"/>
          <ac:spMkLst>
            <pc:docMk/>
            <pc:sldMk cId="2288520603" sldId="259"/>
            <ac:spMk id="9" creationId="{1A8AF9B1-7D64-4564-969F-CB2B27ED9EC7}"/>
          </ac:spMkLst>
        </pc:spChg>
        <pc:spChg chg="add del">
          <ac:chgData name="Επισκέπτης" userId="d550167f40e4fc21" providerId="Windows Live" clId="Web-{AB878D28-4438-49BA-B0C6-308D951AC52F}" dt="2019-03-08T13:30:16.677" v="13"/>
          <ac:spMkLst>
            <pc:docMk/>
            <pc:sldMk cId="2288520603" sldId="259"/>
            <ac:spMk id="10" creationId="{BB80117C-7F39-43C5-86D0-1B3E99AB5E86}"/>
          </ac:spMkLst>
        </pc:spChg>
        <pc:spChg chg="add del">
          <ac:chgData name="Επισκέπτης" userId="d550167f40e4fc21" providerId="Windows Live" clId="Web-{AB878D28-4438-49BA-B0C6-308D951AC52F}" dt="2019-03-08T13:30:13.505" v="11"/>
          <ac:spMkLst>
            <pc:docMk/>
            <pc:sldMk cId="2288520603" sldId="259"/>
            <ac:spMk id="13" creationId="{D03E4FEE-2E6A-44AB-B6BA-C1AD0CD6D93B}"/>
          </ac:spMkLst>
        </pc:spChg>
        <pc:spChg chg="add del">
          <ac:chgData name="Επισκέπτης" userId="d550167f40e4fc21" providerId="Windows Live" clId="Web-{AB878D28-4438-49BA-B0C6-308D951AC52F}" dt="2019-03-08T13:30:24.568" v="15"/>
          <ac:spMkLst>
            <pc:docMk/>
            <pc:sldMk cId="2288520603" sldId="259"/>
            <ac:spMk id="14" creationId="{90137588-E70B-486E-AFA8-21B0111C4698}"/>
          </ac:spMkLst>
        </pc:spChg>
        <pc:spChg chg="add del">
          <ac:chgData name="Επισκέπτης" userId="d550167f40e4fc21" providerId="Windows Live" clId="Web-{AB878D28-4438-49BA-B0C6-308D951AC52F}" dt="2019-03-08T13:30:13.505" v="11"/>
          <ac:spMkLst>
            <pc:docMk/>
            <pc:sldMk cId="2288520603" sldId="259"/>
            <ac:spMk id="15" creationId="{0817EB59-13B3-43DA-9B91-A7CC174A6069}"/>
          </ac:spMkLst>
        </pc:spChg>
        <pc:spChg chg="add del">
          <ac:chgData name="Επισκέπτης" userId="d550167f40e4fc21" providerId="Windows Live" clId="Web-{AB878D28-4438-49BA-B0C6-308D951AC52F}" dt="2019-03-08T13:30:35.630" v="18"/>
          <ac:spMkLst>
            <pc:docMk/>
            <pc:sldMk cId="2288520603" sldId="259"/>
            <ac:spMk id="16" creationId="{1A8AF9B1-7D64-4564-969F-CB2B27ED9EC7}"/>
          </ac:spMkLst>
        </pc:spChg>
        <pc:spChg chg="add del">
          <ac:chgData name="Επισκέπτης" userId="d550167f40e4fc21" providerId="Windows Live" clId="Web-{AB878D28-4438-49BA-B0C6-308D951AC52F}" dt="2019-03-08T13:30:13.505" v="11"/>
          <ac:spMkLst>
            <pc:docMk/>
            <pc:sldMk cId="2288520603" sldId="259"/>
            <ac:spMk id="17" creationId="{C5F09389-6A8E-46D6-B5F4-A3C55FAE62EA}"/>
          </ac:spMkLst>
        </pc:spChg>
        <pc:spChg chg="add del">
          <ac:chgData name="Επισκέπτης" userId="d550167f40e4fc21" providerId="Windows Live" clId="Web-{AB878D28-4438-49BA-B0C6-308D951AC52F}" dt="2019-03-08T13:32:05.364" v="30"/>
          <ac:spMkLst>
            <pc:docMk/>
            <pc:sldMk cId="2288520603" sldId="259"/>
            <ac:spMk id="25" creationId="{879A26B8-6C4E-452B-ADD3-ED324A7AB7E8}"/>
          </ac:spMkLst>
        </pc:spChg>
        <pc:spChg chg="add del">
          <ac:chgData name="Επισκέπτης" userId="d550167f40e4fc21" providerId="Windows Live" clId="Web-{AB878D28-4438-49BA-B0C6-308D951AC52F}" dt="2019-03-08T13:32:05.364" v="30"/>
          <ac:spMkLst>
            <pc:docMk/>
            <pc:sldMk cId="2288520603" sldId="259"/>
            <ac:spMk id="27" creationId="{9B4167E1-E2B0-4192-8DA2-6967DDFF87A5}"/>
          </ac:spMkLst>
        </pc:spChg>
        <pc:spChg chg="add del">
          <ac:chgData name="Επισκέπτης" userId="d550167f40e4fc21" providerId="Windows Live" clId="Web-{AB878D28-4438-49BA-B0C6-308D951AC52F}" dt="2019-03-08T13:32:05.364" v="30"/>
          <ac:spMkLst>
            <pc:docMk/>
            <pc:sldMk cId="2288520603" sldId="259"/>
            <ac:spMk id="29" creationId="{D03E4FEE-2E6A-44AB-B6BA-C1AD0CD6D93B}"/>
          </ac:spMkLst>
        </pc:spChg>
        <pc:spChg chg="add del">
          <ac:chgData name="Επισκέπτης" userId="d550167f40e4fc21" providerId="Windows Live" clId="Web-{AB878D28-4438-49BA-B0C6-308D951AC52F}" dt="2019-03-08T13:32:05.364" v="30"/>
          <ac:spMkLst>
            <pc:docMk/>
            <pc:sldMk cId="2288520603" sldId="259"/>
            <ac:spMk id="31" creationId="{0817EB59-13B3-43DA-9B91-A7CC174A6069}"/>
          </ac:spMkLst>
        </pc:spChg>
        <pc:spChg chg="add del">
          <ac:chgData name="Επισκέπτης" userId="d550167f40e4fc21" providerId="Windows Live" clId="Web-{AB878D28-4438-49BA-B0C6-308D951AC52F}" dt="2019-03-08T13:32:05.364" v="30"/>
          <ac:spMkLst>
            <pc:docMk/>
            <pc:sldMk cId="2288520603" sldId="259"/>
            <ac:spMk id="33" creationId="{C5F09389-6A8E-46D6-B5F4-A3C55FAE62EA}"/>
          </ac:spMkLst>
        </pc:spChg>
        <pc:spChg chg="add del">
          <ac:chgData name="Επισκέπτης" userId="d550167f40e4fc21" providerId="Windows Live" clId="Web-{AB878D28-4438-49BA-B0C6-308D951AC52F}" dt="2019-03-08T13:31:14.021" v="28"/>
          <ac:spMkLst>
            <pc:docMk/>
            <pc:sldMk cId="2288520603" sldId="259"/>
            <ac:spMk id="35" creationId="{014310F2-3261-4221-8BE1-03BD4833D52E}"/>
          </ac:spMkLst>
        </pc:spChg>
        <pc:spChg chg="add">
          <ac:chgData name="Επισκέπτης" userId="d550167f40e4fc21" providerId="Windows Live" clId="Web-{AB878D28-4438-49BA-B0C6-308D951AC52F}" dt="2019-03-08T13:32:05.364" v="30"/>
          <ac:spMkLst>
            <pc:docMk/>
            <pc:sldMk cId="2288520603" sldId="259"/>
            <ac:spMk id="38" creationId="{F92989FB-1024-49B7-BDF1-B3CE27D48623}"/>
          </ac:spMkLst>
        </pc:spChg>
        <pc:spChg chg="add">
          <ac:chgData name="Επισκέπτης" userId="d550167f40e4fc21" providerId="Windows Live" clId="Web-{AB878D28-4438-49BA-B0C6-308D951AC52F}" dt="2019-03-08T13:32:05.364" v="30"/>
          <ac:spMkLst>
            <pc:docMk/>
            <pc:sldMk cId="2288520603" sldId="259"/>
            <ac:spMk id="40" creationId="{DFEE959E-BF10-4204-9556-D1707088D445}"/>
          </ac:spMkLst>
        </pc:spChg>
        <pc:spChg chg="add">
          <ac:chgData name="Επισκέπτης" userId="d550167f40e4fc21" providerId="Windows Live" clId="Web-{AB878D28-4438-49BA-B0C6-308D951AC52F}" dt="2019-03-08T13:32:05.364" v="30"/>
          <ac:spMkLst>
            <pc:docMk/>
            <pc:sldMk cId="2288520603" sldId="259"/>
            <ac:spMk id="42" creationId="{DDD17B6A-CB37-4005-9681-A20AFCDC7822}"/>
          </ac:spMkLst>
        </pc:spChg>
        <pc:spChg chg="add">
          <ac:chgData name="Επισκέπτης" userId="d550167f40e4fc21" providerId="Windows Live" clId="Web-{AB878D28-4438-49BA-B0C6-308D951AC52F}" dt="2019-03-08T13:32:05.364" v="30"/>
          <ac:spMkLst>
            <pc:docMk/>
            <pc:sldMk cId="2288520603" sldId="259"/>
            <ac:spMk id="44" creationId="{3B7BBDE9-DAED-40B0-A640-503C918D1CE3}"/>
          </ac:spMkLst>
        </pc:spChg>
        <pc:spChg chg="add">
          <ac:chgData name="Επισκέπτης" userId="d550167f40e4fc21" providerId="Windows Live" clId="Web-{AB878D28-4438-49BA-B0C6-308D951AC52F}" dt="2019-03-08T13:32:05.364" v="30"/>
          <ac:spMkLst>
            <pc:docMk/>
            <pc:sldMk cId="2288520603" sldId="259"/>
            <ac:spMk id="46" creationId="{7BC7EA7B-802E-41F4-8926-C4475287AA31}"/>
          </ac:spMkLst>
        </pc:spChg>
        <pc:grpChg chg="add del">
          <ac:chgData name="Επισκέπτης" userId="d550167f40e4fc21" providerId="Windows Live" clId="Web-{AB878D28-4438-49BA-B0C6-308D951AC52F}" dt="2019-03-08T13:29:59.724" v="9"/>
          <ac:grpSpMkLst>
            <pc:docMk/>
            <pc:sldMk cId="2288520603" sldId="259"/>
            <ac:grpSpMk id="11" creationId="{8D854759-2D3E-4B54-A780-D84D49E80FE3}"/>
          </ac:grpSpMkLst>
        </pc:grpChg>
        <pc:grpChg chg="add del">
          <ac:chgData name="Επισκέπτης" userId="d550167f40e4fc21" providerId="Windows Live" clId="Web-{AB878D28-4438-49BA-B0C6-308D951AC52F}" dt="2019-03-08T13:30:16.677" v="13"/>
          <ac:grpSpMkLst>
            <pc:docMk/>
            <pc:sldMk cId="2288520603" sldId="259"/>
            <ac:grpSpMk id="12" creationId="{22A9BB93-2DF4-4EFD-94C3-A0CC895CDE64}"/>
          </ac:grpSpMkLst>
        </pc:grpChg>
        <pc:grpChg chg="add del">
          <ac:chgData name="Επισκέπτης" userId="d550167f40e4fc21" providerId="Windows Live" clId="Web-{AB878D28-4438-49BA-B0C6-308D951AC52F}" dt="2019-03-08T13:30:35.630" v="18"/>
          <ac:grpSpMkLst>
            <pc:docMk/>
            <pc:sldMk cId="2288520603" sldId="259"/>
            <ac:grpSpMk id="18" creationId="{8D854759-2D3E-4B54-A780-D84D49E80FE3}"/>
          </ac:grpSpMkLst>
        </pc:grpChg>
        <pc:grpChg chg="add del">
          <ac:chgData name="Επισκέπτης" userId="d550167f40e4fc21" providerId="Windows Live" clId="Web-{AB878D28-4438-49BA-B0C6-308D951AC52F}" dt="2019-03-08T13:31:14.021" v="28"/>
          <ac:grpSpMkLst>
            <pc:docMk/>
            <pc:sldMk cId="2288520603" sldId="259"/>
            <ac:grpSpMk id="36" creationId="{8A11065F-8617-40E7-AC2B-F98E48C99FA0}"/>
          </ac:grpSpMkLst>
        </pc:grpChg>
        <pc:picChg chg="add del mod ord">
          <ac:chgData name="Επισκέπτης" userId="d550167f40e4fc21" providerId="Windows Live" clId="Web-{AB878D28-4438-49BA-B0C6-308D951AC52F}" dt="2019-03-08T13:31:25.395" v="29"/>
          <ac:picMkLst>
            <pc:docMk/>
            <pc:sldMk cId="2288520603" sldId="259"/>
            <ac:picMk id="4" creationId="{785A2F1E-721E-4B8D-AB5D-1777986114BC}"/>
          </ac:picMkLst>
        </pc:picChg>
        <pc:picChg chg="add mod ord">
          <ac:chgData name="Επισκέπτης" userId="d550167f40e4fc21" providerId="Windows Live" clId="Web-{AB878D28-4438-49BA-B0C6-308D951AC52F}" dt="2019-03-08T15:16:56.900" v="1844" actId="1076"/>
          <ac:picMkLst>
            <pc:docMk/>
            <pc:sldMk cId="2288520603" sldId="259"/>
            <ac:picMk id="21" creationId="{4982B88D-17F2-4F6B-9823-5A76DD763748}"/>
          </ac:picMkLst>
        </pc:picChg>
      </pc:sldChg>
      <pc:sldChg chg="addSp delSp modSp mod modTransition setBg modClrScheme addAnim modAnim delDesignElem chgLayout">
        <pc:chgData name="Επισκέπτης" userId="d550167f40e4fc21" providerId="Windows Live" clId="Web-{AB878D28-4438-49BA-B0C6-308D951AC52F}" dt="2019-03-08T15:35:06.971" v="1923" actId="20577"/>
        <pc:sldMkLst>
          <pc:docMk/>
          <pc:sldMk cId="2073413387" sldId="260"/>
        </pc:sldMkLst>
        <pc:spChg chg="mod ord">
          <ac:chgData name="Επισκέπτης" userId="d550167f40e4fc21" providerId="Windows Live" clId="Web-{AB878D28-4438-49BA-B0C6-308D951AC52F}" dt="2019-03-08T15:17:16.400" v="1850" actId="1076"/>
          <ac:spMkLst>
            <pc:docMk/>
            <pc:sldMk cId="2073413387" sldId="260"/>
            <ac:spMk id="2" creationId="{99E740BC-D2FD-4E66-8829-11B20658A5D1}"/>
          </ac:spMkLst>
        </pc:spChg>
        <pc:spChg chg="mod ord">
          <ac:chgData name="Επισκέπτης" userId="d550167f40e4fc21" providerId="Windows Live" clId="Web-{AB878D28-4438-49BA-B0C6-308D951AC52F}" dt="2019-03-08T15:35:06.971" v="1923" actId="20577"/>
          <ac:spMkLst>
            <pc:docMk/>
            <pc:sldMk cId="2073413387" sldId="260"/>
            <ac:spMk id="108" creationId="{6C9F2DEC-7CB5-473C-8B04-619ED1F3E703}"/>
          </ac:spMkLst>
        </pc:spChg>
        <pc:spChg chg="add">
          <ac:chgData name="Επισκέπτης" userId="d550167f40e4fc21" providerId="Windows Live" clId="Web-{AB878D28-4438-49BA-B0C6-308D951AC52F}" dt="2019-03-08T14:36:32.979" v="1183"/>
          <ac:spMkLst>
            <pc:docMk/>
            <pc:sldMk cId="2073413387" sldId="260"/>
            <ac:spMk id="110" creationId="{2928117C-9446-4E7F-AE62-95E0F6DB5B27}"/>
          </ac:spMkLst>
        </pc:spChg>
        <pc:spChg chg="add">
          <ac:chgData name="Επισκέπτης" userId="d550167f40e4fc21" providerId="Windows Live" clId="Web-{AB878D28-4438-49BA-B0C6-308D951AC52F}" dt="2019-03-08T14:36:32.979" v="1183"/>
          <ac:spMkLst>
            <pc:docMk/>
            <pc:sldMk cId="2073413387" sldId="260"/>
            <ac:spMk id="111" creationId="{84D30AFB-4D71-48B0-AA00-28EE92363A5F}"/>
          </ac:spMkLst>
        </pc:spChg>
        <pc:spChg chg="add">
          <ac:chgData name="Επισκέπτης" userId="d550167f40e4fc21" providerId="Windows Live" clId="Web-{AB878D28-4438-49BA-B0C6-308D951AC52F}" dt="2019-03-08T14:36:32.979" v="1183"/>
          <ac:spMkLst>
            <pc:docMk/>
            <pc:sldMk cId="2073413387" sldId="260"/>
            <ac:spMk id="112" creationId="{96A0B76F-8010-4C62-B4B6-C5FC438C059E}"/>
          </ac:spMkLst>
        </pc:spChg>
        <pc:spChg chg="add del">
          <ac:chgData name="Επισκέπτης" userId="d550167f40e4fc21" providerId="Windows Live" clId="Web-{AB878D28-4438-49BA-B0C6-308D951AC52F}" dt="2019-03-08T14:35:54.062" v="1182"/>
          <ac:spMkLst>
            <pc:docMk/>
            <pc:sldMk cId="2073413387" sldId="260"/>
            <ac:spMk id="113" creationId="{EA97CA5D-BCDD-4F61-B77F-34068368BF47}"/>
          </ac:spMkLst>
        </pc:spChg>
        <pc:spChg chg="add del">
          <ac:chgData name="Επισκέπτης" userId="d550167f40e4fc21" providerId="Windows Live" clId="Web-{AB878D28-4438-49BA-B0C6-308D951AC52F}" dt="2019-03-08T14:35:54.062" v="1182"/>
          <ac:spMkLst>
            <pc:docMk/>
            <pc:sldMk cId="2073413387" sldId="260"/>
            <ac:spMk id="115" creationId="{BB80117C-7F39-43C5-86D0-1B3E99AB5E86}"/>
          </ac:spMkLst>
        </pc:spChg>
        <pc:spChg chg="add">
          <ac:chgData name="Επισκέπτης" userId="d550167f40e4fc21" providerId="Windows Live" clId="Web-{AB878D28-4438-49BA-B0C6-308D951AC52F}" dt="2019-03-08T14:36:32.979" v="1183"/>
          <ac:spMkLst>
            <pc:docMk/>
            <pc:sldMk cId="2073413387" sldId="260"/>
            <ac:spMk id="119" creationId="{B36BEBD5-A373-4C8C-8C06-CD8007E22F39}"/>
          </ac:spMkLst>
        </pc:spChg>
        <pc:spChg chg="add">
          <ac:chgData name="Επισκέπτης" userId="d550167f40e4fc21" providerId="Windows Live" clId="Web-{AB878D28-4438-49BA-B0C6-308D951AC52F}" dt="2019-03-08T14:36:32.979" v="1183"/>
          <ac:spMkLst>
            <pc:docMk/>
            <pc:sldMk cId="2073413387" sldId="260"/>
            <ac:spMk id="121" creationId="{FF48D04A-B18A-4669-86FA-1F7C104C46B5}"/>
          </ac:spMkLst>
        </pc:spChg>
        <pc:grpChg chg="add del">
          <ac:chgData name="Επισκέπτης" userId="d550167f40e4fc21" providerId="Windows Live" clId="Web-{AB878D28-4438-49BA-B0C6-308D951AC52F}" dt="2019-03-08T14:35:54.062" v="1182"/>
          <ac:grpSpMkLst>
            <pc:docMk/>
            <pc:sldMk cId="2073413387" sldId="260"/>
            <ac:grpSpMk id="117" creationId="{22A9BB93-2DF4-4EFD-94C3-A0CC895CDE64}"/>
          </ac:grpSpMkLst>
        </pc:grpChg>
        <pc:picChg chg="add mod ord">
          <ac:chgData name="Επισκέπτης" userId="d550167f40e4fc21" providerId="Windows Live" clId="Web-{AB878D28-4438-49BA-B0C6-308D951AC52F}" dt="2019-03-08T14:37:27.900" v="1194" actId="14100"/>
          <ac:picMkLst>
            <pc:docMk/>
            <pc:sldMk cId="2073413387" sldId="260"/>
            <ac:picMk id="3" creationId="{05437759-F011-46B8-97B8-7981421BC9AE}"/>
          </ac:picMkLst>
        </pc:picChg>
      </pc:sldChg>
      <pc:sldChg chg="addSp delSp modSp mod modTransition setBg addAnim delAnim modAnim">
        <pc:chgData name="Επισκέπτης" userId="d550167f40e4fc21" providerId="Windows Live" clId="Web-{AB878D28-4438-49BA-B0C6-308D951AC52F}" dt="2019-03-08T15:29:12.770" v="1904"/>
        <pc:sldMkLst>
          <pc:docMk/>
          <pc:sldMk cId="1040577411" sldId="261"/>
        </pc:sldMkLst>
        <pc:spChg chg="mod ord">
          <ac:chgData name="Επισκέπτης" userId="d550167f40e4fc21" providerId="Windows Live" clId="Web-{AB878D28-4438-49BA-B0C6-308D951AC52F}" dt="2019-03-08T15:18:05.259" v="1861" actId="20577"/>
          <ac:spMkLst>
            <pc:docMk/>
            <pc:sldMk cId="1040577411" sldId="261"/>
            <ac:spMk id="2" creationId="{D81A7281-8A54-4E78-8727-DEC16B487A57}"/>
          </ac:spMkLst>
        </pc:spChg>
        <pc:spChg chg="mod">
          <ac:chgData name="Επισκέπτης" userId="d550167f40e4fc21" providerId="Windows Live" clId="Web-{AB878D28-4438-49BA-B0C6-308D951AC52F}" dt="2019-03-08T14:12:35.177" v="917" actId="1076"/>
          <ac:spMkLst>
            <pc:docMk/>
            <pc:sldMk cId="1040577411" sldId="261"/>
            <ac:spMk id="3" creationId="{578D352C-92CB-41CA-BB4E-EC81CBBE2C67}"/>
          </ac:spMkLst>
        </pc:spChg>
        <pc:spChg chg="add del">
          <ac:chgData name="Επισκέπτης" userId="d550167f40e4fc21" providerId="Windows Live" clId="Web-{AB878D28-4438-49BA-B0C6-308D951AC52F}" dt="2019-03-08T14:20:22.986" v="963"/>
          <ac:spMkLst>
            <pc:docMk/>
            <pc:sldMk cId="1040577411" sldId="261"/>
            <ac:spMk id="118" creationId="{1A8AF9B1-7D64-4564-969F-CB2B27ED9EC7}"/>
          </ac:spMkLst>
        </pc:spChg>
        <pc:spChg chg="add del">
          <ac:chgData name="Επισκέπτης" userId="d550167f40e4fc21" providerId="Windows Live" clId="Web-{AB878D28-4438-49BA-B0C6-308D951AC52F}" dt="2019-03-08T14:21:26.423" v="976"/>
          <ac:spMkLst>
            <pc:docMk/>
            <pc:sldMk cId="1040577411" sldId="261"/>
            <ac:spMk id="123" creationId="{FF48D04A-B18A-4669-86FA-1F7C104C46B5}"/>
          </ac:spMkLst>
        </pc:spChg>
        <pc:spChg chg="add del">
          <ac:chgData name="Επισκέπτης" userId="d550167f40e4fc21" providerId="Windows Live" clId="Web-{AB878D28-4438-49BA-B0C6-308D951AC52F}" dt="2019-03-08T14:21:10.470" v="969"/>
          <ac:spMkLst>
            <pc:docMk/>
            <pc:sldMk cId="1040577411" sldId="261"/>
            <ac:spMk id="124" creationId="{0817EB59-13B3-43DA-9B91-A7CC174A6069}"/>
          </ac:spMkLst>
        </pc:spChg>
        <pc:spChg chg="add del">
          <ac:chgData name="Επισκέπτης" userId="d550167f40e4fc21" providerId="Windows Live" clId="Web-{AB878D28-4438-49BA-B0C6-308D951AC52F}" dt="2019-03-08T14:21:10.470" v="969"/>
          <ac:spMkLst>
            <pc:docMk/>
            <pc:sldMk cId="1040577411" sldId="261"/>
            <ac:spMk id="126" creationId="{C5F09389-6A8E-46D6-B5F4-A3C55FAE62EA}"/>
          </ac:spMkLst>
        </pc:spChg>
        <pc:spChg chg="add del">
          <ac:chgData name="Επισκέπτης" userId="d550167f40e4fc21" providerId="Windows Live" clId="Web-{AB878D28-4438-49BA-B0C6-308D951AC52F}" dt="2019-03-08T14:00:19.556" v="724"/>
          <ac:spMkLst>
            <pc:docMk/>
            <pc:sldMk cId="1040577411" sldId="261"/>
            <ac:spMk id="1086" creationId="{12477F6F-A33E-48EC-8E0D-11C5CF701FBB}"/>
          </ac:spMkLst>
        </pc:spChg>
        <pc:spChg chg="add del mod">
          <ac:chgData name="Επισκέπτης" userId="d550167f40e4fc21" providerId="Windows Live" clId="Web-{AB878D28-4438-49BA-B0C6-308D951AC52F}" dt="2019-03-08T14:18:47.455" v="953"/>
          <ac:spMkLst>
            <pc:docMk/>
            <pc:sldMk cId="1040577411" sldId="261"/>
            <ac:spMk id="1087" creationId="{83323880-8DAF-4DC2-B0AB-F81F49AA96C9}"/>
          </ac:spMkLst>
        </pc:spChg>
        <pc:spChg chg="add del mod">
          <ac:chgData name="Επισκέπτης" userId="d550167f40e4fc21" providerId="Windows Live" clId="Web-{AB878D28-4438-49BA-B0C6-308D951AC52F}" dt="2019-03-08T14:18:41.627" v="951"/>
          <ac:spMkLst>
            <pc:docMk/>
            <pc:sldMk cId="1040577411" sldId="261"/>
            <ac:spMk id="2014" creationId="{FA1D11D7-ED3E-4A2F-B19A-CD64D9AD3414}"/>
          </ac:spMkLst>
        </pc:spChg>
        <pc:spChg chg="add del mod">
          <ac:chgData name="Επισκέπτης" userId="d550167f40e4fc21" providerId="Windows Live" clId="Web-{AB878D28-4438-49BA-B0C6-308D951AC52F}" dt="2019-03-08T14:19:58.503" v="961"/>
          <ac:spMkLst>
            <pc:docMk/>
            <pc:sldMk cId="1040577411" sldId="261"/>
            <ac:spMk id="2161" creationId="{49C4AD06-8DF2-4935-AB0A-CA6A31F066F5}"/>
          </ac:spMkLst>
        </pc:spChg>
        <pc:spChg chg="add del">
          <ac:chgData name="Επισκέπτης" userId="d550167f40e4fc21" providerId="Windows Live" clId="Web-{AB878D28-4438-49BA-B0C6-308D951AC52F}" dt="2019-03-08T14:20:52.095" v="967"/>
          <ac:spMkLst>
            <pc:docMk/>
            <pc:sldMk cId="1040577411" sldId="261"/>
            <ac:spMk id="3185" creationId="{EA97CA5D-BCDD-4F61-B77F-34068368BF47}"/>
          </ac:spMkLst>
        </pc:spChg>
        <pc:spChg chg="add del">
          <ac:chgData name="Επισκέπτης" userId="d550167f40e4fc21" providerId="Windows Live" clId="Web-{AB878D28-4438-49BA-B0C6-308D951AC52F}" dt="2019-03-08T14:20:52.095" v="967"/>
          <ac:spMkLst>
            <pc:docMk/>
            <pc:sldMk cId="1040577411" sldId="261"/>
            <ac:spMk id="3186" creationId="{BB80117C-7F39-43C5-86D0-1B3E99AB5E86}"/>
          </ac:spMkLst>
        </pc:spChg>
        <pc:spChg chg="add del">
          <ac:chgData name="Επισκέπτης" userId="d550167f40e4fc21" providerId="Windows Live" clId="Web-{AB878D28-4438-49BA-B0C6-308D951AC52F}" dt="2019-03-08T14:21:10.470" v="969"/>
          <ac:spMkLst>
            <pc:docMk/>
            <pc:sldMk cId="1040577411" sldId="261"/>
            <ac:spMk id="3187" creationId="{879A26B8-6C4E-452B-ADD3-ED324A7AB7E8}"/>
          </ac:spMkLst>
        </pc:spChg>
        <pc:spChg chg="add del">
          <ac:chgData name="Επισκέπτης" userId="d550167f40e4fc21" providerId="Windows Live" clId="Web-{AB878D28-4438-49BA-B0C6-308D951AC52F}" dt="2019-03-08T14:21:10.470" v="969"/>
          <ac:spMkLst>
            <pc:docMk/>
            <pc:sldMk cId="1040577411" sldId="261"/>
            <ac:spMk id="3188" creationId="{9B4167E1-E2B0-4192-8DA2-6967DDFF87A5}"/>
          </ac:spMkLst>
        </pc:spChg>
        <pc:spChg chg="add del">
          <ac:chgData name="Επισκέπτης" userId="d550167f40e4fc21" providerId="Windows Live" clId="Web-{AB878D28-4438-49BA-B0C6-308D951AC52F}" dt="2019-03-08T14:21:10.470" v="969"/>
          <ac:spMkLst>
            <pc:docMk/>
            <pc:sldMk cId="1040577411" sldId="261"/>
            <ac:spMk id="3189" creationId="{D03E4FEE-2E6A-44AB-B6BA-C1AD0CD6D93B}"/>
          </ac:spMkLst>
        </pc:spChg>
        <pc:spChg chg="add del">
          <ac:chgData name="Επισκέπτης" userId="d550167f40e4fc21" providerId="Windows Live" clId="Web-{AB878D28-4438-49BA-B0C6-308D951AC52F}" dt="2019-03-08T14:21:16.736" v="973"/>
          <ac:spMkLst>
            <pc:docMk/>
            <pc:sldMk cId="1040577411" sldId="261"/>
            <ac:spMk id="3190" creationId="{FF48D04A-B18A-4669-86FA-1F7C104C46B5}"/>
          </ac:spMkLst>
        </pc:spChg>
        <pc:spChg chg="add del">
          <ac:chgData name="Επισκέπτης" userId="d550167f40e4fc21" providerId="Windows Live" clId="Web-{AB878D28-4438-49BA-B0C6-308D951AC52F}" dt="2019-03-08T14:21:26.236" v="975"/>
          <ac:spMkLst>
            <pc:docMk/>
            <pc:sldMk cId="1040577411" sldId="261"/>
            <ac:spMk id="3191" creationId="{1A8AF9B1-7D64-4564-969F-CB2B27ED9EC7}"/>
          </ac:spMkLst>
        </pc:spChg>
        <pc:spChg chg="add mod">
          <ac:chgData name="Επισκέπτης" userId="d550167f40e4fc21" providerId="Windows Live" clId="Web-{AB878D28-4438-49BA-B0C6-308D951AC52F}" dt="2019-03-08T15:18:30.837" v="1866" actId="1076"/>
          <ac:spMkLst>
            <pc:docMk/>
            <pc:sldMk cId="1040577411" sldId="261"/>
            <ac:spMk id="3807" creationId="{83767AFC-7F38-4C6B-9046-3CEAF65F2B7B}"/>
          </ac:spMkLst>
        </pc:spChg>
        <pc:grpChg chg="add del">
          <ac:chgData name="Επισκέπτης" userId="d550167f40e4fc21" providerId="Windows Live" clId="Web-{AB878D28-4438-49BA-B0C6-308D951AC52F}" dt="2019-03-08T14:20:22.986" v="963"/>
          <ac:grpSpMkLst>
            <pc:docMk/>
            <pc:sldMk cId="1040577411" sldId="261"/>
            <ac:grpSpMk id="120" creationId="{8D854759-2D3E-4B54-A780-D84D49E80FE3}"/>
          </ac:grpSpMkLst>
        </pc:grpChg>
        <pc:grpChg chg="add del">
          <ac:chgData name="Επισκέπτης" userId="d550167f40e4fc21" providerId="Windows Live" clId="Web-{AB878D28-4438-49BA-B0C6-308D951AC52F}" dt="2019-03-08T14:20:52.095" v="967"/>
          <ac:grpSpMkLst>
            <pc:docMk/>
            <pc:sldMk cId="1040577411" sldId="261"/>
            <ac:grpSpMk id="122" creationId="{22A9BB93-2DF4-4EFD-94C3-A0CC895CDE64}"/>
          </ac:grpSpMkLst>
        </pc:grpChg>
        <pc:grpChg chg="add del">
          <ac:chgData name="Επισκέπτης" userId="d550167f40e4fc21" providerId="Windows Live" clId="Web-{AB878D28-4438-49BA-B0C6-308D951AC52F}" dt="2019-03-08T14:21:26.236" v="975"/>
          <ac:grpSpMkLst>
            <pc:docMk/>
            <pc:sldMk cId="1040577411" sldId="261"/>
            <ac:grpSpMk id="3192" creationId="{8D854759-2D3E-4B54-A780-D84D49E80FE3}"/>
          </ac:grpSpMkLst>
        </pc:grpChg>
        <pc:graphicFrameChg chg="add del mod modGraphic">
          <ac:chgData name="Επισκέπτης" userId="d550167f40e4fc21" providerId="Windows Live" clId="Web-{AB878D28-4438-49BA-B0C6-308D951AC52F}" dt="2019-03-08T14:00:10.744" v="722"/>
          <ac:graphicFrameMkLst>
            <pc:docMk/>
            <pc:sldMk cId="1040577411" sldId="261"/>
            <ac:graphicFrameMk id="4" creationId="{A1ECA4C7-E2AE-44F8-B936-F493865CD997}"/>
          </ac:graphicFrameMkLst>
        </pc:graphicFrameChg>
        <pc:graphicFrameChg chg="add mod modGraphic">
          <ac:chgData name="Επισκέπτης" userId="d550167f40e4fc21" providerId="Windows Live" clId="Web-{AB878D28-4438-49BA-B0C6-308D951AC52F}" dt="2019-03-08T14:45:15.089" v="1251" actId="14100"/>
          <ac:graphicFrameMkLst>
            <pc:docMk/>
            <pc:sldMk cId="1040577411" sldId="261"/>
            <ac:graphicFrameMk id="1088" creationId="{CF670941-86BA-47FD-B35E-EB236F3B056F}"/>
          </ac:graphicFrameMkLst>
        </pc:graphicFrameChg>
        <pc:graphicFrameChg chg="add del mod modGraphic">
          <ac:chgData name="Επισκέπτης" userId="d550167f40e4fc21" providerId="Windows Live" clId="Web-{AB878D28-4438-49BA-B0C6-308D951AC52F}" dt="2019-03-08T14:18:39.830" v="950"/>
          <ac:graphicFrameMkLst>
            <pc:docMk/>
            <pc:sldMk cId="1040577411" sldId="261"/>
            <ac:graphicFrameMk id="2015" creationId="{CB7BDB55-5EF9-4722-B864-0EB7C405542B}"/>
          </ac:graphicFrameMkLst>
        </pc:graphicFrameChg>
        <pc:picChg chg="add mod ord">
          <ac:chgData name="Επισκέπτης" userId="d550167f40e4fc21" providerId="Windows Live" clId="Web-{AB878D28-4438-49BA-B0C6-308D951AC52F}" dt="2019-03-08T14:35:20.710" v="1181" actId="14100"/>
          <ac:picMkLst>
            <pc:docMk/>
            <pc:sldMk cId="1040577411" sldId="261"/>
            <ac:picMk id="3183" creationId="{0DE07A4D-4920-44A4-B2DD-E728A9C17237}"/>
          </ac:picMkLst>
        </pc:picChg>
      </pc:sldChg>
      <pc:sldChg chg="addSp delSp modSp new mod modTransition setBg modClrScheme addAnim modAnim delDesignElem chgLayout">
        <pc:chgData name="Επισκέπτης" userId="d550167f40e4fc21" providerId="Windows Live" clId="Web-{AB878D28-4438-49BA-B0C6-308D951AC52F}" dt="2019-03-08T15:24:27.522" v="1882"/>
        <pc:sldMkLst>
          <pc:docMk/>
          <pc:sldMk cId="2504128430" sldId="262"/>
        </pc:sldMkLst>
        <pc:spChg chg="add del mod ord">
          <ac:chgData name="Επισκέπτης" userId="d550167f40e4fc21" providerId="Windows Live" clId="Web-{AB878D28-4438-49BA-B0C6-308D951AC52F}" dt="2019-03-08T13:38:05.908" v="44"/>
          <ac:spMkLst>
            <pc:docMk/>
            <pc:sldMk cId="2504128430" sldId="262"/>
            <ac:spMk id="2" creationId="{A3B87FF9-9090-4A0A-8F5A-E76293021E21}"/>
          </ac:spMkLst>
        </pc:spChg>
        <pc:spChg chg="del">
          <ac:chgData name="Επισκέπτης" userId="d550167f40e4fc21" providerId="Windows Live" clId="Web-{AB878D28-4438-49BA-B0C6-308D951AC52F}" dt="2019-03-08T13:36:46.315" v="37"/>
          <ac:spMkLst>
            <pc:docMk/>
            <pc:sldMk cId="2504128430" sldId="262"/>
            <ac:spMk id="3" creationId="{F09CE1FA-2D3C-4790-BC08-D33E5C094AFD}"/>
          </ac:spMkLst>
        </pc:spChg>
        <pc:spChg chg="add del mod ord">
          <ac:chgData name="Επισκέπτης" userId="d550167f40e4fc21" providerId="Windows Live" clId="Web-{AB878D28-4438-49BA-B0C6-308D951AC52F}" dt="2019-03-08T13:38:05.908" v="44"/>
          <ac:spMkLst>
            <pc:docMk/>
            <pc:sldMk cId="2504128430" sldId="262"/>
            <ac:spMk id="4" creationId="{61FB59BC-4A2B-4650-8C7A-24B88C24E850}"/>
          </ac:spMkLst>
        </pc:spChg>
        <pc:spChg chg="add del mod ord">
          <ac:chgData name="Επισκέπτης" userId="d550167f40e4fc21" providerId="Windows Live" clId="Web-{AB878D28-4438-49BA-B0C6-308D951AC52F}" dt="2019-03-08T13:37:39.206" v="42"/>
          <ac:spMkLst>
            <pc:docMk/>
            <pc:sldMk cId="2504128430" sldId="262"/>
            <ac:spMk id="6" creationId="{C777EACC-924E-4349-BAAA-57E4597B4635}"/>
          </ac:spMkLst>
        </pc:spChg>
        <pc:spChg chg="add del">
          <ac:chgData name="Επισκέπτης" userId="d550167f40e4fc21" providerId="Windows Live" clId="Web-{AB878D28-4438-49BA-B0C6-308D951AC52F}" dt="2019-03-08T13:37:11.846" v="39"/>
          <ac:spMkLst>
            <pc:docMk/>
            <pc:sldMk cId="2504128430" sldId="262"/>
            <ac:spMk id="9" creationId="{D441E7DC-C148-4A95-AF2B-D613C2820E3F}"/>
          </ac:spMkLst>
        </pc:spChg>
        <pc:spChg chg="add del">
          <ac:chgData name="Επισκέπτης" userId="d550167f40e4fc21" providerId="Windows Live" clId="Web-{AB878D28-4438-49BA-B0C6-308D951AC52F}" dt="2019-03-08T13:38:05.908" v="44"/>
          <ac:spMkLst>
            <pc:docMk/>
            <pc:sldMk cId="2504128430" sldId="262"/>
            <ac:spMk id="10" creationId="{2928117C-9446-4E7F-AE62-95E0F6DB5B27}"/>
          </ac:spMkLst>
        </pc:spChg>
        <pc:spChg chg="add del">
          <ac:chgData name="Επισκέπτης" userId="d550167f40e4fc21" providerId="Windows Live" clId="Web-{AB878D28-4438-49BA-B0C6-308D951AC52F}" dt="2019-03-08T13:37:11.846" v="39"/>
          <ac:spMkLst>
            <pc:docMk/>
            <pc:sldMk cId="2504128430" sldId="262"/>
            <ac:spMk id="11" creationId="{3FB3E502-7B9D-4CC2-AEF1-61E35D08ED3B}"/>
          </ac:spMkLst>
        </pc:spChg>
        <pc:spChg chg="add del">
          <ac:chgData name="Επισκέπτης" userId="d550167f40e4fc21" providerId="Windows Live" clId="Web-{AB878D28-4438-49BA-B0C6-308D951AC52F}" dt="2019-03-08T13:37:29.612" v="41"/>
          <ac:spMkLst>
            <pc:docMk/>
            <pc:sldMk cId="2504128430" sldId="262"/>
            <ac:spMk id="12" creationId="{FF48D04A-B18A-4669-86FA-1F7C104C46B5}"/>
          </ac:spMkLst>
        </pc:spChg>
        <pc:spChg chg="add del">
          <ac:chgData name="Επισκέπτης" userId="d550167f40e4fc21" providerId="Windows Live" clId="Web-{AB878D28-4438-49BA-B0C6-308D951AC52F}" dt="2019-03-08T13:37:11.846" v="39"/>
          <ac:spMkLst>
            <pc:docMk/>
            <pc:sldMk cId="2504128430" sldId="262"/>
            <ac:spMk id="13" creationId="{BC3DFB63-5ACC-44EB-A0A9-33D0ADA3ED61}"/>
          </ac:spMkLst>
        </pc:spChg>
        <pc:spChg chg="add del">
          <ac:chgData name="Επισκέπτης" userId="d550167f40e4fc21" providerId="Windows Live" clId="Web-{AB878D28-4438-49BA-B0C6-308D951AC52F}" dt="2019-03-08T13:38:05.908" v="44"/>
          <ac:spMkLst>
            <pc:docMk/>
            <pc:sldMk cId="2504128430" sldId="262"/>
            <ac:spMk id="14" creationId="{84D30AFB-4D71-48B0-AA00-28EE92363A5F}"/>
          </ac:spMkLst>
        </pc:spChg>
        <pc:spChg chg="add mod">
          <ac:chgData name="Επισκέπτης" userId="d550167f40e4fc21" providerId="Windows Live" clId="Web-{AB878D28-4438-49BA-B0C6-308D951AC52F}" dt="2019-03-08T15:13:05.792" v="1824" actId="20577"/>
          <ac:spMkLst>
            <pc:docMk/>
            <pc:sldMk cId="2504128430" sldId="262"/>
            <ac:spMk id="15" creationId="{C55544D5-9F75-419A-802B-C22333FA800F}"/>
          </ac:spMkLst>
        </pc:spChg>
        <pc:spChg chg="add del">
          <ac:chgData name="Επισκέπτης" userId="d550167f40e4fc21" providerId="Windows Live" clId="Web-{AB878D28-4438-49BA-B0C6-308D951AC52F}" dt="2019-03-08T13:38:05.908" v="44"/>
          <ac:spMkLst>
            <pc:docMk/>
            <pc:sldMk cId="2504128430" sldId="262"/>
            <ac:spMk id="16" creationId="{96A0B76F-8010-4C62-B4B6-C5FC438C059E}"/>
          </ac:spMkLst>
        </pc:spChg>
        <pc:spChg chg="add del">
          <ac:chgData name="Επισκέπτης" userId="d550167f40e4fc21" providerId="Windows Live" clId="Web-{AB878D28-4438-49BA-B0C6-308D951AC52F}" dt="2019-03-08T13:38:05.908" v="44"/>
          <ac:spMkLst>
            <pc:docMk/>
            <pc:sldMk cId="2504128430" sldId="262"/>
            <ac:spMk id="18" creationId="{B36BEBD5-A373-4C8C-8C06-CD8007E22F39}"/>
          </ac:spMkLst>
        </pc:spChg>
        <pc:spChg chg="add del">
          <ac:chgData name="Επισκέπτης" userId="d550167f40e4fc21" providerId="Windows Live" clId="Web-{AB878D28-4438-49BA-B0C6-308D951AC52F}" dt="2019-03-08T13:38:05.908" v="44"/>
          <ac:spMkLst>
            <pc:docMk/>
            <pc:sldMk cId="2504128430" sldId="262"/>
            <ac:spMk id="20" creationId="{1A8AF9B1-7D64-4564-969F-CB2B27ED9EC7}"/>
          </ac:spMkLst>
        </pc:spChg>
        <pc:spChg chg="add del">
          <ac:chgData name="Επισκέπτης" userId="d550167f40e4fc21" providerId="Windows Live" clId="Web-{AB878D28-4438-49BA-B0C6-308D951AC52F}" dt="2019-03-08T13:38:36.424" v="45"/>
          <ac:spMkLst>
            <pc:docMk/>
            <pc:sldMk cId="2504128430" sldId="262"/>
            <ac:spMk id="29" creationId="{0DBD4729-DBDF-40A6-9BA4-E4C97EF6DD37}"/>
          </ac:spMkLst>
        </pc:spChg>
        <pc:spChg chg="add del">
          <ac:chgData name="Επισκέπτης" userId="d550167f40e4fc21" providerId="Windows Live" clId="Web-{AB878D28-4438-49BA-B0C6-308D951AC52F}" dt="2019-03-08T13:38:36.424" v="45"/>
          <ac:spMkLst>
            <pc:docMk/>
            <pc:sldMk cId="2504128430" sldId="262"/>
            <ac:spMk id="31" creationId="{55125130-F4AB-465E-8AE2-E583FCAAB224}"/>
          </ac:spMkLst>
        </pc:spChg>
        <pc:spChg chg="add del">
          <ac:chgData name="Επισκέπτης" userId="d550167f40e4fc21" providerId="Windows Live" clId="Web-{AB878D28-4438-49BA-B0C6-308D951AC52F}" dt="2019-03-08T13:38:36.424" v="45"/>
          <ac:spMkLst>
            <pc:docMk/>
            <pc:sldMk cId="2504128430" sldId="262"/>
            <ac:spMk id="33" creationId="{E0BA65A2-0302-4468-ADA7-9EC3F9593F51}"/>
          </ac:spMkLst>
        </pc:spChg>
        <pc:spChg chg="add del">
          <ac:chgData name="Επισκέπτης" userId="d550167f40e4fc21" providerId="Windows Live" clId="Web-{AB878D28-4438-49BA-B0C6-308D951AC52F}" dt="2019-03-08T13:38:36.424" v="45"/>
          <ac:spMkLst>
            <pc:docMk/>
            <pc:sldMk cId="2504128430" sldId="262"/>
            <ac:spMk id="35" creationId="{8C266B9D-DC87-430A-8D3A-2E83639A1768}"/>
          </ac:spMkLst>
        </pc:spChg>
        <pc:spChg chg="add del">
          <ac:chgData name="Επισκέπτης" userId="d550167f40e4fc21" providerId="Windows Live" clId="Web-{AB878D28-4438-49BA-B0C6-308D951AC52F}" dt="2019-03-08T13:38:36.424" v="45"/>
          <ac:spMkLst>
            <pc:docMk/>
            <pc:sldMk cId="2504128430" sldId="262"/>
            <ac:spMk id="37" creationId="{69282F36-261B-49B3-8CA9-FB857C475A0E}"/>
          </ac:spMkLst>
        </pc:spChg>
        <pc:spChg chg="add del">
          <ac:chgData name="Επισκέπτης" userId="d550167f40e4fc21" providerId="Windows Live" clId="Web-{AB878D28-4438-49BA-B0C6-308D951AC52F}" dt="2019-03-08T13:38:36.424" v="45"/>
          <ac:spMkLst>
            <pc:docMk/>
            <pc:sldMk cId="2504128430" sldId="262"/>
            <ac:spMk id="39" creationId="{B87215C3-3B83-4BE7-9213-26E084BD6158}"/>
          </ac:spMkLst>
        </pc:spChg>
        <pc:spChg chg="add del">
          <ac:chgData name="Επισκέπτης" userId="d550167f40e4fc21" providerId="Windows Live" clId="Web-{AB878D28-4438-49BA-B0C6-308D951AC52F}" dt="2019-03-08T13:38:36.424" v="45"/>
          <ac:spMkLst>
            <pc:docMk/>
            <pc:sldMk cId="2504128430" sldId="262"/>
            <ac:spMk id="41" creationId="{13A105D4-2907-419E-8223-4C266BA1E5FB}"/>
          </ac:spMkLst>
        </pc:spChg>
        <pc:spChg chg="add del">
          <ac:chgData name="Επισκέπτης" userId="d550167f40e4fc21" providerId="Windows Live" clId="Web-{AB878D28-4438-49BA-B0C6-308D951AC52F}" dt="2019-03-08T13:38:36.424" v="45"/>
          <ac:spMkLst>
            <pc:docMk/>
            <pc:sldMk cId="2504128430" sldId="262"/>
            <ac:spMk id="43" creationId="{1EEE7F17-8E08-4C69-8E22-661908E6DF72}"/>
          </ac:spMkLst>
        </pc:spChg>
        <pc:spChg chg="add">
          <ac:chgData name="Επισκέπτης" userId="d550167f40e4fc21" providerId="Windows Live" clId="Web-{AB878D28-4438-49BA-B0C6-308D951AC52F}" dt="2019-03-08T13:38:36.424" v="45"/>
          <ac:spMkLst>
            <pc:docMk/>
            <pc:sldMk cId="2504128430" sldId="262"/>
            <ac:spMk id="48" creationId="{0DBD4729-DBDF-40A6-9BA4-E4C97EF6DD37}"/>
          </ac:spMkLst>
        </pc:spChg>
        <pc:spChg chg="add">
          <ac:chgData name="Επισκέπτης" userId="d550167f40e4fc21" providerId="Windows Live" clId="Web-{AB878D28-4438-49BA-B0C6-308D951AC52F}" dt="2019-03-08T13:38:36.424" v="45"/>
          <ac:spMkLst>
            <pc:docMk/>
            <pc:sldMk cId="2504128430" sldId="262"/>
            <ac:spMk id="50" creationId="{55125130-F4AB-465E-8AE2-E583FCAAB224}"/>
          </ac:spMkLst>
        </pc:spChg>
        <pc:spChg chg="add">
          <ac:chgData name="Επισκέπτης" userId="d550167f40e4fc21" providerId="Windows Live" clId="Web-{AB878D28-4438-49BA-B0C6-308D951AC52F}" dt="2019-03-08T13:38:36.424" v="45"/>
          <ac:spMkLst>
            <pc:docMk/>
            <pc:sldMk cId="2504128430" sldId="262"/>
            <ac:spMk id="52" creationId="{E0BA65A2-0302-4468-ADA7-9EC3F9593F51}"/>
          </ac:spMkLst>
        </pc:spChg>
        <pc:spChg chg="add">
          <ac:chgData name="Επισκέπτης" userId="d550167f40e4fc21" providerId="Windows Live" clId="Web-{AB878D28-4438-49BA-B0C6-308D951AC52F}" dt="2019-03-08T13:38:36.424" v="45"/>
          <ac:spMkLst>
            <pc:docMk/>
            <pc:sldMk cId="2504128430" sldId="262"/>
            <ac:spMk id="54" creationId="{8C266B9D-DC87-430A-8D3A-2E83639A1768}"/>
          </ac:spMkLst>
        </pc:spChg>
        <pc:spChg chg="add">
          <ac:chgData name="Επισκέπτης" userId="d550167f40e4fc21" providerId="Windows Live" clId="Web-{AB878D28-4438-49BA-B0C6-308D951AC52F}" dt="2019-03-08T13:38:36.424" v="45"/>
          <ac:spMkLst>
            <pc:docMk/>
            <pc:sldMk cId="2504128430" sldId="262"/>
            <ac:spMk id="56" creationId="{69282F36-261B-49B3-8CA9-FB857C475A0E}"/>
          </ac:spMkLst>
        </pc:spChg>
        <pc:spChg chg="add">
          <ac:chgData name="Επισκέπτης" userId="d550167f40e4fc21" providerId="Windows Live" clId="Web-{AB878D28-4438-49BA-B0C6-308D951AC52F}" dt="2019-03-08T13:38:36.424" v="45"/>
          <ac:spMkLst>
            <pc:docMk/>
            <pc:sldMk cId="2504128430" sldId="262"/>
            <ac:spMk id="58" creationId="{B87215C3-3B83-4BE7-9213-26E084BD6158}"/>
          </ac:spMkLst>
        </pc:spChg>
        <pc:spChg chg="add">
          <ac:chgData name="Επισκέπτης" userId="d550167f40e4fc21" providerId="Windows Live" clId="Web-{AB878D28-4438-49BA-B0C6-308D951AC52F}" dt="2019-03-08T13:38:36.424" v="45"/>
          <ac:spMkLst>
            <pc:docMk/>
            <pc:sldMk cId="2504128430" sldId="262"/>
            <ac:spMk id="60" creationId="{13A105D4-2907-419E-8223-4C266BA1E5FB}"/>
          </ac:spMkLst>
        </pc:spChg>
        <pc:spChg chg="add">
          <ac:chgData name="Επισκέπτης" userId="d550167f40e4fc21" providerId="Windows Live" clId="Web-{AB878D28-4438-49BA-B0C6-308D951AC52F}" dt="2019-03-08T13:38:36.424" v="45"/>
          <ac:spMkLst>
            <pc:docMk/>
            <pc:sldMk cId="2504128430" sldId="262"/>
            <ac:spMk id="62" creationId="{1EEE7F17-8E08-4C69-8E22-661908E6DF72}"/>
          </ac:spMkLst>
        </pc:spChg>
        <pc:grpChg chg="add del">
          <ac:chgData name="Επισκέπτης" userId="d550167f40e4fc21" providerId="Windows Live" clId="Web-{AB878D28-4438-49BA-B0C6-308D951AC52F}" dt="2019-03-08T13:38:05.908" v="44"/>
          <ac:grpSpMkLst>
            <pc:docMk/>
            <pc:sldMk cId="2504128430" sldId="262"/>
            <ac:grpSpMk id="22" creationId="{8D854759-2D3E-4B54-A780-D84D49E80FE3}"/>
          </ac:grpSpMkLst>
        </pc:grpChg>
        <pc:picChg chg="add mod ord">
          <ac:chgData name="Επισκέπτης" userId="d550167f40e4fc21" providerId="Windows Live" clId="Web-{AB878D28-4438-49BA-B0C6-308D951AC52F}" dt="2019-03-08T13:38:05.908" v="44"/>
          <ac:picMkLst>
            <pc:docMk/>
            <pc:sldMk cId="2504128430" sldId="262"/>
            <ac:picMk id="7" creationId="{4F3DA57D-E214-4C76-8508-3E43675B071B}"/>
          </ac:picMkLst>
        </pc:picChg>
        <pc:picChg chg="add del mod ord replId">
          <ac:chgData name="Επισκέπτης" userId="d550167f40e4fc21" providerId="Windows Live" clId="Web-{AB878D28-4438-49BA-B0C6-308D951AC52F}" dt="2019-03-08T13:37:11.956" v="40"/>
          <ac:picMkLst>
            <pc:docMk/>
            <pc:sldMk cId="2504128430" sldId="262"/>
            <ac:picMk id="8" creationId="{4F3DA57D-E214-4C76-8508-3E43675B071B}"/>
          </ac:picMkLst>
        </pc:picChg>
      </pc:sldChg>
      <pc:sldChg chg="addSp delSp modSp new mod modTransition modClrScheme addAnim modAnim chgLayout">
        <pc:chgData name="Επισκέπτης" userId="d550167f40e4fc21" providerId="Windows Live" clId="Web-{AB878D28-4438-49BA-B0C6-308D951AC52F}" dt="2019-03-08T15:31:03.222" v="1918"/>
        <pc:sldMkLst>
          <pc:docMk/>
          <pc:sldMk cId="1447505443" sldId="263"/>
        </pc:sldMkLst>
        <pc:spChg chg="del">
          <ac:chgData name="Επισκέπτης" userId="d550167f40e4fc21" providerId="Windows Live" clId="Web-{AB878D28-4438-49BA-B0C6-308D951AC52F}" dt="2019-03-08T14:47:01.045" v="1257"/>
          <ac:spMkLst>
            <pc:docMk/>
            <pc:sldMk cId="1447505443" sldId="263"/>
            <ac:spMk id="2" creationId="{26683BBA-ABF8-441C-9573-2FA67974357D}"/>
          </ac:spMkLst>
        </pc:spChg>
        <pc:spChg chg="del">
          <ac:chgData name="Επισκέπτης" userId="d550167f40e4fc21" providerId="Windows Live" clId="Web-{AB878D28-4438-49BA-B0C6-308D951AC52F}" dt="2019-03-08T14:45:40.871" v="1253"/>
          <ac:spMkLst>
            <pc:docMk/>
            <pc:sldMk cId="1447505443" sldId="263"/>
            <ac:spMk id="3" creationId="{53C715CE-DAC0-4ABF-A747-6940CC645A73}"/>
          </ac:spMkLst>
        </pc:spChg>
        <pc:spChg chg="add del mod">
          <ac:chgData name="Επισκέπτης" userId="d550167f40e4fc21" providerId="Windows Live" clId="Web-{AB878D28-4438-49BA-B0C6-308D951AC52F}" dt="2019-03-08T14:47:01.045" v="1257"/>
          <ac:spMkLst>
            <pc:docMk/>
            <pc:sldMk cId="1447505443" sldId="263"/>
            <ac:spMk id="64" creationId="{013A9165-6053-4AA5-8D53-D04A679547B6}"/>
          </ac:spMkLst>
        </pc:spChg>
        <pc:graphicFrameChg chg="add del mod ord modGraphic">
          <ac:chgData name="Επισκέπτης" userId="d550167f40e4fc21" providerId="Windows Live" clId="Web-{AB878D28-4438-49BA-B0C6-308D951AC52F}" dt="2019-03-08T14:46:34.123" v="1256"/>
          <ac:graphicFrameMkLst>
            <pc:docMk/>
            <pc:sldMk cId="1447505443" sldId="263"/>
            <ac:graphicFrameMk id="4" creationId="{AF060115-9706-40F3-A60D-AE1C95369866}"/>
          </ac:graphicFrameMkLst>
        </pc:graphicFrameChg>
        <pc:picChg chg="add del mod">
          <ac:chgData name="Επισκέπτης" userId="d550167f40e4fc21" providerId="Windows Live" clId="Web-{AB878D28-4438-49BA-B0C6-308D951AC52F}" dt="2019-03-08T14:48:07.468" v="1261"/>
          <ac:picMkLst>
            <pc:docMk/>
            <pc:sldMk cId="1447505443" sldId="263"/>
            <ac:picMk id="65" creationId="{76C00E74-2202-4207-8E12-0CE26BD3DE99}"/>
          </ac:picMkLst>
        </pc:picChg>
        <pc:picChg chg="add mod">
          <ac:chgData name="Επισκέπτης" userId="d550167f40e4fc21" providerId="Windows Live" clId="Web-{AB878D28-4438-49BA-B0C6-308D951AC52F}" dt="2019-03-08T14:51:38.422" v="1269" actId="14100"/>
          <ac:picMkLst>
            <pc:docMk/>
            <pc:sldMk cId="1447505443" sldId="263"/>
            <ac:picMk id="67" creationId="{B3F0204C-5067-4DA8-98BD-BE062182520C}"/>
          </ac:picMkLst>
        </pc:picChg>
        <pc:picChg chg="add mod">
          <ac:chgData name="Επισκέπτης" userId="d550167f40e4fc21" providerId="Windows Live" clId="Web-{AB878D28-4438-49BA-B0C6-308D951AC52F}" dt="2019-03-08T14:51:40.141" v="1270" actId="1076"/>
          <ac:picMkLst>
            <pc:docMk/>
            <pc:sldMk cId="1447505443" sldId="263"/>
            <ac:picMk id="69" creationId="{FF02BBF4-EB32-4EA8-A06A-429E0DD8C145}"/>
          </ac:picMkLst>
        </pc:picChg>
        <pc:picChg chg="add mod">
          <ac:chgData name="Επισκέπτης" userId="d550167f40e4fc21" providerId="Windows Live" clId="Web-{AB878D28-4438-49BA-B0C6-308D951AC52F}" dt="2019-03-08T14:53:11.391" v="1271"/>
          <ac:picMkLst>
            <pc:docMk/>
            <pc:sldMk cId="1447505443" sldId="263"/>
            <ac:picMk id="71" creationId="{45C66C86-C503-4C17-B452-2CDF6CF7E864}"/>
          </ac:picMkLst>
        </pc:picChg>
        <pc:picChg chg="add mod">
          <ac:chgData name="Επισκέπτης" userId="d550167f40e4fc21" providerId="Windows Live" clId="Web-{AB878D28-4438-49BA-B0C6-308D951AC52F}" dt="2019-03-08T14:54:23.751" v="1276" actId="14100"/>
          <ac:picMkLst>
            <pc:docMk/>
            <pc:sldMk cId="1447505443" sldId="263"/>
            <ac:picMk id="73" creationId="{D932BFF6-9C0D-46B7-909B-EA6AF7C7FBAA}"/>
          </ac:picMkLst>
        </pc:picChg>
        <pc:cxnChg chg="add mod">
          <ac:chgData name="Επισκέπτης" userId="d550167f40e4fc21" providerId="Windows Live" clId="Web-{AB878D28-4438-49BA-B0C6-308D951AC52F}" dt="2019-03-08T14:56:21.220" v="1287"/>
          <ac:cxnSpMkLst>
            <pc:docMk/>
            <pc:sldMk cId="1447505443" sldId="263"/>
            <ac:cxnSpMk id="75" creationId="{E4CC8166-8569-498E-8F7E-72EEBF2FE383}"/>
          </ac:cxnSpMkLst>
        </pc:cxnChg>
        <pc:cxnChg chg="add mod">
          <ac:chgData name="Επισκέπτης" userId="d550167f40e4fc21" providerId="Windows Live" clId="Web-{AB878D28-4438-49BA-B0C6-308D951AC52F}" dt="2019-03-08T14:56:26.755" v="1289"/>
          <ac:cxnSpMkLst>
            <pc:docMk/>
            <pc:sldMk cId="1447505443" sldId="263"/>
            <ac:cxnSpMk id="76" creationId="{E26A00FC-D09C-4B17-81D0-4EA1D9BD3BA4}"/>
          </ac:cxnSpMkLst>
        </pc:cxnChg>
        <pc:cxnChg chg="add mod">
          <ac:chgData name="Επισκέπτης" userId="d550167f40e4fc21" providerId="Windows Live" clId="Web-{AB878D28-4438-49BA-B0C6-308D951AC52F}" dt="2019-03-08T14:57:07.282" v="1297" actId="14100"/>
          <ac:cxnSpMkLst>
            <pc:docMk/>
            <pc:sldMk cId="1447505443" sldId="263"/>
            <ac:cxnSpMk id="77" creationId="{99B46C34-B5EF-4C7D-BFB1-D392F8A6F389}"/>
          </ac:cxnSpMkLst>
        </pc:cxnChg>
      </pc:sldChg>
      <pc:sldChg chg="addSp delSp modSp new del">
        <pc:chgData name="Επισκέπτης" userId="d550167f40e4fc21" providerId="Windows Live" clId="Web-{AB878D28-4438-49BA-B0C6-308D951AC52F}" dt="2019-03-08T13:45:17.171" v="247"/>
        <pc:sldMkLst>
          <pc:docMk/>
          <pc:sldMk cId="3552065474" sldId="263"/>
        </pc:sldMkLst>
        <pc:spChg chg="del">
          <ac:chgData name="Επισκέπτης" userId="d550167f40e4fc21" providerId="Windows Live" clId="Web-{AB878D28-4438-49BA-B0C6-308D951AC52F}" dt="2019-03-08T13:44:46.609" v="245"/>
          <ac:spMkLst>
            <pc:docMk/>
            <pc:sldMk cId="3552065474" sldId="263"/>
            <ac:spMk id="3" creationId="{A95A7CBA-609B-483B-8B31-607021698E3A}"/>
          </ac:spMkLst>
        </pc:spChg>
        <pc:spChg chg="add mod">
          <ac:chgData name="Επισκέπτης" userId="d550167f40e4fc21" providerId="Windows Live" clId="Web-{AB878D28-4438-49BA-B0C6-308D951AC52F}" dt="2019-03-08T13:45:15.687" v="246"/>
          <ac:spMkLst>
            <pc:docMk/>
            <pc:sldMk cId="3552065474" sldId="263"/>
            <ac:spMk id="181" creationId="{29B155BE-F152-4B5A-AC2F-3B80B73F22CD}"/>
          </ac:spMkLst>
        </pc:spChg>
        <pc:graphicFrameChg chg="add del mod ord modGraphic">
          <ac:chgData name="Επισκέπτης" userId="d550167f40e4fc21" providerId="Windows Live" clId="Web-{AB878D28-4438-49BA-B0C6-308D951AC52F}" dt="2019-03-08T13:45:15.687" v="246"/>
          <ac:graphicFrameMkLst>
            <pc:docMk/>
            <pc:sldMk cId="3552065474" sldId="263"/>
            <ac:graphicFrameMk id="4" creationId="{A962D66E-1839-4604-809C-E7C09D1B9796}"/>
          </ac:graphicFrameMkLst>
        </pc:graphicFrameChg>
      </pc:sldChg>
      <pc:sldChg chg="addSp delSp modSp new mod modTransition setBg modClrScheme addAnim modAnim chgLayout">
        <pc:chgData name="Επισκέπτης" userId="d550167f40e4fc21" providerId="Windows Live" clId="Web-{AB878D28-4438-49BA-B0C6-308D951AC52F}" dt="2019-03-08T15:31:19.035" v="1922"/>
        <pc:sldMkLst>
          <pc:docMk/>
          <pc:sldMk cId="1683183338" sldId="264"/>
        </pc:sldMkLst>
        <pc:spChg chg="add mod">
          <ac:chgData name="Επισκέπτης" userId="d550167f40e4fc21" providerId="Windows Live" clId="Web-{AB878D28-4438-49BA-B0C6-308D951AC52F}" dt="2019-03-08T15:12:46.917" v="1823" actId="1076"/>
          <ac:spMkLst>
            <pc:docMk/>
            <pc:sldMk cId="1683183338" sldId="264"/>
            <ac:spMk id="2" creationId="{421C476A-F985-4F19-8F31-8F3C307C13B9}"/>
          </ac:spMkLst>
        </pc:spChg>
        <pc:spChg chg="add mod">
          <ac:chgData name="Επισκέπτης" userId="d550167f40e4fc21" providerId="Windows Live" clId="Web-{AB878D28-4438-49BA-B0C6-308D951AC52F}" dt="2019-03-08T15:12:39.370" v="1822" actId="14100"/>
          <ac:spMkLst>
            <pc:docMk/>
            <pc:sldMk cId="1683183338" sldId="264"/>
            <ac:spMk id="3" creationId="{50983AD8-64EC-41FF-B1AE-57069925F414}"/>
          </ac:spMkLst>
        </pc:spChg>
        <pc:spChg chg="add del">
          <ac:chgData name="Επισκέπτης" userId="d550167f40e4fc21" providerId="Windows Live" clId="Web-{AB878D28-4438-49BA-B0C6-308D951AC52F}" dt="2019-03-08T15:10:48.043" v="1792"/>
          <ac:spMkLst>
            <pc:docMk/>
            <pc:sldMk cId="1683183338" sldId="264"/>
            <ac:spMk id="9" creationId="{636F6DB7-CF8D-494A-82F6-13B58DCA9896}"/>
          </ac:spMkLst>
        </pc:spChg>
        <pc:spChg chg="add del">
          <ac:chgData name="Επισκέπτης" userId="d550167f40e4fc21" providerId="Windows Live" clId="Web-{AB878D28-4438-49BA-B0C6-308D951AC52F}" dt="2019-03-08T15:10:48.043" v="1792"/>
          <ac:spMkLst>
            <pc:docMk/>
            <pc:sldMk cId="1683183338" sldId="264"/>
            <ac:spMk id="11" creationId="{0B7E5194-6E82-4A44-99C3-FE7D87F34134}"/>
          </ac:spMkLst>
        </pc:spChg>
        <pc:spChg chg="add del">
          <ac:chgData name="Επισκέπτης" userId="d550167f40e4fc21" providerId="Windows Live" clId="Web-{AB878D28-4438-49BA-B0C6-308D951AC52F}" dt="2019-03-08T15:10:48.043" v="1792"/>
          <ac:spMkLst>
            <pc:docMk/>
            <pc:sldMk cId="1683183338" sldId="264"/>
            <ac:spMk id="13" creationId="{880E5C91-3840-45CD-9550-682766315261}"/>
          </ac:spMkLst>
        </pc:spChg>
        <pc:spChg chg="add">
          <ac:chgData name="Επισκέπτης" userId="d550167f40e4fc21" providerId="Windows Live" clId="Web-{AB878D28-4438-49BA-B0C6-308D951AC52F}" dt="2019-03-08T15:10:48.043" v="1792"/>
          <ac:spMkLst>
            <pc:docMk/>
            <pc:sldMk cId="1683183338" sldId="264"/>
            <ac:spMk id="18" creationId="{879A26B8-6C4E-452B-ADD3-ED324A7AB7E8}"/>
          </ac:spMkLst>
        </pc:spChg>
        <pc:spChg chg="add">
          <ac:chgData name="Επισκέπτης" userId="d550167f40e4fc21" providerId="Windows Live" clId="Web-{AB878D28-4438-49BA-B0C6-308D951AC52F}" dt="2019-03-08T15:10:48.043" v="1792"/>
          <ac:spMkLst>
            <pc:docMk/>
            <pc:sldMk cId="1683183338" sldId="264"/>
            <ac:spMk id="20" creationId="{9B4167E1-E2B0-4192-8DA2-6967DDFF87A5}"/>
          </ac:spMkLst>
        </pc:spChg>
        <pc:spChg chg="add">
          <ac:chgData name="Επισκέπτης" userId="d550167f40e4fc21" providerId="Windows Live" clId="Web-{AB878D28-4438-49BA-B0C6-308D951AC52F}" dt="2019-03-08T15:10:48.043" v="1792"/>
          <ac:spMkLst>
            <pc:docMk/>
            <pc:sldMk cId="1683183338" sldId="264"/>
            <ac:spMk id="22" creationId="{D03E4FEE-2E6A-44AB-B6BA-C1AD0CD6D93B}"/>
          </ac:spMkLst>
        </pc:spChg>
        <pc:spChg chg="add">
          <ac:chgData name="Επισκέπτης" userId="d550167f40e4fc21" providerId="Windows Live" clId="Web-{AB878D28-4438-49BA-B0C6-308D951AC52F}" dt="2019-03-08T15:10:48.043" v="1792"/>
          <ac:spMkLst>
            <pc:docMk/>
            <pc:sldMk cId="1683183338" sldId="264"/>
            <ac:spMk id="24" creationId="{0817EB59-13B3-43DA-9B91-A7CC174A6069}"/>
          </ac:spMkLst>
        </pc:spChg>
        <pc:spChg chg="add">
          <ac:chgData name="Επισκέπτης" userId="d550167f40e4fc21" providerId="Windows Live" clId="Web-{AB878D28-4438-49BA-B0C6-308D951AC52F}" dt="2019-03-08T15:10:48.043" v="1792"/>
          <ac:spMkLst>
            <pc:docMk/>
            <pc:sldMk cId="1683183338" sldId="264"/>
            <ac:spMk id="26" creationId="{C5F09389-6A8E-46D6-B5F4-A3C55FAE62EA}"/>
          </ac:spMkLst>
        </pc:spChg>
        <pc:picChg chg="add mod ord">
          <ac:chgData name="Επισκέπτης" userId="d550167f40e4fc21" providerId="Windows Live" clId="Web-{AB878D28-4438-49BA-B0C6-308D951AC52F}" dt="2019-03-08T15:10:48.043" v="1792"/>
          <ac:picMkLst>
            <pc:docMk/>
            <pc:sldMk cId="1683183338" sldId="264"/>
            <ac:picMk id="4" creationId="{9CC50DC0-19A8-4A55-A487-1D450A3F9079}"/>
          </ac:picMkLst>
        </pc:picChg>
      </pc:sldChg>
      <pc:sldMasterChg chg="modTransition modSldLayout">
        <pc:chgData name="Επισκέπτης" userId="d550167f40e4fc21" providerId="Windows Live" clId="Web-{AB878D28-4438-49BA-B0C6-308D951AC52F}" dt="2019-03-08T15:19:40.430" v="1869"/>
        <pc:sldMasterMkLst>
          <pc:docMk/>
          <pc:sldMasterMk cId="2648883191" sldId="2147483672"/>
        </pc:sldMasterMkLst>
        <pc:sldLayoutChg chg="modTransition">
          <pc:chgData name="Επισκέπτης" userId="d550167f40e4fc21" providerId="Windows Live" clId="Web-{AB878D28-4438-49BA-B0C6-308D951AC52F}" dt="2019-03-08T15:19:40.430" v="1869"/>
          <pc:sldLayoutMkLst>
            <pc:docMk/>
            <pc:sldMasterMk cId="2648883191" sldId="2147483672"/>
            <pc:sldLayoutMk cId="1792162977" sldId="2147483673"/>
          </pc:sldLayoutMkLst>
        </pc:sldLayoutChg>
        <pc:sldLayoutChg chg="modTransition">
          <pc:chgData name="Επισκέπτης" userId="d550167f40e4fc21" providerId="Windows Live" clId="Web-{AB878D28-4438-49BA-B0C6-308D951AC52F}" dt="2019-03-08T15:19:40.430" v="1869"/>
          <pc:sldLayoutMkLst>
            <pc:docMk/>
            <pc:sldMasterMk cId="2648883191" sldId="2147483672"/>
            <pc:sldLayoutMk cId="3166602172" sldId="2147483674"/>
          </pc:sldLayoutMkLst>
        </pc:sldLayoutChg>
        <pc:sldLayoutChg chg="modTransition">
          <pc:chgData name="Επισκέπτης" userId="d550167f40e4fc21" providerId="Windows Live" clId="Web-{AB878D28-4438-49BA-B0C6-308D951AC52F}" dt="2019-03-08T15:19:40.430" v="1869"/>
          <pc:sldLayoutMkLst>
            <pc:docMk/>
            <pc:sldMasterMk cId="2648883191" sldId="2147483672"/>
            <pc:sldLayoutMk cId="1834070883" sldId="2147483675"/>
          </pc:sldLayoutMkLst>
        </pc:sldLayoutChg>
        <pc:sldLayoutChg chg="modTransition">
          <pc:chgData name="Επισκέπτης" userId="d550167f40e4fc21" providerId="Windows Live" clId="Web-{AB878D28-4438-49BA-B0C6-308D951AC52F}" dt="2019-03-08T15:19:40.430" v="1869"/>
          <pc:sldLayoutMkLst>
            <pc:docMk/>
            <pc:sldMasterMk cId="2648883191" sldId="2147483672"/>
            <pc:sldLayoutMk cId="3604327908" sldId="2147483676"/>
          </pc:sldLayoutMkLst>
        </pc:sldLayoutChg>
        <pc:sldLayoutChg chg="modTransition">
          <pc:chgData name="Επισκέπτης" userId="d550167f40e4fc21" providerId="Windows Live" clId="Web-{AB878D28-4438-49BA-B0C6-308D951AC52F}" dt="2019-03-08T15:19:40.430" v="1869"/>
          <pc:sldLayoutMkLst>
            <pc:docMk/>
            <pc:sldMasterMk cId="2648883191" sldId="2147483672"/>
            <pc:sldLayoutMk cId="3439485031" sldId="2147483677"/>
          </pc:sldLayoutMkLst>
        </pc:sldLayoutChg>
        <pc:sldLayoutChg chg="modTransition">
          <pc:chgData name="Επισκέπτης" userId="d550167f40e4fc21" providerId="Windows Live" clId="Web-{AB878D28-4438-49BA-B0C6-308D951AC52F}" dt="2019-03-08T15:19:40.430" v="1869"/>
          <pc:sldLayoutMkLst>
            <pc:docMk/>
            <pc:sldMasterMk cId="2648883191" sldId="2147483672"/>
            <pc:sldLayoutMk cId="3083660826" sldId="2147483678"/>
          </pc:sldLayoutMkLst>
        </pc:sldLayoutChg>
        <pc:sldLayoutChg chg="modTransition">
          <pc:chgData name="Επισκέπτης" userId="d550167f40e4fc21" providerId="Windows Live" clId="Web-{AB878D28-4438-49BA-B0C6-308D951AC52F}" dt="2019-03-08T15:19:40.430" v="1869"/>
          <pc:sldLayoutMkLst>
            <pc:docMk/>
            <pc:sldMasterMk cId="2648883191" sldId="2147483672"/>
            <pc:sldLayoutMk cId="2303913046" sldId="2147483679"/>
          </pc:sldLayoutMkLst>
        </pc:sldLayoutChg>
        <pc:sldLayoutChg chg="modTransition">
          <pc:chgData name="Επισκέπτης" userId="d550167f40e4fc21" providerId="Windows Live" clId="Web-{AB878D28-4438-49BA-B0C6-308D951AC52F}" dt="2019-03-08T15:19:40.430" v="1869"/>
          <pc:sldLayoutMkLst>
            <pc:docMk/>
            <pc:sldMasterMk cId="2648883191" sldId="2147483672"/>
            <pc:sldLayoutMk cId="3403222187" sldId="2147483680"/>
          </pc:sldLayoutMkLst>
        </pc:sldLayoutChg>
        <pc:sldLayoutChg chg="modTransition">
          <pc:chgData name="Επισκέπτης" userId="d550167f40e4fc21" providerId="Windows Live" clId="Web-{AB878D28-4438-49BA-B0C6-308D951AC52F}" dt="2019-03-08T15:19:40.430" v="1869"/>
          <pc:sldLayoutMkLst>
            <pc:docMk/>
            <pc:sldMasterMk cId="2648883191" sldId="2147483672"/>
            <pc:sldLayoutMk cId="3755785381" sldId="2147483681"/>
          </pc:sldLayoutMkLst>
        </pc:sldLayoutChg>
        <pc:sldLayoutChg chg="modTransition">
          <pc:chgData name="Επισκέπτης" userId="d550167f40e4fc21" providerId="Windows Live" clId="Web-{AB878D28-4438-49BA-B0C6-308D951AC52F}" dt="2019-03-08T15:19:40.430" v="1869"/>
          <pc:sldLayoutMkLst>
            <pc:docMk/>
            <pc:sldMasterMk cId="2648883191" sldId="2147483672"/>
            <pc:sldLayoutMk cId="755719161" sldId="2147483682"/>
          </pc:sldLayoutMkLst>
        </pc:sldLayoutChg>
        <pc:sldLayoutChg chg="modTransition">
          <pc:chgData name="Επισκέπτης" userId="d550167f40e4fc21" providerId="Windows Live" clId="Web-{AB878D28-4438-49BA-B0C6-308D951AC52F}" dt="2019-03-08T15:19:40.430" v="1869"/>
          <pc:sldLayoutMkLst>
            <pc:docMk/>
            <pc:sldMasterMk cId="2648883191" sldId="2147483672"/>
            <pc:sldLayoutMk cId="501786273" sldId="2147483683"/>
          </pc:sldLayoutMkLst>
        </pc:sldLayoutChg>
      </pc:sldMasterChg>
    </pc:docChg>
  </pc:docChgLst>
  <pc:docChgLst>
    <pc:chgData name="Guest User" userId="d550167f40e4fc21" providerId="Windows Live" clId="Web-{1FB024D8-D084-41CD-9D6B-CCCF5ECB2322}"/>
    <pc:docChg chg="addSld">
      <pc:chgData name="Guest User" userId="d550167f40e4fc21" providerId="Windows Live" clId="Web-{1FB024D8-D084-41CD-9D6B-CCCF5ECB2322}" dt="2019-03-04T12:19:39.012" v="1"/>
      <pc:docMkLst>
        <pc:docMk/>
      </pc:docMkLst>
      <pc:sldChg chg="new">
        <pc:chgData name="Guest User" userId="d550167f40e4fc21" providerId="Windows Live" clId="Web-{1FB024D8-D084-41CD-9D6B-CCCF5ECB2322}" dt="2019-03-04T12:19:37.153" v="0"/>
        <pc:sldMkLst>
          <pc:docMk/>
          <pc:sldMk cId="89059166" sldId="258"/>
        </pc:sldMkLst>
      </pc:sldChg>
      <pc:sldChg chg="new">
        <pc:chgData name="Guest User" userId="d550167f40e4fc21" providerId="Windows Live" clId="Web-{1FB024D8-D084-41CD-9D6B-CCCF5ECB2322}" dt="2019-03-04T12:19:39.012" v="1"/>
        <pc:sldMkLst>
          <pc:docMk/>
          <pc:sldMk cId="2288520603" sldId="259"/>
        </pc:sldMkLst>
      </pc:sldChg>
    </pc:docChg>
  </pc:docChgLst>
  <pc:docChgLst>
    <pc:chgData name="Επισκέπτης" userId="d550167f40e4fc21" providerId="Windows Live" clId="Web-{BF03FC9A-5F5B-42DE-822A-C11EBC96F193}"/>
    <pc:docChg chg="addSld modSld">
      <pc:chgData name="Επισκέπτης" userId="d550167f40e4fc21" providerId="Windows Live" clId="Web-{BF03FC9A-5F5B-42DE-822A-C11EBC96F193}" dt="2019-03-08T11:12:31.086" v="23" actId="20577"/>
      <pc:docMkLst>
        <pc:docMk/>
      </pc:docMkLst>
      <pc:sldChg chg="modSp">
        <pc:chgData name="Επισκέπτης" userId="d550167f40e4fc21" providerId="Windows Live" clId="Web-{BF03FC9A-5F5B-42DE-822A-C11EBC96F193}" dt="2019-03-08T11:11:33.070" v="0" actId="20577"/>
        <pc:sldMkLst>
          <pc:docMk/>
          <pc:sldMk cId="2288520603" sldId="259"/>
        </pc:sldMkLst>
        <pc:spChg chg="mod">
          <ac:chgData name="Επισκέπτης" userId="d550167f40e4fc21" providerId="Windows Live" clId="Web-{BF03FC9A-5F5B-42DE-822A-C11EBC96F193}" dt="2019-03-08T11:11:33.070" v="0" actId="20577"/>
          <ac:spMkLst>
            <pc:docMk/>
            <pc:sldMk cId="2288520603" sldId="259"/>
            <ac:spMk id="3" creationId="{C95D4CC8-0ECA-4788-9E4E-922F1D091664}"/>
          </ac:spMkLst>
        </pc:spChg>
      </pc:sldChg>
      <pc:sldChg chg="modSp new">
        <pc:chgData name="Επισκέπτης" userId="d550167f40e4fc21" providerId="Windows Live" clId="Web-{BF03FC9A-5F5B-42DE-822A-C11EBC96F193}" dt="2019-03-08T11:12:28.367" v="21" actId="20577"/>
        <pc:sldMkLst>
          <pc:docMk/>
          <pc:sldMk cId="1040577411" sldId="261"/>
        </pc:sldMkLst>
        <pc:spChg chg="mod">
          <ac:chgData name="Επισκέπτης" userId="d550167f40e4fc21" providerId="Windows Live" clId="Web-{BF03FC9A-5F5B-42DE-822A-C11EBC96F193}" dt="2019-03-08T11:12:28.367" v="21" actId="20577"/>
          <ac:spMkLst>
            <pc:docMk/>
            <pc:sldMk cId="1040577411" sldId="261"/>
            <ac:spMk id="2" creationId="{D81A7281-8A54-4E78-8727-DEC16B487A57}"/>
          </ac:spMkLst>
        </pc:spChg>
        <pc:spChg chg="mod">
          <ac:chgData name="Επισκέπτης" userId="d550167f40e4fc21" providerId="Windows Live" clId="Web-{BF03FC9A-5F5B-42DE-822A-C11EBC96F193}" dt="2019-03-08T11:12:10.039" v="4" actId="20577"/>
          <ac:spMkLst>
            <pc:docMk/>
            <pc:sldMk cId="1040577411" sldId="261"/>
            <ac:spMk id="3" creationId="{578D352C-92CB-41CA-BB4E-EC81CBBE2C67}"/>
          </ac:spMkLst>
        </pc:spChg>
      </pc:sldChg>
    </pc:docChg>
  </pc:docChgLst>
  <pc:docChgLst>
    <pc:chgData name="Επισκέπτης" userId="d550167f40e4fc21" providerId="Windows Live" clId="Web-{5EA22044-5287-4F20-9E54-BEB05012E790}"/>
    <pc:docChg chg="delSld modSld">
      <pc:chgData name="Επισκέπτης" userId="d550167f40e4fc21" providerId="Windows Live" clId="Web-{5EA22044-5287-4F20-9E54-BEB05012E790}" dt="2019-03-07T16:35:00.327" v="1709" actId="20577"/>
      <pc:docMkLst>
        <pc:docMk/>
      </pc:docMkLst>
      <pc:sldChg chg="del">
        <pc:chgData name="Επισκέπτης" userId="d550167f40e4fc21" providerId="Windows Live" clId="Web-{5EA22044-5287-4F20-9E54-BEB05012E790}" dt="2019-03-07T16:17:50.875" v="945"/>
        <pc:sldMkLst>
          <pc:docMk/>
          <pc:sldMk cId="4003700385" sldId="257"/>
        </pc:sldMkLst>
      </pc:sldChg>
      <pc:sldChg chg="modSp">
        <pc:chgData name="Επισκέπτης" userId="d550167f40e4fc21" providerId="Windows Live" clId="Web-{5EA22044-5287-4F20-9E54-BEB05012E790}" dt="2019-03-07T16:18:57.672" v="947" actId="14100"/>
        <pc:sldMkLst>
          <pc:docMk/>
          <pc:sldMk cId="89059166" sldId="258"/>
        </pc:sldMkLst>
        <pc:graphicFrameChg chg="mod modGraphic">
          <ac:chgData name="Επισκέπτης" userId="d550167f40e4fc21" providerId="Windows Live" clId="Web-{5EA22044-5287-4F20-9E54-BEB05012E790}" dt="2019-03-07T16:18:57.672" v="947" actId="14100"/>
          <ac:graphicFrameMkLst>
            <pc:docMk/>
            <pc:sldMk cId="89059166" sldId="258"/>
            <ac:graphicFrameMk id="6" creationId="{5FB1ED54-1F08-4183-885A-DB46D53DAD0A}"/>
          </ac:graphicFrameMkLst>
        </pc:graphicFrameChg>
      </pc:sldChg>
      <pc:sldChg chg="modSp">
        <pc:chgData name="Επισκέπτης" userId="d550167f40e4fc21" providerId="Windows Live" clId="Web-{5EA22044-5287-4F20-9E54-BEB05012E790}" dt="2019-03-07T16:19:52.063" v="952" actId="20577"/>
        <pc:sldMkLst>
          <pc:docMk/>
          <pc:sldMk cId="2288520603" sldId="259"/>
        </pc:sldMkLst>
        <pc:spChg chg="mod">
          <ac:chgData name="Επισκέπτης" userId="d550167f40e4fc21" providerId="Windows Live" clId="Web-{5EA22044-5287-4F20-9E54-BEB05012E790}" dt="2019-03-07T16:16:31.704" v="943" actId="20577"/>
          <ac:spMkLst>
            <pc:docMk/>
            <pc:sldMk cId="2288520603" sldId="259"/>
            <ac:spMk id="2" creationId="{F7EFA633-B228-4E13-9FAA-B6F3D18A2054}"/>
          </ac:spMkLst>
        </pc:spChg>
        <pc:spChg chg="mod">
          <ac:chgData name="Επισκέπτης" userId="d550167f40e4fc21" providerId="Windows Live" clId="Web-{5EA22044-5287-4F20-9E54-BEB05012E790}" dt="2019-03-07T16:19:52.063" v="952" actId="20577"/>
          <ac:spMkLst>
            <pc:docMk/>
            <pc:sldMk cId="2288520603" sldId="259"/>
            <ac:spMk id="3" creationId="{C95D4CC8-0ECA-4788-9E4E-922F1D091664}"/>
          </ac:spMkLst>
        </pc:spChg>
      </pc:sldChg>
      <pc:sldChg chg="addSp delSp modSp">
        <pc:chgData name="Επισκέπτης" userId="d550167f40e4fc21" providerId="Windows Live" clId="Web-{5EA22044-5287-4F20-9E54-BEB05012E790}" dt="2019-03-07T16:34:59.327" v="1707" actId="20577"/>
        <pc:sldMkLst>
          <pc:docMk/>
          <pc:sldMk cId="2073413387" sldId="260"/>
        </pc:sldMkLst>
        <pc:spChg chg="del mod">
          <ac:chgData name="Επισκέπτης" userId="d550167f40e4fc21" providerId="Windows Live" clId="Web-{5EA22044-5287-4F20-9E54-BEB05012E790}" dt="2019-03-07T16:20:42.828" v="975"/>
          <ac:spMkLst>
            <pc:docMk/>
            <pc:sldMk cId="2073413387" sldId="260"/>
            <ac:spMk id="3" creationId="{DB7E3F03-2712-4AC5-8B4D-B8988C145605}"/>
          </ac:spMkLst>
        </pc:spChg>
        <pc:spChg chg="add mod">
          <ac:chgData name="Επισκέπτης" userId="d550167f40e4fc21" providerId="Windows Live" clId="Web-{5EA22044-5287-4F20-9E54-BEB05012E790}" dt="2019-03-07T16:34:59.327" v="1707" actId="20577"/>
          <ac:spMkLst>
            <pc:docMk/>
            <pc:sldMk cId="2073413387" sldId="260"/>
            <ac:spMk id="108" creationId="{6C9F2DEC-7CB5-473C-8B04-619ED1F3E703}"/>
          </ac:spMkLst>
        </pc:spChg>
        <pc:graphicFrameChg chg="add del mod ord modGraphic">
          <ac:chgData name="Επισκέπτης" userId="d550167f40e4fc21" providerId="Windows Live" clId="Web-{5EA22044-5287-4F20-9E54-BEB05012E790}" dt="2019-03-07T16:24:41.797" v="977"/>
          <ac:graphicFrameMkLst>
            <pc:docMk/>
            <pc:sldMk cId="2073413387" sldId="260"/>
            <ac:graphicFrameMk id="4" creationId="{20A40E37-4C8C-48AB-B127-C4B71AC63A75}"/>
          </ac:graphicFrameMkLst>
        </pc:graphicFrameChg>
      </pc:sldChg>
    </pc:docChg>
  </pc:docChgLst>
  <pc:docChgLst>
    <pc:chgData name="Μελιτινή Λαγού" userId="d550167f40e4fc21" providerId="Windows Live" clId="Web-{7916E233-5334-42A8-8227-06721A357AE6}"/>
    <pc:docChg chg="modSld">
      <pc:chgData name="Μελιτινή Λαγού" userId="d550167f40e4fc21" providerId="Windows Live" clId="Web-{7916E233-5334-42A8-8227-06721A357AE6}" dt="2019-03-11T11:41:47.913" v="442" actId="20577"/>
      <pc:docMkLst>
        <pc:docMk/>
      </pc:docMkLst>
      <pc:sldChg chg="addSp delSp modSp">
        <pc:chgData name="Μελιτινή Λαγού" userId="d550167f40e4fc21" providerId="Windows Live" clId="Web-{7916E233-5334-42A8-8227-06721A357AE6}" dt="2019-03-11T11:41:47.210" v="440" actId="20577"/>
        <pc:sldMkLst>
          <pc:docMk/>
          <pc:sldMk cId="1447505443" sldId="263"/>
        </pc:sldMkLst>
        <pc:spChg chg="add del mod">
          <ac:chgData name="Μελιτινή Λαγού" userId="d550167f40e4fc21" providerId="Windows Live" clId="Web-{7916E233-5334-42A8-8227-06721A357AE6}" dt="2019-03-11T11:38:06.739" v="194"/>
          <ac:spMkLst>
            <pc:docMk/>
            <pc:sldMk cId="1447505443" sldId="263"/>
            <ac:spMk id="2" creationId="{A941E4A5-C27A-4B12-A6BD-09CE322BB606}"/>
          </ac:spMkLst>
        </pc:spChg>
        <pc:spChg chg="add mod">
          <ac:chgData name="Μελιτινή Λαγού" userId="d550167f40e4fc21" providerId="Windows Live" clId="Web-{7916E233-5334-42A8-8227-06721A357AE6}" dt="2019-03-11T11:41:47.210" v="440" actId="20577"/>
          <ac:spMkLst>
            <pc:docMk/>
            <pc:sldMk cId="1447505443" sldId="263"/>
            <ac:spMk id="3" creationId="{163A0215-4B2A-46EA-9600-6C64604A6504}"/>
          </ac:spMkLst>
        </pc:spChg>
        <pc:picChg chg="mod">
          <ac:chgData name="Μελιτινή Λαγού" userId="d550167f40e4fc21" providerId="Windows Live" clId="Web-{7916E233-5334-42A8-8227-06721A357AE6}" dt="2019-03-11T11:41:22.553" v="433" actId="14100"/>
          <ac:picMkLst>
            <pc:docMk/>
            <pc:sldMk cId="1447505443" sldId="263"/>
            <ac:picMk id="67" creationId="{B3F0204C-5067-4DA8-98BD-BE062182520C}"/>
          </ac:picMkLst>
        </pc:picChg>
        <pc:picChg chg="mod">
          <ac:chgData name="Μελιτινή Λαγού" userId="d550167f40e4fc21" providerId="Windows Live" clId="Web-{7916E233-5334-42A8-8227-06721A357AE6}" dt="2019-03-11T11:41:33.303" v="437" actId="1076"/>
          <ac:picMkLst>
            <pc:docMk/>
            <pc:sldMk cId="1447505443" sldId="263"/>
            <ac:picMk id="69" creationId="{FF02BBF4-EB32-4EA8-A06A-429E0DD8C145}"/>
          </ac:picMkLst>
        </pc:picChg>
        <pc:picChg chg="mod">
          <ac:chgData name="Μελιτινή Λαγού" userId="d550167f40e4fc21" providerId="Windows Live" clId="Web-{7916E233-5334-42A8-8227-06721A357AE6}" dt="2019-03-11T11:41:24.584" v="434" actId="1076"/>
          <ac:picMkLst>
            <pc:docMk/>
            <pc:sldMk cId="1447505443" sldId="263"/>
            <ac:picMk id="71" creationId="{45C66C86-C503-4C17-B452-2CDF6CF7E864}"/>
          </ac:picMkLst>
        </pc:picChg>
        <pc:picChg chg="mod">
          <ac:chgData name="Μελιτινή Λαγού" userId="d550167f40e4fc21" providerId="Windows Live" clId="Web-{7916E233-5334-42A8-8227-06721A357AE6}" dt="2019-03-11T11:41:16.928" v="431" actId="14100"/>
          <ac:picMkLst>
            <pc:docMk/>
            <pc:sldMk cId="1447505443" sldId="263"/>
            <ac:picMk id="73" creationId="{D932BFF6-9C0D-46B7-909B-EA6AF7C7FBAA}"/>
          </ac:picMkLst>
        </pc:picChg>
        <pc:cxnChg chg="mod">
          <ac:chgData name="Μελιτινή Λαγού" userId="d550167f40e4fc21" providerId="Windows Live" clId="Web-{7916E233-5334-42A8-8227-06721A357AE6}" dt="2019-03-11T11:41:35.506" v="438" actId="1076"/>
          <ac:cxnSpMkLst>
            <pc:docMk/>
            <pc:sldMk cId="1447505443" sldId="263"/>
            <ac:cxnSpMk id="76" creationId="{E26A00FC-D09C-4B17-81D0-4EA1D9BD3BA4}"/>
          </ac:cxnSpMkLst>
        </pc:cxnChg>
        <pc:cxnChg chg="mod">
          <ac:chgData name="Μελιτινή Λαγού" userId="d550167f40e4fc21" providerId="Windows Live" clId="Web-{7916E233-5334-42A8-8227-06721A357AE6}" dt="2019-03-11T11:41:27.569" v="435" actId="1076"/>
          <ac:cxnSpMkLst>
            <pc:docMk/>
            <pc:sldMk cId="1447505443" sldId="263"/>
            <ac:cxnSpMk id="77" creationId="{99B46C34-B5EF-4C7D-BFB1-D392F8A6F389}"/>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59B36A-245C-4C78-8F49-E166C611E57C}" type="doc">
      <dgm:prSet loTypeId="urn:microsoft.com/office/officeart/2005/8/layout/bProcess3" loCatId="process" qsTypeId="urn:microsoft.com/office/officeart/2005/8/quickstyle/3d2" qsCatId="3D" csTypeId="urn:microsoft.com/office/officeart/2005/8/colors/colorful1" csCatId="colorful" phldr="1"/>
      <dgm:spPr/>
      <dgm:t>
        <a:bodyPr/>
        <a:lstStyle/>
        <a:p>
          <a:endParaRPr lang="el-GR"/>
        </a:p>
      </dgm:t>
    </dgm:pt>
    <dgm:pt modelId="{E9636919-DE93-4AF6-A4DE-8024461FF360}">
      <dgm:prSet phldrT="[Κείμενο]"/>
      <dgm:spPr/>
      <dgm:t>
        <a:bodyPr/>
        <a:lstStyle/>
        <a:p>
          <a:r>
            <a:rPr lang="af-ZA" dirty="0"/>
            <a:t>March</a:t>
          </a:r>
          <a:r>
            <a:rPr lang="af-ZA" dirty="0">
              <a:latin typeface="Gill Sans MT"/>
            </a:rPr>
            <a:t> bracelets</a:t>
          </a:r>
          <a:r>
            <a:rPr lang="el-GR" dirty="0"/>
            <a:t> </a:t>
          </a:r>
          <a:r>
            <a:rPr lang="af-ZA" dirty="0">
              <a:latin typeface="Gill Sans MT"/>
            </a:rPr>
            <a:t>are a </a:t>
          </a:r>
          <a:r>
            <a:rPr lang="af-ZA" dirty="0" err="1">
              <a:latin typeface="Gill Sans MT"/>
            </a:rPr>
            <a:t>custom</a:t>
          </a:r>
          <a:r>
            <a:rPr lang="el-GR" dirty="0"/>
            <a:t> </a:t>
          </a:r>
          <a:r>
            <a:rPr lang="af-ZA" dirty="0" err="1">
              <a:latin typeface="Gill Sans MT"/>
            </a:rPr>
            <a:t>that</a:t>
          </a:r>
          <a:r>
            <a:rPr lang="el-GR" dirty="0"/>
            <a:t> </a:t>
          </a:r>
          <a:r>
            <a:rPr lang="af-ZA" dirty="0" err="1">
              <a:latin typeface="Gill Sans MT"/>
            </a:rPr>
            <a:t>originates</a:t>
          </a:r>
          <a:r>
            <a:rPr lang="el-GR" dirty="0"/>
            <a:t> from </a:t>
          </a:r>
          <a:r>
            <a:rPr lang="af-ZA" dirty="0" err="1">
              <a:latin typeface="Gill Sans MT"/>
            </a:rPr>
            <a:t>ancient</a:t>
          </a:r>
          <a:r>
            <a:rPr lang="af-ZA" dirty="0">
              <a:latin typeface="Gill Sans MT"/>
            </a:rPr>
            <a:t> </a:t>
          </a:r>
          <a:r>
            <a:rPr lang="af-ZA" dirty="0" err="1">
              <a:latin typeface="Gill Sans MT"/>
            </a:rPr>
            <a:t>Greece</a:t>
          </a:r>
          <a:endParaRPr lang="el-GR" sz="3000" dirty="0">
            <a:latin typeface="Gill Sans MT"/>
          </a:endParaRPr>
        </a:p>
      </dgm:t>
    </dgm:pt>
    <dgm:pt modelId="{2A1074BF-C002-410F-AF7B-620391B94F04}" type="parTrans" cxnId="{D1714E0B-772B-486F-9A8B-3A845214AC25}">
      <dgm:prSet/>
      <dgm:spPr/>
      <dgm:t>
        <a:bodyPr/>
        <a:lstStyle/>
        <a:p>
          <a:endParaRPr lang="el-GR"/>
        </a:p>
      </dgm:t>
    </dgm:pt>
    <dgm:pt modelId="{DF3FCBDF-D2C2-46B0-A153-1B4182DFF440}" type="sibTrans" cxnId="{D1714E0B-772B-486F-9A8B-3A845214AC25}">
      <dgm:prSet/>
      <dgm:spPr/>
      <dgm:t>
        <a:bodyPr/>
        <a:lstStyle/>
        <a:p>
          <a:endParaRPr lang="el-GR" dirty="0"/>
        </a:p>
      </dgm:t>
    </dgm:pt>
    <dgm:pt modelId="{5A1650B6-3D82-457F-9103-3102DD8EE61C}">
      <dgm:prSet phldrT="[Κείμενο]"/>
      <dgm:spPr/>
      <dgm:t>
        <a:bodyPr/>
        <a:lstStyle/>
        <a:p>
          <a:r>
            <a:rPr lang="af-ZA" dirty="0"/>
            <a:t>Are</a:t>
          </a:r>
          <a:r>
            <a:rPr lang="el-GR" dirty="0"/>
            <a:t> m</a:t>
          </a:r>
          <a:r>
            <a:rPr lang="af-ZA" dirty="0" err="1"/>
            <a:t>ade</a:t>
          </a:r>
          <a:r>
            <a:rPr lang="el-GR" dirty="0"/>
            <a:t> </a:t>
          </a:r>
          <a:r>
            <a:rPr lang="af-ZA" dirty="0">
              <a:latin typeface="Gill Sans MT"/>
            </a:rPr>
            <a:t>of</a:t>
          </a:r>
          <a:r>
            <a:rPr lang="el-GR" dirty="0"/>
            <a:t> </a:t>
          </a:r>
          <a:r>
            <a:rPr lang="af-ZA" dirty="0" err="1">
              <a:latin typeface="Gill Sans MT"/>
            </a:rPr>
            <a:t>white</a:t>
          </a:r>
          <a:r>
            <a:rPr lang="af-ZA" dirty="0">
              <a:latin typeface="Gill Sans MT"/>
            </a:rPr>
            <a:t> </a:t>
          </a:r>
          <a:r>
            <a:rPr lang="af-ZA" dirty="0" err="1">
              <a:latin typeface="Gill Sans MT"/>
            </a:rPr>
            <a:t>and</a:t>
          </a:r>
          <a:r>
            <a:rPr lang="af-ZA" dirty="0">
              <a:latin typeface="Gill Sans MT"/>
            </a:rPr>
            <a:t> red </a:t>
          </a:r>
          <a:r>
            <a:rPr lang="af-ZA" dirty="0" err="1">
              <a:latin typeface="Gill Sans MT"/>
            </a:rPr>
            <a:t>thread</a:t>
          </a:r>
          <a:endParaRPr lang="el-GR" dirty="0">
            <a:latin typeface="Gill Sans MT"/>
          </a:endParaRPr>
        </a:p>
      </dgm:t>
    </dgm:pt>
    <dgm:pt modelId="{82E67DE7-E8CF-47EF-AF31-51A7923B4C00}" type="parTrans" cxnId="{EA739C3D-B402-4D59-8AB1-717E55B14837}">
      <dgm:prSet/>
      <dgm:spPr/>
      <dgm:t>
        <a:bodyPr/>
        <a:lstStyle/>
        <a:p>
          <a:endParaRPr lang="el-GR"/>
        </a:p>
      </dgm:t>
    </dgm:pt>
    <dgm:pt modelId="{F2619111-90F6-4A89-995C-506D1A8936CC}" type="sibTrans" cxnId="{EA739C3D-B402-4D59-8AB1-717E55B14837}">
      <dgm:prSet/>
      <dgm:spPr/>
      <dgm:t>
        <a:bodyPr/>
        <a:lstStyle/>
        <a:p>
          <a:endParaRPr lang="el-GR" dirty="0"/>
        </a:p>
      </dgm:t>
    </dgm:pt>
    <dgm:pt modelId="{17F1AE09-2336-4104-AE76-BAECB32AC402}">
      <dgm:prSet phldrT="[Κείμενο]"/>
      <dgm:spPr/>
      <dgm:t>
        <a:bodyPr/>
        <a:lstStyle/>
        <a:p>
          <a:r>
            <a:rPr lang="el-GR" dirty="0"/>
            <a:t>Greeks wore </a:t>
          </a:r>
          <a:r>
            <a:rPr lang="af-ZA" dirty="0" err="1"/>
            <a:t>them</a:t>
          </a:r>
          <a:r>
            <a:rPr lang="el-GR" dirty="0"/>
            <a:t> on 1st March </a:t>
          </a:r>
          <a:r>
            <a:rPr lang="af-ZA" dirty="0" err="1"/>
            <a:t>until</a:t>
          </a:r>
          <a:r>
            <a:rPr lang="el-GR" dirty="0"/>
            <a:t> </a:t>
          </a:r>
          <a:r>
            <a:rPr lang="af-ZA" dirty="0">
              <a:latin typeface="Gill Sans MT"/>
            </a:rPr>
            <a:t>31rd</a:t>
          </a:r>
          <a:r>
            <a:rPr lang="el-GR" dirty="0"/>
            <a:t> </a:t>
          </a:r>
          <a:r>
            <a:rPr lang="af-ZA" dirty="0">
              <a:latin typeface="Gill Sans MT"/>
            </a:rPr>
            <a:t>March</a:t>
          </a:r>
          <a:endParaRPr lang="el-GR" dirty="0">
            <a:latin typeface="Gill Sans MT"/>
          </a:endParaRPr>
        </a:p>
      </dgm:t>
    </dgm:pt>
    <dgm:pt modelId="{1B7CC05C-2147-4190-9CAC-745F47BA8EF7}" type="parTrans" cxnId="{B835E58C-53EE-4613-BE5C-82B89AA7DF6B}">
      <dgm:prSet/>
      <dgm:spPr/>
      <dgm:t>
        <a:bodyPr/>
        <a:lstStyle/>
        <a:p>
          <a:endParaRPr lang="el-GR"/>
        </a:p>
      </dgm:t>
    </dgm:pt>
    <dgm:pt modelId="{39C96FD3-FE63-403B-A497-4BAD0566D9E1}" type="sibTrans" cxnId="{B835E58C-53EE-4613-BE5C-82B89AA7DF6B}">
      <dgm:prSet/>
      <dgm:spPr/>
      <dgm:t>
        <a:bodyPr/>
        <a:lstStyle/>
        <a:p>
          <a:endParaRPr lang="el-GR" dirty="0"/>
        </a:p>
      </dgm:t>
    </dgm:pt>
    <dgm:pt modelId="{AA387930-367F-481D-AA47-D4AA7A44F3BD}">
      <dgm:prSet phldrT="[Κείμενο]"/>
      <dgm:spPr/>
      <dgm:t>
        <a:bodyPr/>
        <a:lstStyle/>
        <a:p>
          <a:r>
            <a:rPr lang="af-ZA" dirty="0" err="1"/>
            <a:t>The</a:t>
          </a:r>
          <a:r>
            <a:rPr lang="el-GR" dirty="0"/>
            <a:t> aim of those </a:t>
          </a:r>
          <a:r>
            <a:rPr lang="el-GR" dirty="0" err="1"/>
            <a:t>bracel</a:t>
          </a:r>
          <a:r>
            <a:rPr lang="en-US" dirty="0"/>
            <a:t>e</a:t>
          </a:r>
          <a:r>
            <a:rPr lang="el-GR" dirty="0" err="1"/>
            <a:t>ts</a:t>
          </a:r>
          <a:r>
            <a:rPr lang="el-GR" dirty="0"/>
            <a:t> was the persecution of </a:t>
          </a:r>
          <a:r>
            <a:rPr lang="af-ZA" dirty="0" err="1"/>
            <a:t>evil</a:t>
          </a:r>
          <a:r>
            <a:rPr lang="el-GR" dirty="0"/>
            <a:t> </a:t>
          </a:r>
          <a:r>
            <a:rPr lang="af-ZA" dirty="0" err="1">
              <a:latin typeface="Gill Sans MT"/>
            </a:rPr>
            <a:t>spirits</a:t>
          </a:r>
          <a:endParaRPr lang="el-GR" dirty="0"/>
        </a:p>
      </dgm:t>
    </dgm:pt>
    <dgm:pt modelId="{CBB5462B-1C7B-4889-987D-3A46CE1B0411}" type="parTrans" cxnId="{3454E495-8D62-4D3D-833F-36B7FB269BF0}">
      <dgm:prSet/>
      <dgm:spPr/>
      <dgm:t>
        <a:bodyPr/>
        <a:lstStyle/>
        <a:p>
          <a:endParaRPr lang="el-GR"/>
        </a:p>
      </dgm:t>
    </dgm:pt>
    <dgm:pt modelId="{1C9D54A7-5B42-4E00-88BB-A2E94427B2D8}" type="sibTrans" cxnId="{3454E495-8D62-4D3D-833F-36B7FB269BF0}">
      <dgm:prSet/>
      <dgm:spPr/>
      <dgm:t>
        <a:bodyPr/>
        <a:lstStyle/>
        <a:p>
          <a:endParaRPr lang="el-GR" dirty="0"/>
        </a:p>
      </dgm:t>
    </dgm:pt>
    <dgm:pt modelId="{5D27D977-ACEC-4E27-8A9B-A7D6E868546F}">
      <dgm:prSet phldrT="[Κείμενο]"/>
      <dgm:spPr/>
      <dgm:t>
        <a:bodyPr/>
        <a:lstStyle/>
        <a:p>
          <a:r>
            <a:rPr lang="el-GR" dirty="0"/>
            <a:t>After 31rd March </a:t>
          </a:r>
          <a:r>
            <a:rPr lang="af-ZA" dirty="0" err="1"/>
            <a:t>Greeks</a:t>
          </a:r>
          <a:r>
            <a:rPr lang="el-GR" dirty="0"/>
            <a:t> </a:t>
          </a:r>
          <a:r>
            <a:rPr lang="af-ZA" dirty="0" err="1"/>
            <a:t>hung</a:t>
          </a:r>
          <a:r>
            <a:rPr lang="el-GR" dirty="0"/>
            <a:t> the </a:t>
          </a:r>
          <a:r>
            <a:rPr lang="af-ZA" dirty="0"/>
            <a:t>bracelets</a:t>
          </a:r>
          <a:r>
            <a:rPr lang="el-GR" dirty="0"/>
            <a:t> </a:t>
          </a:r>
          <a:r>
            <a:rPr lang="af-ZA" dirty="0" err="1"/>
            <a:t>on</a:t>
          </a:r>
          <a:r>
            <a:rPr lang="el-GR" dirty="0"/>
            <a:t> a </a:t>
          </a:r>
          <a:r>
            <a:rPr lang="af-ZA" dirty="0"/>
            <a:t>tree</a:t>
          </a:r>
          <a:r>
            <a:rPr lang="af-ZA" dirty="0">
              <a:latin typeface="Gill Sans MT"/>
            </a:rPr>
            <a:t> </a:t>
          </a:r>
          <a:r>
            <a:rPr lang="af-ZA" dirty="0"/>
            <a:t>in</a:t>
          </a:r>
          <a:r>
            <a:rPr lang="af-ZA" dirty="0">
              <a:latin typeface="Gill Sans MT"/>
            </a:rPr>
            <a:t> order </a:t>
          </a:r>
          <a:r>
            <a:rPr lang="af-ZA" dirty="0" err="1">
              <a:latin typeface="Gill Sans MT"/>
            </a:rPr>
            <a:t>to</a:t>
          </a:r>
          <a:r>
            <a:rPr lang="af-ZA" dirty="0">
              <a:latin typeface="Gill Sans MT"/>
            </a:rPr>
            <a:t> help </a:t>
          </a:r>
          <a:r>
            <a:rPr lang="af-ZA" dirty="0" err="1">
              <a:latin typeface="Gill Sans MT"/>
            </a:rPr>
            <a:t>swallows</a:t>
          </a:r>
          <a:r>
            <a:rPr lang="el-GR" dirty="0"/>
            <a:t> build their </a:t>
          </a:r>
          <a:r>
            <a:rPr lang="af-ZA" dirty="0" err="1"/>
            <a:t>nests</a:t>
          </a:r>
          <a:endParaRPr lang="el-GR" dirty="0">
            <a:latin typeface="Gill Sans MT"/>
          </a:endParaRPr>
        </a:p>
      </dgm:t>
    </dgm:pt>
    <dgm:pt modelId="{793F60E6-AAC9-4874-973C-ACB0AE95B8C8}" type="parTrans" cxnId="{7A6A9A26-FA15-4DA6-9838-489D9A3783D2}">
      <dgm:prSet/>
      <dgm:spPr/>
      <dgm:t>
        <a:bodyPr/>
        <a:lstStyle/>
        <a:p>
          <a:endParaRPr lang="el-GR"/>
        </a:p>
      </dgm:t>
    </dgm:pt>
    <dgm:pt modelId="{00D9A493-B2E5-4284-AF79-5DBA86550A27}" type="sibTrans" cxnId="{7A6A9A26-FA15-4DA6-9838-489D9A3783D2}">
      <dgm:prSet/>
      <dgm:spPr/>
      <dgm:t>
        <a:bodyPr/>
        <a:lstStyle/>
        <a:p>
          <a:endParaRPr lang="el-GR"/>
        </a:p>
      </dgm:t>
    </dgm:pt>
    <dgm:pt modelId="{8213F38E-0A20-4A52-8102-B8A1D5E7153C}" type="pres">
      <dgm:prSet presAssocID="{CE59B36A-245C-4C78-8F49-E166C611E57C}" presName="Name0" presStyleCnt="0">
        <dgm:presLayoutVars>
          <dgm:dir/>
          <dgm:resizeHandles val="exact"/>
        </dgm:presLayoutVars>
      </dgm:prSet>
      <dgm:spPr/>
    </dgm:pt>
    <dgm:pt modelId="{B7AF98A8-0DB2-4051-B416-F914E8E97B74}" type="pres">
      <dgm:prSet presAssocID="{E9636919-DE93-4AF6-A4DE-8024461FF360}" presName="node" presStyleLbl="node1" presStyleIdx="0" presStyleCnt="5">
        <dgm:presLayoutVars>
          <dgm:bulletEnabled val="1"/>
        </dgm:presLayoutVars>
      </dgm:prSet>
      <dgm:spPr/>
    </dgm:pt>
    <dgm:pt modelId="{B0047A22-DD0E-475E-8BEE-CECE31E34787}" type="pres">
      <dgm:prSet presAssocID="{DF3FCBDF-D2C2-46B0-A153-1B4182DFF440}" presName="sibTrans" presStyleLbl="sibTrans1D1" presStyleIdx="0" presStyleCnt="4"/>
      <dgm:spPr/>
    </dgm:pt>
    <dgm:pt modelId="{041C45A0-D591-410F-B591-0A8721134758}" type="pres">
      <dgm:prSet presAssocID="{DF3FCBDF-D2C2-46B0-A153-1B4182DFF440}" presName="connectorText" presStyleLbl="sibTrans1D1" presStyleIdx="0" presStyleCnt="4"/>
      <dgm:spPr/>
    </dgm:pt>
    <dgm:pt modelId="{7DF85873-D0D1-4D71-9B1D-8B029873B747}" type="pres">
      <dgm:prSet presAssocID="{5A1650B6-3D82-457F-9103-3102DD8EE61C}" presName="node" presStyleLbl="node1" presStyleIdx="1" presStyleCnt="5">
        <dgm:presLayoutVars>
          <dgm:bulletEnabled val="1"/>
        </dgm:presLayoutVars>
      </dgm:prSet>
      <dgm:spPr/>
    </dgm:pt>
    <dgm:pt modelId="{66CBE154-A3AD-429F-8770-FC75547EB190}" type="pres">
      <dgm:prSet presAssocID="{F2619111-90F6-4A89-995C-506D1A8936CC}" presName="sibTrans" presStyleLbl="sibTrans1D1" presStyleIdx="1" presStyleCnt="4"/>
      <dgm:spPr/>
    </dgm:pt>
    <dgm:pt modelId="{81F30636-3603-4597-A97F-E8E8950D9769}" type="pres">
      <dgm:prSet presAssocID="{F2619111-90F6-4A89-995C-506D1A8936CC}" presName="connectorText" presStyleLbl="sibTrans1D1" presStyleIdx="1" presStyleCnt="4"/>
      <dgm:spPr/>
    </dgm:pt>
    <dgm:pt modelId="{099E13E0-53DA-43E7-AAB5-A209F4B2C881}" type="pres">
      <dgm:prSet presAssocID="{17F1AE09-2336-4104-AE76-BAECB32AC402}" presName="node" presStyleLbl="node1" presStyleIdx="2" presStyleCnt="5">
        <dgm:presLayoutVars>
          <dgm:bulletEnabled val="1"/>
        </dgm:presLayoutVars>
      </dgm:prSet>
      <dgm:spPr/>
    </dgm:pt>
    <dgm:pt modelId="{D23C9BFF-7004-4A12-920A-C6F0C0E986BD}" type="pres">
      <dgm:prSet presAssocID="{39C96FD3-FE63-403B-A497-4BAD0566D9E1}" presName="sibTrans" presStyleLbl="sibTrans1D1" presStyleIdx="2" presStyleCnt="4"/>
      <dgm:spPr/>
    </dgm:pt>
    <dgm:pt modelId="{6482C7F0-0B60-4D48-A5DB-06F750DADE6B}" type="pres">
      <dgm:prSet presAssocID="{39C96FD3-FE63-403B-A497-4BAD0566D9E1}" presName="connectorText" presStyleLbl="sibTrans1D1" presStyleIdx="2" presStyleCnt="4"/>
      <dgm:spPr/>
    </dgm:pt>
    <dgm:pt modelId="{62B5B0D4-B020-4651-AE1C-87EA8E9A53CB}" type="pres">
      <dgm:prSet presAssocID="{AA387930-367F-481D-AA47-D4AA7A44F3BD}" presName="node" presStyleLbl="node1" presStyleIdx="3" presStyleCnt="5">
        <dgm:presLayoutVars>
          <dgm:bulletEnabled val="1"/>
        </dgm:presLayoutVars>
      </dgm:prSet>
      <dgm:spPr/>
    </dgm:pt>
    <dgm:pt modelId="{C93E501B-3CB2-4660-87B1-ABEDAB083DB7}" type="pres">
      <dgm:prSet presAssocID="{1C9D54A7-5B42-4E00-88BB-A2E94427B2D8}" presName="sibTrans" presStyleLbl="sibTrans1D1" presStyleIdx="3" presStyleCnt="4"/>
      <dgm:spPr/>
    </dgm:pt>
    <dgm:pt modelId="{5353F476-CB2E-4F9F-9D96-F3A7C0D2402B}" type="pres">
      <dgm:prSet presAssocID="{1C9D54A7-5B42-4E00-88BB-A2E94427B2D8}" presName="connectorText" presStyleLbl="sibTrans1D1" presStyleIdx="3" presStyleCnt="4"/>
      <dgm:spPr/>
    </dgm:pt>
    <dgm:pt modelId="{86C9EEE1-87E5-4685-8954-2BAB5222A508}" type="pres">
      <dgm:prSet presAssocID="{5D27D977-ACEC-4E27-8A9B-A7D6E868546F}" presName="node" presStyleLbl="node1" presStyleIdx="4" presStyleCnt="5">
        <dgm:presLayoutVars>
          <dgm:bulletEnabled val="1"/>
        </dgm:presLayoutVars>
      </dgm:prSet>
      <dgm:spPr/>
    </dgm:pt>
  </dgm:ptLst>
  <dgm:cxnLst>
    <dgm:cxn modelId="{D1714E0B-772B-486F-9A8B-3A845214AC25}" srcId="{CE59B36A-245C-4C78-8F49-E166C611E57C}" destId="{E9636919-DE93-4AF6-A4DE-8024461FF360}" srcOrd="0" destOrd="0" parTransId="{2A1074BF-C002-410F-AF7B-620391B94F04}" sibTransId="{DF3FCBDF-D2C2-46B0-A153-1B4182DFF440}"/>
    <dgm:cxn modelId="{5206F51C-CBA3-4F19-8965-86FE2E1D09D0}" type="presOf" srcId="{E9636919-DE93-4AF6-A4DE-8024461FF360}" destId="{B7AF98A8-0DB2-4051-B416-F914E8E97B74}" srcOrd="0" destOrd="0" presId="urn:microsoft.com/office/officeart/2005/8/layout/bProcess3"/>
    <dgm:cxn modelId="{7A6A9A26-FA15-4DA6-9838-489D9A3783D2}" srcId="{CE59B36A-245C-4C78-8F49-E166C611E57C}" destId="{5D27D977-ACEC-4E27-8A9B-A7D6E868546F}" srcOrd="4" destOrd="0" parTransId="{793F60E6-AAC9-4874-973C-ACB0AE95B8C8}" sibTransId="{00D9A493-B2E5-4284-AF79-5DBA86550A27}"/>
    <dgm:cxn modelId="{9000B729-1E5A-453A-973C-CD1D746368DE}" type="presOf" srcId="{17F1AE09-2336-4104-AE76-BAECB32AC402}" destId="{099E13E0-53DA-43E7-AAB5-A209F4B2C881}" srcOrd="0" destOrd="0" presId="urn:microsoft.com/office/officeart/2005/8/layout/bProcess3"/>
    <dgm:cxn modelId="{DA91773D-D970-4A88-B99F-66ACC44BDD7B}" type="presOf" srcId="{1C9D54A7-5B42-4E00-88BB-A2E94427B2D8}" destId="{5353F476-CB2E-4F9F-9D96-F3A7C0D2402B}" srcOrd="1" destOrd="0" presId="urn:microsoft.com/office/officeart/2005/8/layout/bProcess3"/>
    <dgm:cxn modelId="{EA739C3D-B402-4D59-8AB1-717E55B14837}" srcId="{CE59B36A-245C-4C78-8F49-E166C611E57C}" destId="{5A1650B6-3D82-457F-9103-3102DD8EE61C}" srcOrd="1" destOrd="0" parTransId="{82E67DE7-E8CF-47EF-AF31-51A7923B4C00}" sibTransId="{F2619111-90F6-4A89-995C-506D1A8936CC}"/>
    <dgm:cxn modelId="{B5B4EB40-EE5B-4D3C-8EDA-90A1E13FCACA}" type="presOf" srcId="{39C96FD3-FE63-403B-A497-4BAD0566D9E1}" destId="{D23C9BFF-7004-4A12-920A-C6F0C0E986BD}" srcOrd="0" destOrd="0" presId="urn:microsoft.com/office/officeart/2005/8/layout/bProcess3"/>
    <dgm:cxn modelId="{92C32961-6001-43DF-906C-90E9D8F1C4C9}" type="presOf" srcId="{DF3FCBDF-D2C2-46B0-A153-1B4182DFF440}" destId="{041C45A0-D591-410F-B591-0A8721134758}" srcOrd="1" destOrd="0" presId="urn:microsoft.com/office/officeart/2005/8/layout/bProcess3"/>
    <dgm:cxn modelId="{3C3C4061-FEE7-49A1-B67C-5FCAD4D473D6}" type="presOf" srcId="{39C96FD3-FE63-403B-A497-4BAD0566D9E1}" destId="{6482C7F0-0B60-4D48-A5DB-06F750DADE6B}" srcOrd="1" destOrd="0" presId="urn:microsoft.com/office/officeart/2005/8/layout/bProcess3"/>
    <dgm:cxn modelId="{A7BA5179-2F00-4455-AD4D-E0AD0BAD9670}" type="presOf" srcId="{1C9D54A7-5B42-4E00-88BB-A2E94427B2D8}" destId="{C93E501B-3CB2-4660-87B1-ABEDAB083DB7}" srcOrd="0" destOrd="0" presId="urn:microsoft.com/office/officeart/2005/8/layout/bProcess3"/>
    <dgm:cxn modelId="{F94C4389-B9DD-442E-B4D9-3ED113168A13}" type="presOf" srcId="{F2619111-90F6-4A89-995C-506D1A8936CC}" destId="{66CBE154-A3AD-429F-8770-FC75547EB190}" srcOrd="0" destOrd="0" presId="urn:microsoft.com/office/officeart/2005/8/layout/bProcess3"/>
    <dgm:cxn modelId="{B835E58C-53EE-4613-BE5C-82B89AA7DF6B}" srcId="{CE59B36A-245C-4C78-8F49-E166C611E57C}" destId="{17F1AE09-2336-4104-AE76-BAECB32AC402}" srcOrd="2" destOrd="0" parTransId="{1B7CC05C-2147-4190-9CAC-745F47BA8EF7}" sibTransId="{39C96FD3-FE63-403B-A497-4BAD0566D9E1}"/>
    <dgm:cxn modelId="{4F2AA893-3364-404B-A4D6-F006A3AAE9CE}" type="presOf" srcId="{5A1650B6-3D82-457F-9103-3102DD8EE61C}" destId="{7DF85873-D0D1-4D71-9B1D-8B029873B747}" srcOrd="0" destOrd="0" presId="urn:microsoft.com/office/officeart/2005/8/layout/bProcess3"/>
    <dgm:cxn modelId="{3454E495-8D62-4D3D-833F-36B7FB269BF0}" srcId="{CE59B36A-245C-4C78-8F49-E166C611E57C}" destId="{AA387930-367F-481D-AA47-D4AA7A44F3BD}" srcOrd="3" destOrd="0" parTransId="{CBB5462B-1C7B-4889-987D-3A46CE1B0411}" sibTransId="{1C9D54A7-5B42-4E00-88BB-A2E94427B2D8}"/>
    <dgm:cxn modelId="{B91FCA96-4FC7-430C-B126-198431E19816}" type="presOf" srcId="{DF3FCBDF-D2C2-46B0-A153-1B4182DFF440}" destId="{B0047A22-DD0E-475E-8BEE-CECE31E34787}" srcOrd="0" destOrd="0" presId="urn:microsoft.com/office/officeart/2005/8/layout/bProcess3"/>
    <dgm:cxn modelId="{C7E3A6BA-6341-4F7E-B9BE-9D48484B6347}" type="presOf" srcId="{5D27D977-ACEC-4E27-8A9B-A7D6E868546F}" destId="{86C9EEE1-87E5-4685-8954-2BAB5222A508}" srcOrd="0" destOrd="0" presId="urn:microsoft.com/office/officeart/2005/8/layout/bProcess3"/>
    <dgm:cxn modelId="{5DF541CF-B97D-4ECE-BE01-B0772B51F585}" type="presOf" srcId="{F2619111-90F6-4A89-995C-506D1A8936CC}" destId="{81F30636-3603-4597-A97F-E8E8950D9769}" srcOrd="1" destOrd="0" presId="urn:microsoft.com/office/officeart/2005/8/layout/bProcess3"/>
    <dgm:cxn modelId="{306887DE-C5B9-4542-B149-A2E47B70A97C}" type="presOf" srcId="{CE59B36A-245C-4C78-8F49-E166C611E57C}" destId="{8213F38E-0A20-4A52-8102-B8A1D5E7153C}" srcOrd="0" destOrd="0" presId="urn:microsoft.com/office/officeart/2005/8/layout/bProcess3"/>
    <dgm:cxn modelId="{87E339E2-F068-4A62-AFDC-ADB59E0A57BC}" type="presOf" srcId="{AA387930-367F-481D-AA47-D4AA7A44F3BD}" destId="{62B5B0D4-B020-4651-AE1C-87EA8E9A53CB}" srcOrd="0" destOrd="0" presId="urn:microsoft.com/office/officeart/2005/8/layout/bProcess3"/>
    <dgm:cxn modelId="{077F6E09-0098-48F6-81A0-8DC39C6FDC20}" type="presParOf" srcId="{8213F38E-0A20-4A52-8102-B8A1D5E7153C}" destId="{B7AF98A8-0DB2-4051-B416-F914E8E97B74}" srcOrd="0" destOrd="0" presId="urn:microsoft.com/office/officeart/2005/8/layout/bProcess3"/>
    <dgm:cxn modelId="{9A05C146-6F3A-4C67-BC7C-A627E0475388}" type="presParOf" srcId="{8213F38E-0A20-4A52-8102-B8A1D5E7153C}" destId="{B0047A22-DD0E-475E-8BEE-CECE31E34787}" srcOrd="1" destOrd="0" presId="urn:microsoft.com/office/officeart/2005/8/layout/bProcess3"/>
    <dgm:cxn modelId="{EFE34055-E32F-4B8F-9AB8-8EF67EB2CC34}" type="presParOf" srcId="{B0047A22-DD0E-475E-8BEE-CECE31E34787}" destId="{041C45A0-D591-410F-B591-0A8721134758}" srcOrd="0" destOrd="0" presId="urn:microsoft.com/office/officeart/2005/8/layout/bProcess3"/>
    <dgm:cxn modelId="{50FE621A-A91D-41D0-B15C-D387FCA5DA6F}" type="presParOf" srcId="{8213F38E-0A20-4A52-8102-B8A1D5E7153C}" destId="{7DF85873-D0D1-4D71-9B1D-8B029873B747}" srcOrd="2" destOrd="0" presId="urn:microsoft.com/office/officeart/2005/8/layout/bProcess3"/>
    <dgm:cxn modelId="{40302E8A-3459-4221-831F-419C6228F8D7}" type="presParOf" srcId="{8213F38E-0A20-4A52-8102-B8A1D5E7153C}" destId="{66CBE154-A3AD-429F-8770-FC75547EB190}" srcOrd="3" destOrd="0" presId="urn:microsoft.com/office/officeart/2005/8/layout/bProcess3"/>
    <dgm:cxn modelId="{BB334763-B224-4C34-8710-0121C91FBB62}" type="presParOf" srcId="{66CBE154-A3AD-429F-8770-FC75547EB190}" destId="{81F30636-3603-4597-A97F-E8E8950D9769}" srcOrd="0" destOrd="0" presId="urn:microsoft.com/office/officeart/2005/8/layout/bProcess3"/>
    <dgm:cxn modelId="{15178EA7-DCC8-488A-B9AD-04398349343F}" type="presParOf" srcId="{8213F38E-0A20-4A52-8102-B8A1D5E7153C}" destId="{099E13E0-53DA-43E7-AAB5-A209F4B2C881}" srcOrd="4" destOrd="0" presId="urn:microsoft.com/office/officeart/2005/8/layout/bProcess3"/>
    <dgm:cxn modelId="{ED615FF9-A761-479A-A173-1CF1CDF9C480}" type="presParOf" srcId="{8213F38E-0A20-4A52-8102-B8A1D5E7153C}" destId="{D23C9BFF-7004-4A12-920A-C6F0C0E986BD}" srcOrd="5" destOrd="0" presId="urn:microsoft.com/office/officeart/2005/8/layout/bProcess3"/>
    <dgm:cxn modelId="{4B9BA625-AC0D-4CC2-86E5-259B4598DA14}" type="presParOf" srcId="{D23C9BFF-7004-4A12-920A-C6F0C0E986BD}" destId="{6482C7F0-0B60-4D48-A5DB-06F750DADE6B}" srcOrd="0" destOrd="0" presId="urn:microsoft.com/office/officeart/2005/8/layout/bProcess3"/>
    <dgm:cxn modelId="{6E543CCB-5930-4785-BABC-B1C9FBFD40A9}" type="presParOf" srcId="{8213F38E-0A20-4A52-8102-B8A1D5E7153C}" destId="{62B5B0D4-B020-4651-AE1C-87EA8E9A53CB}" srcOrd="6" destOrd="0" presId="urn:microsoft.com/office/officeart/2005/8/layout/bProcess3"/>
    <dgm:cxn modelId="{A7C01133-AF41-4F66-8D16-BD6A8E4E601F}" type="presParOf" srcId="{8213F38E-0A20-4A52-8102-B8A1D5E7153C}" destId="{C93E501B-3CB2-4660-87B1-ABEDAB083DB7}" srcOrd="7" destOrd="0" presId="urn:microsoft.com/office/officeart/2005/8/layout/bProcess3"/>
    <dgm:cxn modelId="{DB3EF8C4-C46A-4C9B-813B-710678D85747}" type="presParOf" srcId="{C93E501B-3CB2-4660-87B1-ABEDAB083DB7}" destId="{5353F476-CB2E-4F9F-9D96-F3A7C0D2402B}" srcOrd="0" destOrd="0" presId="urn:microsoft.com/office/officeart/2005/8/layout/bProcess3"/>
    <dgm:cxn modelId="{5D1A5353-C1FA-40CF-A438-C48A09AA53BB}" type="presParOf" srcId="{8213F38E-0A20-4A52-8102-B8A1D5E7153C}" destId="{86C9EEE1-87E5-4685-8954-2BAB5222A508}"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F117DE-7FB4-4397-A3C1-6BB2B7A0960A}" type="doc">
      <dgm:prSet loTypeId="urn:microsoft.com/office/officeart/2005/8/layout/vProcess5" loCatId="process" qsTypeId="urn:microsoft.com/office/officeart/2005/8/quickstyle/3d3" qsCatId="3D" csTypeId="urn:microsoft.com/office/officeart/2005/8/colors/colorful2" csCatId="colorful" phldr="1"/>
      <dgm:spPr/>
      <dgm:t>
        <a:bodyPr/>
        <a:lstStyle/>
        <a:p>
          <a:endParaRPr lang="el-GR"/>
        </a:p>
      </dgm:t>
    </dgm:pt>
    <dgm:pt modelId="{A6FC1CD1-A3C2-4ACB-84B6-8503BAF9422F}">
      <dgm:prSet phldrT="[Κείμενο]"/>
      <dgm:spPr/>
      <dgm:t>
        <a:bodyPr/>
        <a:lstStyle/>
        <a:p>
          <a:r>
            <a:rPr lang="af-ZA" b="1" dirty="0"/>
            <a:t>Stand</a:t>
          </a:r>
          <a:r>
            <a:rPr lang="el-GR" b="1" dirty="0"/>
            <a:t> </a:t>
          </a:r>
          <a:r>
            <a:rPr lang="af-ZA" b="1" dirty="0">
              <a:latin typeface="Gill Sans MT"/>
            </a:rPr>
            <a:t>by </a:t>
          </a:r>
          <a:r>
            <a:rPr lang="af-ZA" b="1" dirty="0" err="1">
              <a:latin typeface="Gill Sans MT"/>
            </a:rPr>
            <a:t>their</a:t>
          </a:r>
          <a:r>
            <a:rPr lang="el-GR" b="1" dirty="0"/>
            <a:t> </a:t>
          </a:r>
          <a:r>
            <a:rPr lang="af-ZA" b="1" dirty="0" err="1"/>
            <a:t>side</a:t>
          </a:r>
          <a:endParaRPr lang="el-GR" b="1" dirty="0">
            <a:latin typeface="Gill Sans MT"/>
          </a:endParaRPr>
        </a:p>
      </dgm:t>
    </dgm:pt>
    <dgm:pt modelId="{4C3DEF71-BE5D-44A5-AE9C-CF4E3A5ED8B3}" type="parTrans" cxnId="{C0536189-841C-4F1D-8969-93876FA892F2}">
      <dgm:prSet/>
      <dgm:spPr/>
      <dgm:t>
        <a:bodyPr/>
        <a:lstStyle/>
        <a:p>
          <a:endParaRPr lang="el-GR"/>
        </a:p>
      </dgm:t>
    </dgm:pt>
    <dgm:pt modelId="{5698734C-A58B-45D6-BAB1-27FBAA7EA62C}" type="sibTrans" cxnId="{C0536189-841C-4F1D-8969-93876FA892F2}">
      <dgm:prSet/>
      <dgm:spPr/>
      <dgm:t>
        <a:bodyPr/>
        <a:lstStyle/>
        <a:p>
          <a:endParaRPr lang="el-GR" dirty="0"/>
        </a:p>
      </dgm:t>
    </dgm:pt>
    <dgm:pt modelId="{557F7AD8-3290-4063-9FC5-CF136E158BFE}">
      <dgm:prSet phldrT="[Κείμενο]"/>
      <dgm:spPr/>
      <dgm:t>
        <a:bodyPr/>
        <a:lstStyle/>
        <a:p>
          <a:r>
            <a:rPr lang="af-ZA" b="1" dirty="0" err="1"/>
            <a:t>Realise</a:t>
          </a:r>
          <a:r>
            <a:rPr lang="el-GR" b="1" dirty="0"/>
            <a:t> that </a:t>
          </a:r>
          <a:r>
            <a:rPr lang="af-ZA" b="1" dirty="0" err="1">
              <a:latin typeface="Gill Sans MT"/>
            </a:rPr>
            <a:t>migrants</a:t>
          </a:r>
          <a:r>
            <a:rPr lang="el-GR" b="1" dirty="0"/>
            <a:t> </a:t>
          </a:r>
          <a:r>
            <a:rPr lang="af-ZA" b="1" dirty="0" err="1"/>
            <a:t>have</a:t>
          </a:r>
          <a:r>
            <a:rPr lang="af-ZA" b="1" dirty="0">
              <a:latin typeface="Gill Sans MT"/>
            </a:rPr>
            <a:t> </a:t>
          </a:r>
          <a:r>
            <a:rPr lang="af-ZA" b="1" dirty="0" err="1">
              <a:latin typeface="Gill Sans MT"/>
            </a:rPr>
            <a:t>the</a:t>
          </a:r>
          <a:r>
            <a:rPr lang="el-GR" b="1" dirty="0"/>
            <a:t> </a:t>
          </a:r>
          <a:r>
            <a:rPr lang="af-ZA" b="1" dirty="0">
              <a:latin typeface="Gill Sans MT"/>
            </a:rPr>
            <a:t>same </a:t>
          </a:r>
          <a:r>
            <a:rPr lang="af-ZA" b="1" dirty="0" err="1">
              <a:latin typeface="Gill Sans MT"/>
            </a:rPr>
            <a:t>dreams</a:t>
          </a:r>
          <a:r>
            <a:rPr lang="el-GR" b="1" dirty="0"/>
            <a:t>,</a:t>
          </a:r>
          <a:r>
            <a:rPr lang="af-ZA" b="1" dirty="0">
              <a:latin typeface="Gill Sans MT"/>
            </a:rPr>
            <a:t> </a:t>
          </a:r>
          <a:r>
            <a:rPr lang="af-ZA" b="1" dirty="0" err="1">
              <a:latin typeface="Gill Sans MT"/>
            </a:rPr>
            <a:t>desires</a:t>
          </a:r>
          <a:r>
            <a:rPr lang="el-GR" b="1" dirty="0"/>
            <a:t> </a:t>
          </a:r>
          <a:r>
            <a:rPr lang="af-ZA" b="1" dirty="0" err="1"/>
            <a:t>and</a:t>
          </a:r>
          <a:r>
            <a:rPr lang="el-GR" b="1" dirty="0"/>
            <a:t> </a:t>
          </a:r>
          <a:r>
            <a:rPr lang="af-ZA" b="1" dirty="0">
              <a:latin typeface="Gill Sans MT"/>
            </a:rPr>
            <a:t>RIGHTS</a:t>
          </a:r>
        </a:p>
      </dgm:t>
    </dgm:pt>
    <dgm:pt modelId="{A3641475-79CD-4CB7-8A45-A557D327E60A}" type="parTrans" cxnId="{6E0F423E-AE5E-48D3-8F79-715FC8F010FB}">
      <dgm:prSet/>
      <dgm:spPr/>
      <dgm:t>
        <a:bodyPr/>
        <a:lstStyle/>
        <a:p>
          <a:endParaRPr lang="el-GR"/>
        </a:p>
      </dgm:t>
    </dgm:pt>
    <dgm:pt modelId="{5E84AF68-68A8-49F6-9591-C5D349AE5EFE}" type="sibTrans" cxnId="{6E0F423E-AE5E-48D3-8F79-715FC8F010FB}">
      <dgm:prSet/>
      <dgm:spPr/>
      <dgm:t>
        <a:bodyPr/>
        <a:lstStyle/>
        <a:p>
          <a:endParaRPr lang="el-GR" dirty="0"/>
        </a:p>
      </dgm:t>
    </dgm:pt>
    <dgm:pt modelId="{14884329-B829-4530-8DED-7421E3512393}">
      <dgm:prSet phldrT="[Κείμενο]"/>
      <dgm:spPr/>
      <dgm:t>
        <a:bodyPr/>
        <a:lstStyle/>
        <a:p>
          <a:r>
            <a:rPr lang="af-ZA" b="1" dirty="0" err="1"/>
            <a:t>Respect</a:t>
          </a:r>
          <a:r>
            <a:rPr lang="el-GR" b="1" dirty="0"/>
            <a:t> their </a:t>
          </a:r>
          <a:r>
            <a:rPr lang="af-ZA" b="1" dirty="0" err="1">
              <a:latin typeface="Gill Sans MT"/>
            </a:rPr>
            <a:t>diversity</a:t>
          </a:r>
          <a:endParaRPr lang="el-GR" b="1" dirty="0"/>
        </a:p>
      </dgm:t>
    </dgm:pt>
    <dgm:pt modelId="{55CEA0F3-F4E4-4336-ADCF-2202A5BB732C}" type="parTrans" cxnId="{5858E471-1564-4FE0-BF22-219E30EFBFE5}">
      <dgm:prSet/>
      <dgm:spPr/>
      <dgm:t>
        <a:bodyPr/>
        <a:lstStyle/>
        <a:p>
          <a:endParaRPr lang="el-GR"/>
        </a:p>
      </dgm:t>
    </dgm:pt>
    <dgm:pt modelId="{48CEB803-5D7D-443B-A2B8-94186713FF97}" type="sibTrans" cxnId="{5858E471-1564-4FE0-BF22-219E30EFBFE5}">
      <dgm:prSet/>
      <dgm:spPr/>
      <dgm:t>
        <a:bodyPr/>
        <a:lstStyle/>
        <a:p>
          <a:endParaRPr lang="el-GR" dirty="0"/>
        </a:p>
      </dgm:t>
    </dgm:pt>
    <dgm:pt modelId="{6EE0A2B0-BED6-461A-B116-5C27340E2D79}">
      <dgm:prSet phldrT="[Κείμενο]"/>
      <dgm:spPr/>
      <dgm:t>
        <a:bodyPr/>
        <a:lstStyle/>
        <a:p>
          <a:r>
            <a:rPr lang="el-GR" b="1" dirty="0"/>
            <a:t>Protect </a:t>
          </a:r>
          <a:r>
            <a:rPr lang="af-ZA" b="1" dirty="0" err="1">
              <a:latin typeface="Gill Sans MT"/>
            </a:rPr>
            <a:t>their</a:t>
          </a:r>
          <a:r>
            <a:rPr lang="el-GR" b="1" dirty="0"/>
            <a:t> </a:t>
          </a:r>
          <a:r>
            <a:rPr lang="af-ZA" b="1" dirty="0" err="1">
              <a:latin typeface="Gill Sans MT"/>
            </a:rPr>
            <a:t>health</a:t>
          </a:r>
        </a:p>
      </dgm:t>
    </dgm:pt>
    <dgm:pt modelId="{72E0A73A-D675-48E6-A78A-0105F2238371}" type="parTrans" cxnId="{4D8F23CB-604F-4266-B320-BC88218BC278}">
      <dgm:prSet/>
      <dgm:spPr/>
      <dgm:t>
        <a:bodyPr/>
        <a:lstStyle/>
        <a:p>
          <a:endParaRPr lang="el-GR"/>
        </a:p>
      </dgm:t>
    </dgm:pt>
    <dgm:pt modelId="{3A2539A2-5584-4995-8434-3FF0EAC9DC63}" type="sibTrans" cxnId="{4D8F23CB-604F-4266-B320-BC88218BC278}">
      <dgm:prSet/>
      <dgm:spPr/>
      <dgm:t>
        <a:bodyPr/>
        <a:lstStyle/>
        <a:p>
          <a:endParaRPr lang="el-GR" dirty="0"/>
        </a:p>
      </dgm:t>
    </dgm:pt>
    <dgm:pt modelId="{73111544-4045-4DC7-B5DA-F201F730E794}">
      <dgm:prSet phldrT="[Κείμενο]"/>
      <dgm:spPr/>
      <dgm:t>
        <a:bodyPr/>
        <a:lstStyle/>
        <a:p>
          <a:r>
            <a:rPr lang="el-GR" b="1" dirty="0"/>
            <a:t>Help them </a:t>
          </a:r>
          <a:r>
            <a:rPr lang="af-ZA" b="1" dirty="0" err="1"/>
            <a:t>with</a:t>
          </a:r>
          <a:r>
            <a:rPr lang="el-GR" b="1" dirty="0"/>
            <a:t> </a:t>
          </a:r>
          <a:r>
            <a:rPr lang="af-ZA" b="1" dirty="0" err="1">
              <a:latin typeface="Gill Sans MT"/>
            </a:rPr>
            <a:t>all</a:t>
          </a:r>
          <a:r>
            <a:rPr lang="af-ZA" b="1" dirty="0">
              <a:latin typeface="Gill Sans MT"/>
            </a:rPr>
            <a:t> </a:t>
          </a:r>
          <a:r>
            <a:rPr lang="af-ZA" b="1" dirty="0" err="1">
              <a:latin typeface="Gill Sans MT"/>
            </a:rPr>
            <a:t>means</a:t>
          </a:r>
          <a:endParaRPr lang="el-GR" b="1" dirty="0"/>
        </a:p>
      </dgm:t>
    </dgm:pt>
    <dgm:pt modelId="{6AB37257-17E5-4723-9811-37A3E07E6641}" type="parTrans" cxnId="{CDB8A4C1-E642-4B3A-ADB0-C340BC7570F7}">
      <dgm:prSet/>
      <dgm:spPr/>
      <dgm:t>
        <a:bodyPr/>
        <a:lstStyle/>
        <a:p>
          <a:endParaRPr lang="el-GR"/>
        </a:p>
      </dgm:t>
    </dgm:pt>
    <dgm:pt modelId="{CF0CB242-C2E0-454E-AFBF-B27E40F450C5}" type="sibTrans" cxnId="{CDB8A4C1-E642-4B3A-ADB0-C340BC7570F7}">
      <dgm:prSet/>
      <dgm:spPr/>
      <dgm:t>
        <a:bodyPr/>
        <a:lstStyle/>
        <a:p>
          <a:endParaRPr lang="el-GR"/>
        </a:p>
      </dgm:t>
    </dgm:pt>
    <dgm:pt modelId="{16841973-E152-4B72-94ED-DB29DD031D4D}" type="pres">
      <dgm:prSet presAssocID="{0DF117DE-7FB4-4397-A3C1-6BB2B7A0960A}" presName="outerComposite" presStyleCnt="0">
        <dgm:presLayoutVars>
          <dgm:chMax val="5"/>
          <dgm:dir/>
          <dgm:resizeHandles val="exact"/>
        </dgm:presLayoutVars>
      </dgm:prSet>
      <dgm:spPr/>
    </dgm:pt>
    <dgm:pt modelId="{7C6F6484-B1C5-466D-BF09-9006016B15E5}" type="pres">
      <dgm:prSet presAssocID="{0DF117DE-7FB4-4397-A3C1-6BB2B7A0960A}" presName="dummyMaxCanvas" presStyleCnt="0">
        <dgm:presLayoutVars/>
      </dgm:prSet>
      <dgm:spPr/>
    </dgm:pt>
    <dgm:pt modelId="{B2AEBDA1-DCEC-4AAF-B8E7-C14CFA12CAD5}" type="pres">
      <dgm:prSet presAssocID="{0DF117DE-7FB4-4397-A3C1-6BB2B7A0960A}" presName="FiveNodes_1" presStyleLbl="node1" presStyleIdx="0" presStyleCnt="5">
        <dgm:presLayoutVars>
          <dgm:bulletEnabled val="1"/>
        </dgm:presLayoutVars>
      </dgm:prSet>
      <dgm:spPr/>
    </dgm:pt>
    <dgm:pt modelId="{C144B249-64EF-4F0C-9F69-70EEB2AD2F46}" type="pres">
      <dgm:prSet presAssocID="{0DF117DE-7FB4-4397-A3C1-6BB2B7A0960A}" presName="FiveNodes_2" presStyleLbl="node1" presStyleIdx="1" presStyleCnt="5">
        <dgm:presLayoutVars>
          <dgm:bulletEnabled val="1"/>
        </dgm:presLayoutVars>
      </dgm:prSet>
      <dgm:spPr/>
    </dgm:pt>
    <dgm:pt modelId="{5F22DBD0-E49C-40C0-AE3C-E2D673F81952}" type="pres">
      <dgm:prSet presAssocID="{0DF117DE-7FB4-4397-A3C1-6BB2B7A0960A}" presName="FiveNodes_3" presStyleLbl="node1" presStyleIdx="2" presStyleCnt="5">
        <dgm:presLayoutVars>
          <dgm:bulletEnabled val="1"/>
        </dgm:presLayoutVars>
      </dgm:prSet>
      <dgm:spPr/>
    </dgm:pt>
    <dgm:pt modelId="{09411CD2-91D7-4564-BD49-A1205073E816}" type="pres">
      <dgm:prSet presAssocID="{0DF117DE-7FB4-4397-A3C1-6BB2B7A0960A}" presName="FiveNodes_4" presStyleLbl="node1" presStyleIdx="3" presStyleCnt="5">
        <dgm:presLayoutVars>
          <dgm:bulletEnabled val="1"/>
        </dgm:presLayoutVars>
      </dgm:prSet>
      <dgm:spPr/>
    </dgm:pt>
    <dgm:pt modelId="{B04B1A2B-2ADB-4290-BB58-E4E765C02F7F}" type="pres">
      <dgm:prSet presAssocID="{0DF117DE-7FB4-4397-A3C1-6BB2B7A0960A}" presName="FiveNodes_5" presStyleLbl="node1" presStyleIdx="4" presStyleCnt="5">
        <dgm:presLayoutVars>
          <dgm:bulletEnabled val="1"/>
        </dgm:presLayoutVars>
      </dgm:prSet>
      <dgm:spPr/>
    </dgm:pt>
    <dgm:pt modelId="{B6E0FC9E-DC24-4000-BA7A-B59CEF764001}" type="pres">
      <dgm:prSet presAssocID="{0DF117DE-7FB4-4397-A3C1-6BB2B7A0960A}" presName="FiveConn_1-2" presStyleLbl="fgAccFollowNode1" presStyleIdx="0" presStyleCnt="4">
        <dgm:presLayoutVars>
          <dgm:bulletEnabled val="1"/>
        </dgm:presLayoutVars>
      </dgm:prSet>
      <dgm:spPr/>
    </dgm:pt>
    <dgm:pt modelId="{08A6794A-9A00-4118-9B0A-6B7E050A5767}" type="pres">
      <dgm:prSet presAssocID="{0DF117DE-7FB4-4397-A3C1-6BB2B7A0960A}" presName="FiveConn_2-3" presStyleLbl="fgAccFollowNode1" presStyleIdx="1" presStyleCnt="4">
        <dgm:presLayoutVars>
          <dgm:bulletEnabled val="1"/>
        </dgm:presLayoutVars>
      </dgm:prSet>
      <dgm:spPr/>
    </dgm:pt>
    <dgm:pt modelId="{603AC565-E5BE-4E37-995D-60C13188530F}" type="pres">
      <dgm:prSet presAssocID="{0DF117DE-7FB4-4397-A3C1-6BB2B7A0960A}" presName="FiveConn_3-4" presStyleLbl="fgAccFollowNode1" presStyleIdx="2" presStyleCnt="4">
        <dgm:presLayoutVars>
          <dgm:bulletEnabled val="1"/>
        </dgm:presLayoutVars>
      </dgm:prSet>
      <dgm:spPr/>
    </dgm:pt>
    <dgm:pt modelId="{698FACCE-A1EB-4B4C-B735-EA5E89436E6E}" type="pres">
      <dgm:prSet presAssocID="{0DF117DE-7FB4-4397-A3C1-6BB2B7A0960A}" presName="FiveConn_4-5" presStyleLbl="fgAccFollowNode1" presStyleIdx="3" presStyleCnt="4">
        <dgm:presLayoutVars>
          <dgm:bulletEnabled val="1"/>
        </dgm:presLayoutVars>
      </dgm:prSet>
      <dgm:spPr/>
    </dgm:pt>
    <dgm:pt modelId="{C9374FE8-5B15-4A1B-B23F-ACF520204E5B}" type="pres">
      <dgm:prSet presAssocID="{0DF117DE-7FB4-4397-A3C1-6BB2B7A0960A}" presName="FiveNodes_1_text" presStyleLbl="node1" presStyleIdx="4" presStyleCnt="5">
        <dgm:presLayoutVars>
          <dgm:bulletEnabled val="1"/>
        </dgm:presLayoutVars>
      </dgm:prSet>
      <dgm:spPr/>
    </dgm:pt>
    <dgm:pt modelId="{7F58CF1F-2F42-499A-A779-8AFBC3B6BA4D}" type="pres">
      <dgm:prSet presAssocID="{0DF117DE-7FB4-4397-A3C1-6BB2B7A0960A}" presName="FiveNodes_2_text" presStyleLbl="node1" presStyleIdx="4" presStyleCnt="5">
        <dgm:presLayoutVars>
          <dgm:bulletEnabled val="1"/>
        </dgm:presLayoutVars>
      </dgm:prSet>
      <dgm:spPr/>
    </dgm:pt>
    <dgm:pt modelId="{78E45CDE-C7F1-4CC0-B33E-7A549EE67611}" type="pres">
      <dgm:prSet presAssocID="{0DF117DE-7FB4-4397-A3C1-6BB2B7A0960A}" presName="FiveNodes_3_text" presStyleLbl="node1" presStyleIdx="4" presStyleCnt="5">
        <dgm:presLayoutVars>
          <dgm:bulletEnabled val="1"/>
        </dgm:presLayoutVars>
      </dgm:prSet>
      <dgm:spPr/>
    </dgm:pt>
    <dgm:pt modelId="{76EBF620-1ECF-4155-B862-92B9D571ADA1}" type="pres">
      <dgm:prSet presAssocID="{0DF117DE-7FB4-4397-A3C1-6BB2B7A0960A}" presName="FiveNodes_4_text" presStyleLbl="node1" presStyleIdx="4" presStyleCnt="5">
        <dgm:presLayoutVars>
          <dgm:bulletEnabled val="1"/>
        </dgm:presLayoutVars>
      </dgm:prSet>
      <dgm:spPr/>
    </dgm:pt>
    <dgm:pt modelId="{743F8228-075B-4DCE-B307-DC4FBC9636D9}" type="pres">
      <dgm:prSet presAssocID="{0DF117DE-7FB4-4397-A3C1-6BB2B7A0960A}" presName="FiveNodes_5_text" presStyleLbl="node1" presStyleIdx="4" presStyleCnt="5">
        <dgm:presLayoutVars>
          <dgm:bulletEnabled val="1"/>
        </dgm:presLayoutVars>
      </dgm:prSet>
      <dgm:spPr/>
    </dgm:pt>
  </dgm:ptLst>
  <dgm:cxnLst>
    <dgm:cxn modelId="{9C62B92D-A7E3-42A3-B439-08240F199143}" type="presOf" srcId="{14884329-B829-4530-8DED-7421E3512393}" destId="{5F22DBD0-E49C-40C0-AE3C-E2D673F81952}" srcOrd="0" destOrd="0" presId="urn:microsoft.com/office/officeart/2005/8/layout/vProcess5"/>
    <dgm:cxn modelId="{6E0F423E-AE5E-48D3-8F79-715FC8F010FB}" srcId="{0DF117DE-7FB4-4397-A3C1-6BB2B7A0960A}" destId="{557F7AD8-3290-4063-9FC5-CF136E158BFE}" srcOrd="1" destOrd="0" parTransId="{A3641475-79CD-4CB7-8A45-A557D327E60A}" sibTransId="{5E84AF68-68A8-49F6-9591-C5D349AE5EFE}"/>
    <dgm:cxn modelId="{1DDC9A3F-0FA5-460F-BADD-970C44C2FDA3}" type="presOf" srcId="{14884329-B829-4530-8DED-7421E3512393}" destId="{78E45CDE-C7F1-4CC0-B33E-7A549EE67611}" srcOrd="1" destOrd="0" presId="urn:microsoft.com/office/officeart/2005/8/layout/vProcess5"/>
    <dgm:cxn modelId="{191F566B-EDB1-459F-B8BF-0A39B5FA8B13}" type="presOf" srcId="{0DF117DE-7FB4-4397-A3C1-6BB2B7A0960A}" destId="{16841973-E152-4B72-94ED-DB29DD031D4D}" srcOrd="0" destOrd="0" presId="urn:microsoft.com/office/officeart/2005/8/layout/vProcess5"/>
    <dgm:cxn modelId="{5858E471-1564-4FE0-BF22-219E30EFBFE5}" srcId="{0DF117DE-7FB4-4397-A3C1-6BB2B7A0960A}" destId="{14884329-B829-4530-8DED-7421E3512393}" srcOrd="2" destOrd="0" parTransId="{55CEA0F3-F4E4-4336-ADCF-2202A5BB732C}" sibTransId="{48CEB803-5D7D-443B-A2B8-94186713FF97}"/>
    <dgm:cxn modelId="{279D8478-3AC3-4344-B516-002F15CE5232}" type="presOf" srcId="{73111544-4045-4DC7-B5DA-F201F730E794}" destId="{743F8228-075B-4DCE-B307-DC4FBC9636D9}" srcOrd="1" destOrd="0" presId="urn:microsoft.com/office/officeart/2005/8/layout/vProcess5"/>
    <dgm:cxn modelId="{471B797A-D85B-48F3-8818-35E1436A01A6}" type="presOf" srcId="{557F7AD8-3290-4063-9FC5-CF136E158BFE}" destId="{C144B249-64EF-4F0C-9F69-70EEB2AD2F46}" srcOrd="0" destOrd="0" presId="urn:microsoft.com/office/officeart/2005/8/layout/vProcess5"/>
    <dgm:cxn modelId="{10711E89-06E8-4BE9-902A-7F443B4F3354}" type="presOf" srcId="{A6FC1CD1-A3C2-4ACB-84B6-8503BAF9422F}" destId="{B2AEBDA1-DCEC-4AAF-B8E7-C14CFA12CAD5}" srcOrd="0" destOrd="0" presId="urn:microsoft.com/office/officeart/2005/8/layout/vProcess5"/>
    <dgm:cxn modelId="{C0536189-841C-4F1D-8969-93876FA892F2}" srcId="{0DF117DE-7FB4-4397-A3C1-6BB2B7A0960A}" destId="{A6FC1CD1-A3C2-4ACB-84B6-8503BAF9422F}" srcOrd="0" destOrd="0" parTransId="{4C3DEF71-BE5D-44A5-AE9C-CF4E3A5ED8B3}" sibTransId="{5698734C-A58B-45D6-BAB1-27FBAA7EA62C}"/>
    <dgm:cxn modelId="{3B9E4493-ED14-4086-A8C9-142E6640D9E4}" type="presOf" srcId="{3A2539A2-5584-4995-8434-3FF0EAC9DC63}" destId="{698FACCE-A1EB-4B4C-B735-EA5E89436E6E}" srcOrd="0" destOrd="0" presId="urn:microsoft.com/office/officeart/2005/8/layout/vProcess5"/>
    <dgm:cxn modelId="{B2395396-4661-4095-8693-72C93EEC6824}" type="presOf" srcId="{6EE0A2B0-BED6-461A-B116-5C27340E2D79}" destId="{76EBF620-1ECF-4155-B862-92B9D571ADA1}" srcOrd="1" destOrd="0" presId="urn:microsoft.com/office/officeart/2005/8/layout/vProcess5"/>
    <dgm:cxn modelId="{BA60A399-7AB7-4F1F-BA23-317E6126CE68}" type="presOf" srcId="{73111544-4045-4DC7-B5DA-F201F730E794}" destId="{B04B1A2B-2ADB-4290-BB58-E4E765C02F7F}" srcOrd="0" destOrd="0" presId="urn:microsoft.com/office/officeart/2005/8/layout/vProcess5"/>
    <dgm:cxn modelId="{6CF8089C-7477-4316-ADA4-2E755EE0399D}" type="presOf" srcId="{557F7AD8-3290-4063-9FC5-CF136E158BFE}" destId="{7F58CF1F-2F42-499A-A779-8AFBC3B6BA4D}" srcOrd="1" destOrd="0" presId="urn:microsoft.com/office/officeart/2005/8/layout/vProcess5"/>
    <dgm:cxn modelId="{CDB8A4C1-E642-4B3A-ADB0-C340BC7570F7}" srcId="{0DF117DE-7FB4-4397-A3C1-6BB2B7A0960A}" destId="{73111544-4045-4DC7-B5DA-F201F730E794}" srcOrd="4" destOrd="0" parTransId="{6AB37257-17E5-4723-9811-37A3E07E6641}" sibTransId="{CF0CB242-C2E0-454E-AFBF-B27E40F450C5}"/>
    <dgm:cxn modelId="{3CFBD1CA-299C-4FA7-B409-51B7C02278F2}" type="presOf" srcId="{5698734C-A58B-45D6-BAB1-27FBAA7EA62C}" destId="{B6E0FC9E-DC24-4000-BA7A-B59CEF764001}" srcOrd="0" destOrd="0" presId="urn:microsoft.com/office/officeart/2005/8/layout/vProcess5"/>
    <dgm:cxn modelId="{4D8F23CB-604F-4266-B320-BC88218BC278}" srcId="{0DF117DE-7FB4-4397-A3C1-6BB2B7A0960A}" destId="{6EE0A2B0-BED6-461A-B116-5C27340E2D79}" srcOrd="3" destOrd="0" parTransId="{72E0A73A-D675-48E6-A78A-0105F2238371}" sibTransId="{3A2539A2-5584-4995-8434-3FF0EAC9DC63}"/>
    <dgm:cxn modelId="{0DB65ADF-0A5D-4FB4-BEAB-3D03A9D900A8}" type="presOf" srcId="{5E84AF68-68A8-49F6-9591-C5D349AE5EFE}" destId="{08A6794A-9A00-4118-9B0A-6B7E050A5767}" srcOrd="0" destOrd="0" presId="urn:microsoft.com/office/officeart/2005/8/layout/vProcess5"/>
    <dgm:cxn modelId="{AA7230E1-0318-4DEB-9AC4-FE4E97EF858B}" type="presOf" srcId="{6EE0A2B0-BED6-461A-B116-5C27340E2D79}" destId="{09411CD2-91D7-4564-BD49-A1205073E816}" srcOrd="0" destOrd="0" presId="urn:microsoft.com/office/officeart/2005/8/layout/vProcess5"/>
    <dgm:cxn modelId="{78DD08EF-CBE5-49D0-B922-597582E27E7A}" type="presOf" srcId="{48CEB803-5D7D-443B-A2B8-94186713FF97}" destId="{603AC565-E5BE-4E37-995D-60C13188530F}" srcOrd="0" destOrd="0" presId="urn:microsoft.com/office/officeart/2005/8/layout/vProcess5"/>
    <dgm:cxn modelId="{F0C515FB-93B5-482A-AF76-C9F3C95C2BDC}" type="presOf" srcId="{A6FC1CD1-A3C2-4ACB-84B6-8503BAF9422F}" destId="{C9374FE8-5B15-4A1B-B23F-ACF520204E5B}" srcOrd="1" destOrd="0" presId="urn:microsoft.com/office/officeart/2005/8/layout/vProcess5"/>
    <dgm:cxn modelId="{DA65AB5B-E484-4C43-BA87-48C63BF4EF3B}" type="presParOf" srcId="{16841973-E152-4B72-94ED-DB29DD031D4D}" destId="{7C6F6484-B1C5-466D-BF09-9006016B15E5}" srcOrd="0" destOrd="0" presId="urn:microsoft.com/office/officeart/2005/8/layout/vProcess5"/>
    <dgm:cxn modelId="{2E089523-22BA-464F-9C5C-2CD413C39B9B}" type="presParOf" srcId="{16841973-E152-4B72-94ED-DB29DD031D4D}" destId="{B2AEBDA1-DCEC-4AAF-B8E7-C14CFA12CAD5}" srcOrd="1" destOrd="0" presId="urn:microsoft.com/office/officeart/2005/8/layout/vProcess5"/>
    <dgm:cxn modelId="{4A3D68E7-691A-4544-9662-36897EDE288B}" type="presParOf" srcId="{16841973-E152-4B72-94ED-DB29DD031D4D}" destId="{C144B249-64EF-4F0C-9F69-70EEB2AD2F46}" srcOrd="2" destOrd="0" presId="urn:microsoft.com/office/officeart/2005/8/layout/vProcess5"/>
    <dgm:cxn modelId="{A66404AB-EA5F-4752-9D1E-2017A22FF0F2}" type="presParOf" srcId="{16841973-E152-4B72-94ED-DB29DD031D4D}" destId="{5F22DBD0-E49C-40C0-AE3C-E2D673F81952}" srcOrd="3" destOrd="0" presId="urn:microsoft.com/office/officeart/2005/8/layout/vProcess5"/>
    <dgm:cxn modelId="{76F2A88B-BA51-44B5-BC01-A92475091101}" type="presParOf" srcId="{16841973-E152-4B72-94ED-DB29DD031D4D}" destId="{09411CD2-91D7-4564-BD49-A1205073E816}" srcOrd="4" destOrd="0" presId="urn:microsoft.com/office/officeart/2005/8/layout/vProcess5"/>
    <dgm:cxn modelId="{CE099D4F-A604-4206-BFEE-0720DB11308F}" type="presParOf" srcId="{16841973-E152-4B72-94ED-DB29DD031D4D}" destId="{B04B1A2B-2ADB-4290-BB58-E4E765C02F7F}" srcOrd="5" destOrd="0" presId="urn:microsoft.com/office/officeart/2005/8/layout/vProcess5"/>
    <dgm:cxn modelId="{0EB2F878-1E3A-4393-98E8-3AA656688FBE}" type="presParOf" srcId="{16841973-E152-4B72-94ED-DB29DD031D4D}" destId="{B6E0FC9E-DC24-4000-BA7A-B59CEF764001}" srcOrd="6" destOrd="0" presId="urn:microsoft.com/office/officeart/2005/8/layout/vProcess5"/>
    <dgm:cxn modelId="{E127562B-3B27-4457-B449-F62646952033}" type="presParOf" srcId="{16841973-E152-4B72-94ED-DB29DD031D4D}" destId="{08A6794A-9A00-4118-9B0A-6B7E050A5767}" srcOrd="7" destOrd="0" presId="urn:microsoft.com/office/officeart/2005/8/layout/vProcess5"/>
    <dgm:cxn modelId="{DBE5A1AA-DB8C-4BC7-A6EB-78B8C4382FE2}" type="presParOf" srcId="{16841973-E152-4B72-94ED-DB29DD031D4D}" destId="{603AC565-E5BE-4E37-995D-60C13188530F}" srcOrd="8" destOrd="0" presId="urn:microsoft.com/office/officeart/2005/8/layout/vProcess5"/>
    <dgm:cxn modelId="{436B512B-321B-4678-91F7-8ED25DD4C4BC}" type="presParOf" srcId="{16841973-E152-4B72-94ED-DB29DD031D4D}" destId="{698FACCE-A1EB-4B4C-B735-EA5E89436E6E}" srcOrd="9" destOrd="0" presId="urn:microsoft.com/office/officeart/2005/8/layout/vProcess5"/>
    <dgm:cxn modelId="{2E187417-940C-4118-BB97-4E0BDF08929E}" type="presParOf" srcId="{16841973-E152-4B72-94ED-DB29DD031D4D}" destId="{C9374FE8-5B15-4A1B-B23F-ACF520204E5B}" srcOrd="10" destOrd="0" presId="urn:microsoft.com/office/officeart/2005/8/layout/vProcess5"/>
    <dgm:cxn modelId="{03D8BDA7-EE1A-4CDB-8FF2-8B492F8EF242}" type="presParOf" srcId="{16841973-E152-4B72-94ED-DB29DD031D4D}" destId="{7F58CF1F-2F42-499A-A779-8AFBC3B6BA4D}" srcOrd="11" destOrd="0" presId="urn:microsoft.com/office/officeart/2005/8/layout/vProcess5"/>
    <dgm:cxn modelId="{020C48B4-D959-47A6-82A8-41F86E22BD37}" type="presParOf" srcId="{16841973-E152-4B72-94ED-DB29DD031D4D}" destId="{78E45CDE-C7F1-4CC0-B33E-7A549EE67611}" srcOrd="12" destOrd="0" presId="urn:microsoft.com/office/officeart/2005/8/layout/vProcess5"/>
    <dgm:cxn modelId="{2609D1B7-ED0F-4B4B-A024-0ED5F9BAC839}" type="presParOf" srcId="{16841973-E152-4B72-94ED-DB29DD031D4D}" destId="{76EBF620-1ECF-4155-B862-92B9D571ADA1}" srcOrd="13" destOrd="0" presId="urn:microsoft.com/office/officeart/2005/8/layout/vProcess5"/>
    <dgm:cxn modelId="{F5BAD2A1-3796-4F6D-89B6-188A5E351983}" type="presParOf" srcId="{16841973-E152-4B72-94ED-DB29DD031D4D}" destId="{743F8228-075B-4DCE-B307-DC4FBC9636D9}"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047A22-DD0E-475E-8BEE-CECE31E34787}">
      <dsp:nvSpPr>
        <dsp:cNvPr id="0" name=""/>
        <dsp:cNvSpPr/>
      </dsp:nvSpPr>
      <dsp:spPr>
        <a:xfrm>
          <a:off x="4445185" y="965423"/>
          <a:ext cx="743020" cy="91440"/>
        </a:xfrm>
        <a:custGeom>
          <a:avLst/>
          <a:gdLst/>
          <a:ahLst/>
          <a:cxnLst/>
          <a:rect l="0" t="0" r="0" b="0"/>
          <a:pathLst>
            <a:path>
              <a:moveTo>
                <a:pt x="0" y="45720"/>
              </a:moveTo>
              <a:lnTo>
                <a:pt x="743020" y="45720"/>
              </a:lnTo>
            </a:path>
          </a:pathLst>
        </a:custGeom>
        <a:noFill/>
        <a:ln w="12700" cap="rnd" cmpd="sng" algn="ctr">
          <a:solidFill>
            <a:schemeClr val="accent2">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dirty="0"/>
        </a:p>
      </dsp:txBody>
      <dsp:txXfrm>
        <a:off x="4797355" y="1007275"/>
        <a:ext cx="38681" cy="7736"/>
      </dsp:txXfrm>
    </dsp:sp>
    <dsp:sp modelId="{B7AF98A8-0DB2-4051-B416-F914E8E97B74}">
      <dsp:nvSpPr>
        <dsp:cNvPr id="0" name=""/>
        <dsp:cNvSpPr/>
      </dsp:nvSpPr>
      <dsp:spPr>
        <a:xfrm>
          <a:off x="1083418" y="2073"/>
          <a:ext cx="3363566" cy="2018139"/>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af-ZA" sz="2300" kern="1200" dirty="0"/>
            <a:t>March</a:t>
          </a:r>
          <a:r>
            <a:rPr lang="af-ZA" sz="2300" kern="1200" dirty="0">
              <a:latin typeface="Gill Sans MT"/>
            </a:rPr>
            <a:t> bracelets</a:t>
          </a:r>
          <a:r>
            <a:rPr lang="el-GR" sz="2300" kern="1200" dirty="0"/>
            <a:t> </a:t>
          </a:r>
          <a:r>
            <a:rPr lang="af-ZA" sz="2300" kern="1200" dirty="0">
              <a:latin typeface="Gill Sans MT"/>
            </a:rPr>
            <a:t>are a </a:t>
          </a:r>
          <a:r>
            <a:rPr lang="af-ZA" sz="2300" kern="1200" dirty="0" err="1">
              <a:latin typeface="Gill Sans MT"/>
            </a:rPr>
            <a:t>custom</a:t>
          </a:r>
          <a:r>
            <a:rPr lang="el-GR" sz="2300" kern="1200" dirty="0"/>
            <a:t> </a:t>
          </a:r>
          <a:r>
            <a:rPr lang="af-ZA" sz="2300" kern="1200" dirty="0" err="1">
              <a:latin typeface="Gill Sans MT"/>
            </a:rPr>
            <a:t>that</a:t>
          </a:r>
          <a:r>
            <a:rPr lang="el-GR" sz="2300" kern="1200" dirty="0"/>
            <a:t> </a:t>
          </a:r>
          <a:r>
            <a:rPr lang="af-ZA" sz="2300" kern="1200" dirty="0" err="1">
              <a:latin typeface="Gill Sans MT"/>
            </a:rPr>
            <a:t>originates</a:t>
          </a:r>
          <a:r>
            <a:rPr lang="el-GR" sz="2300" kern="1200" dirty="0"/>
            <a:t> from </a:t>
          </a:r>
          <a:r>
            <a:rPr lang="af-ZA" sz="2300" kern="1200" dirty="0" err="1">
              <a:latin typeface="Gill Sans MT"/>
            </a:rPr>
            <a:t>ancient</a:t>
          </a:r>
          <a:r>
            <a:rPr lang="af-ZA" sz="2300" kern="1200" dirty="0">
              <a:latin typeface="Gill Sans MT"/>
            </a:rPr>
            <a:t> </a:t>
          </a:r>
          <a:r>
            <a:rPr lang="af-ZA" sz="2300" kern="1200" dirty="0" err="1">
              <a:latin typeface="Gill Sans MT"/>
            </a:rPr>
            <a:t>Greece</a:t>
          </a:r>
          <a:endParaRPr lang="el-GR" sz="2300" kern="1200" dirty="0">
            <a:latin typeface="Gill Sans MT"/>
          </a:endParaRPr>
        </a:p>
      </dsp:txBody>
      <dsp:txXfrm>
        <a:off x="1083418" y="2073"/>
        <a:ext cx="3363566" cy="2018139"/>
      </dsp:txXfrm>
    </dsp:sp>
    <dsp:sp modelId="{66CBE154-A3AD-429F-8770-FC75547EB190}">
      <dsp:nvSpPr>
        <dsp:cNvPr id="0" name=""/>
        <dsp:cNvSpPr/>
      </dsp:nvSpPr>
      <dsp:spPr>
        <a:xfrm>
          <a:off x="8582372" y="965423"/>
          <a:ext cx="743020" cy="91440"/>
        </a:xfrm>
        <a:custGeom>
          <a:avLst/>
          <a:gdLst/>
          <a:ahLst/>
          <a:cxnLst/>
          <a:rect l="0" t="0" r="0" b="0"/>
          <a:pathLst>
            <a:path>
              <a:moveTo>
                <a:pt x="0" y="45720"/>
              </a:moveTo>
              <a:lnTo>
                <a:pt x="743020" y="45720"/>
              </a:lnTo>
            </a:path>
          </a:pathLst>
        </a:custGeom>
        <a:noFill/>
        <a:ln w="12700" cap="rnd" cmpd="sng" algn="ctr">
          <a:solidFill>
            <a:schemeClr val="accent3">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dirty="0"/>
        </a:p>
      </dsp:txBody>
      <dsp:txXfrm>
        <a:off x="8934541" y="1007275"/>
        <a:ext cx="38681" cy="7736"/>
      </dsp:txXfrm>
    </dsp:sp>
    <dsp:sp modelId="{7DF85873-D0D1-4D71-9B1D-8B029873B747}">
      <dsp:nvSpPr>
        <dsp:cNvPr id="0" name=""/>
        <dsp:cNvSpPr/>
      </dsp:nvSpPr>
      <dsp:spPr>
        <a:xfrm>
          <a:off x="5220605" y="2073"/>
          <a:ext cx="3363566" cy="2018139"/>
        </a:xfrm>
        <a:prstGeom prst="rect">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af-ZA" sz="2300" kern="1200" dirty="0"/>
            <a:t>Are</a:t>
          </a:r>
          <a:r>
            <a:rPr lang="el-GR" sz="2300" kern="1200" dirty="0"/>
            <a:t> m</a:t>
          </a:r>
          <a:r>
            <a:rPr lang="af-ZA" sz="2300" kern="1200" dirty="0" err="1"/>
            <a:t>ade</a:t>
          </a:r>
          <a:r>
            <a:rPr lang="el-GR" sz="2300" kern="1200" dirty="0"/>
            <a:t> </a:t>
          </a:r>
          <a:r>
            <a:rPr lang="af-ZA" sz="2300" kern="1200" dirty="0">
              <a:latin typeface="Gill Sans MT"/>
            </a:rPr>
            <a:t>of</a:t>
          </a:r>
          <a:r>
            <a:rPr lang="el-GR" sz="2300" kern="1200" dirty="0"/>
            <a:t> </a:t>
          </a:r>
          <a:r>
            <a:rPr lang="af-ZA" sz="2300" kern="1200" dirty="0" err="1">
              <a:latin typeface="Gill Sans MT"/>
            </a:rPr>
            <a:t>white</a:t>
          </a:r>
          <a:r>
            <a:rPr lang="af-ZA" sz="2300" kern="1200" dirty="0">
              <a:latin typeface="Gill Sans MT"/>
            </a:rPr>
            <a:t> </a:t>
          </a:r>
          <a:r>
            <a:rPr lang="af-ZA" sz="2300" kern="1200" dirty="0" err="1">
              <a:latin typeface="Gill Sans MT"/>
            </a:rPr>
            <a:t>and</a:t>
          </a:r>
          <a:r>
            <a:rPr lang="af-ZA" sz="2300" kern="1200" dirty="0">
              <a:latin typeface="Gill Sans MT"/>
            </a:rPr>
            <a:t> red </a:t>
          </a:r>
          <a:r>
            <a:rPr lang="af-ZA" sz="2300" kern="1200" dirty="0" err="1">
              <a:latin typeface="Gill Sans MT"/>
            </a:rPr>
            <a:t>thread</a:t>
          </a:r>
          <a:endParaRPr lang="el-GR" sz="2300" kern="1200" dirty="0">
            <a:latin typeface="Gill Sans MT"/>
          </a:endParaRPr>
        </a:p>
      </dsp:txBody>
      <dsp:txXfrm>
        <a:off x="5220605" y="2073"/>
        <a:ext cx="3363566" cy="2018139"/>
      </dsp:txXfrm>
    </dsp:sp>
    <dsp:sp modelId="{D23C9BFF-7004-4A12-920A-C6F0C0E986BD}">
      <dsp:nvSpPr>
        <dsp:cNvPr id="0" name=""/>
        <dsp:cNvSpPr/>
      </dsp:nvSpPr>
      <dsp:spPr>
        <a:xfrm>
          <a:off x="2765202" y="2018413"/>
          <a:ext cx="8274373" cy="743020"/>
        </a:xfrm>
        <a:custGeom>
          <a:avLst/>
          <a:gdLst/>
          <a:ahLst/>
          <a:cxnLst/>
          <a:rect l="0" t="0" r="0" b="0"/>
          <a:pathLst>
            <a:path>
              <a:moveTo>
                <a:pt x="8274373" y="0"/>
              </a:moveTo>
              <a:lnTo>
                <a:pt x="8274373" y="388610"/>
              </a:lnTo>
              <a:lnTo>
                <a:pt x="0" y="388610"/>
              </a:lnTo>
              <a:lnTo>
                <a:pt x="0" y="743020"/>
              </a:lnTo>
            </a:path>
          </a:pathLst>
        </a:custGeom>
        <a:noFill/>
        <a:ln w="12700" cap="rnd" cmpd="sng" algn="ctr">
          <a:solidFill>
            <a:schemeClr val="accent4">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dirty="0"/>
        </a:p>
      </dsp:txBody>
      <dsp:txXfrm>
        <a:off x="6694627" y="2386055"/>
        <a:ext cx="415523" cy="7736"/>
      </dsp:txXfrm>
    </dsp:sp>
    <dsp:sp modelId="{099E13E0-53DA-43E7-AAB5-A209F4B2C881}">
      <dsp:nvSpPr>
        <dsp:cNvPr id="0" name=""/>
        <dsp:cNvSpPr/>
      </dsp:nvSpPr>
      <dsp:spPr>
        <a:xfrm>
          <a:off x="9357792" y="2073"/>
          <a:ext cx="3363566" cy="2018139"/>
        </a:xfrm>
        <a:prstGeom prst="rect">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l-GR" sz="2300" kern="1200" dirty="0"/>
            <a:t>Greeks wore </a:t>
          </a:r>
          <a:r>
            <a:rPr lang="af-ZA" sz="2300" kern="1200" dirty="0" err="1"/>
            <a:t>them</a:t>
          </a:r>
          <a:r>
            <a:rPr lang="el-GR" sz="2300" kern="1200" dirty="0"/>
            <a:t> on 1st March </a:t>
          </a:r>
          <a:r>
            <a:rPr lang="af-ZA" sz="2300" kern="1200" dirty="0" err="1"/>
            <a:t>until</a:t>
          </a:r>
          <a:r>
            <a:rPr lang="el-GR" sz="2300" kern="1200" dirty="0"/>
            <a:t> </a:t>
          </a:r>
          <a:r>
            <a:rPr lang="af-ZA" sz="2300" kern="1200" dirty="0">
              <a:latin typeface="Gill Sans MT"/>
            </a:rPr>
            <a:t>31rd</a:t>
          </a:r>
          <a:r>
            <a:rPr lang="el-GR" sz="2300" kern="1200" dirty="0"/>
            <a:t> </a:t>
          </a:r>
          <a:r>
            <a:rPr lang="af-ZA" sz="2300" kern="1200" dirty="0">
              <a:latin typeface="Gill Sans MT"/>
            </a:rPr>
            <a:t>March</a:t>
          </a:r>
          <a:endParaRPr lang="el-GR" sz="2300" kern="1200" dirty="0">
            <a:latin typeface="Gill Sans MT"/>
          </a:endParaRPr>
        </a:p>
      </dsp:txBody>
      <dsp:txXfrm>
        <a:off x="9357792" y="2073"/>
        <a:ext cx="3363566" cy="2018139"/>
      </dsp:txXfrm>
    </dsp:sp>
    <dsp:sp modelId="{C93E501B-3CB2-4660-87B1-ABEDAB083DB7}">
      <dsp:nvSpPr>
        <dsp:cNvPr id="0" name=""/>
        <dsp:cNvSpPr/>
      </dsp:nvSpPr>
      <dsp:spPr>
        <a:xfrm>
          <a:off x="4445185" y="3757183"/>
          <a:ext cx="743020" cy="91440"/>
        </a:xfrm>
        <a:custGeom>
          <a:avLst/>
          <a:gdLst/>
          <a:ahLst/>
          <a:cxnLst/>
          <a:rect l="0" t="0" r="0" b="0"/>
          <a:pathLst>
            <a:path>
              <a:moveTo>
                <a:pt x="0" y="45720"/>
              </a:moveTo>
              <a:lnTo>
                <a:pt x="743020" y="45720"/>
              </a:lnTo>
            </a:path>
          </a:pathLst>
        </a:custGeom>
        <a:noFill/>
        <a:ln w="12700" cap="rnd" cmpd="sng" algn="ctr">
          <a:solidFill>
            <a:schemeClr val="accent5">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dirty="0"/>
        </a:p>
      </dsp:txBody>
      <dsp:txXfrm>
        <a:off x="4797355" y="3799035"/>
        <a:ext cx="38681" cy="7736"/>
      </dsp:txXfrm>
    </dsp:sp>
    <dsp:sp modelId="{62B5B0D4-B020-4651-AE1C-87EA8E9A53CB}">
      <dsp:nvSpPr>
        <dsp:cNvPr id="0" name=""/>
        <dsp:cNvSpPr/>
      </dsp:nvSpPr>
      <dsp:spPr>
        <a:xfrm>
          <a:off x="1083418" y="2793833"/>
          <a:ext cx="3363566" cy="2018139"/>
        </a:xfrm>
        <a:prstGeom prst="rect">
          <a:avLst/>
        </a:prstGeom>
        <a:gradFill rotWithShape="0">
          <a:gsLst>
            <a:gs pos="0">
              <a:schemeClr val="accent5">
                <a:hueOff val="0"/>
                <a:satOff val="0"/>
                <a:lumOff val="0"/>
                <a:alphaOff val="0"/>
                <a:tint val="98000"/>
                <a:lumMod val="110000"/>
              </a:schemeClr>
            </a:gs>
            <a:gs pos="84000">
              <a:schemeClr val="accent5">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af-ZA" sz="2300" kern="1200" dirty="0" err="1"/>
            <a:t>The</a:t>
          </a:r>
          <a:r>
            <a:rPr lang="el-GR" sz="2300" kern="1200" dirty="0"/>
            <a:t> aim of those </a:t>
          </a:r>
          <a:r>
            <a:rPr lang="el-GR" sz="2300" kern="1200" dirty="0" err="1"/>
            <a:t>bracel</a:t>
          </a:r>
          <a:r>
            <a:rPr lang="en-US" sz="2300" kern="1200" dirty="0"/>
            <a:t>e</a:t>
          </a:r>
          <a:r>
            <a:rPr lang="el-GR" sz="2300" kern="1200" dirty="0" err="1"/>
            <a:t>ts</a:t>
          </a:r>
          <a:r>
            <a:rPr lang="el-GR" sz="2300" kern="1200" dirty="0"/>
            <a:t> was the persecution of </a:t>
          </a:r>
          <a:r>
            <a:rPr lang="af-ZA" sz="2300" kern="1200" dirty="0" err="1"/>
            <a:t>evil</a:t>
          </a:r>
          <a:r>
            <a:rPr lang="el-GR" sz="2300" kern="1200" dirty="0"/>
            <a:t> </a:t>
          </a:r>
          <a:r>
            <a:rPr lang="af-ZA" sz="2300" kern="1200" dirty="0" err="1">
              <a:latin typeface="Gill Sans MT"/>
            </a:rPr>
            <a:t>spirits</a:t>
          </a:r>
          <a:endParaRPr lang="el-GR" sz="2300" kern="1200" dirty="0"/>
        </a:p>
      </dsp:txBody>
      <dsp:txXfrm>
        <a:off x="1083418" y="2793833"/>
        <a:ext cx="3363566" cy="2018139"/>
      </dsp:txXfrm>
    </dsp:sp>
    <dsp:sp modelId="{86C9EEE1-87E5-4685-8954-2BAB5222A508}">
      <dsp:nvSpPr>
        <dsp:cNvPr id="0" name=""/>
        <dsp:cNvSpPr/>
      </dsp:nvSpPr>
      <dsp:spPr>
        <a:xfrm>
          <a:off x="5220605" y="2793833"/>
          <a:ext cx="3363566" cy="2018139"/>
        </a:xfrm>
        <a:prstGeom prst="rect">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l-GR" sz="2300" kern="1200" dirty="0"/>
            <a:t>After 31rd March </a:t>
          </a:r>
          <a:r>
            <a:rPr lang="af-ZA" sz="2300" kern="1200" dirty="0" err="1"/>
            <a:t>Greeks</a:t>
          </a:r>
          <a:r>
            <a:rPr lang="el-GR" sz="2300" kern="1200" dirty="0"/>
            <a:t> </a:t>
          </a:r>
          <a:r>
            <a:rPr lang="af-ZA" sz="2300" kern="1200" dirty="0" err="1"/>
            <a:t>hung</a:t>
          </a:r>
          <a:r>
            <a:rPr lang="el-GR" sz="2300" kern="1200" dirty="0"/>
            <a:t> the </a:t>
          </a:r>
          <a:r>
            <a:rPr lang="af-ZA" sz="2300" kern="1200" dirty="0"/>
            <a:t>bracelets</a:t>
          </a:r>
          <a:r>
            <a:rPr lang="el-GR" sz="2300" kern="1200" dirty="0"/>
            <a:t> </a:t>
          </a:r>
          <a:r>
            <a:rPr lang="af-ZA" sz="2300" kern="1200" dirty="0" err="1"/>
            <a:t>on</a:t>
          </a:r>
          <a:r>
            <a:rPr lang="el-GR" sz="2300" kern="1200" dirty="0"/>
            <a:t> a </a:t>
          </a:r>
          <a:r>
            <a:rPr lang="af-ZA" sz="2300" kern="1200" dirty="0"/>
            <a:t>tree</a:t>
          </a:r>
          <a:r>
            <a:rPr lang="af-ZA" sz="2300" kern="1200" dirty="0">
              <a:latin typeface="Gill Sans MT"/>
            </a:rPr>
            <a:t> </a:t>
          </a:r>
          <a:r>
            <a:rPr lang="af-ZA" sz="2300" kern="1200" dirty="0"/>
            <a:t>in</a:t>
          </a:r>
          <a:r>
            <a:rPr lang="af-ZA" sz="2300" kern="1200" dirty="0">
              <a:latin typeface="Gill Sans MT"/>
            </a:rPr>
            <a:t> order </a:t>
          </a:r>
          <a:r>
            <a:rPr lang="af-ZA" sz="2300" kern="1200" dirty="0" err="1">
              <a:latin typeface="Gill Sans MT"/>
            </a:rPr>
            <a:t>to</a:t>
          </a:r>
          <a:r>
            <a:rPr lang="af-ZA" sz="2300" kern="1200" dirty="0">
              <a:latin typeface="Gill Sans MT"/>
            </a:rPr>
            <a:t> help </a:t>
          </a:r>
          <a:r>
            <a:rPr lang="af-ZA" sz="2300" kern="1200" dirty="0" err="1">
              <a:latin typeface="Gill Sans MT"/>
            </a:rPr>
            <a:t>swallows</a:t>
          </a:r>
          <a:r>
            <a:rPr lang="el-GR" sz="2300" kern="1200" dirty="0"/>
            <a:t> build their </a:t>
          </a:r>
          <a:r>
            <a:rPr lang="af-ZA" sz="2300" kern="1200" dirty="0" err="1"/>
            <a:t>nests</a:t>
          </a:r>
          <a:endParaRPr lang="el-GR" sz="2300" kern="1200" dirty="0">
            <a:latin typeface="Gill Sans MT"/>
          </a:endParaRPr>
        </a:p>
      </dsp:txBody>
      <dsp:txXfrm>
        <a:off x="5220605" y="2793833"/>
        <a:ext cx="3363566" cy="2018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EBDA1-DCEC-4AAF-B8E7-C14CFA12CAD5}">
      <dsp:nvSpPr>
        <dsp:cNvPr id="0" name=""/>
        <dsp:cNvSpPr/>
      </dsp:nvSpPr>
      <dsp:spPr>
        <a:xfrm>
          <a:off x="0" y="0"/>
          <a:ext cx="5862212" cy="825133"/>
        </a:xfrm>
        <a:prstGeom prst="roundRect">
          <a:avLst>
            <a:gd name="adj" fmla="val 10000"/>
          </a:avLst>
        </a:prstGeom>
        <a:solidFill>
          <a:schemeClr val="accent2">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af-ZA" sz="2100" b="1" kern="1200" dirty="0"/>
            <a:t>Stand</a:t>
          </a:r>
          <a:r>
            <a:rPr lang="el-GR" sz="2100" b="1" kern="1200" dirty="0"/>
            <a:t> </a:t>
          </a:r>
          <a:r>
            <a:rPr lang="af-ZA" sz="2100" b="1" kern="1200" dirty="0">
              <a:latin typeface="Gill Sans MT"/>
            </a:rPr>
            <a:t>by </a:t>
          </a:r>
          <a:r>
            <a:rPr lang="af-ZA" sz="2100" b="1" kern="1200" dirty="0" err="1">
              <a:latin typeface="Gill Sans MT"/>
            </a:rPr>
            <a:t>their</a:t>
          </a:r>
          <a:r>
            <a:rPr lang="el-GR" sz="2100" b="1" kern="1200" dirty="0"/>
            <a:t> </a:t>
          </a:r>
          <a:r>
            <a:rPr lang="af-ZA" sz="2100" b="1" kern="1200" dirty="0" err="1"/>
            <a:t>side</a:t>
          </a:r>
          <a:endParaRPr lang="el-GR" sz="2100" b="1" kern="1200" dirty="0">
            <a:latin typeface="Gill Sans MT"/>
          </a:endParaRPr>
        </a:p>
      </dsp:txBody>
      <dsp:txXfrm>
        <a:off x="24167" y="24167"/>
        <a:ext cx="4875289" cy="776799"/>
      </dsp:txXfrm>
    </dsp:sp>
    <dsp:sp modelId="{C144B249-64EF-4F0C-9F69-70EEB2AD2F46}">
      <dsp:nvSpPr>
        <dsp:cNvPr id="0" name=""/>
        <dsp:cNvSpPr/>
      </dsp:nvSpPr>
      <dsp:spPr>
        <a:xfrm>
          <a:off x="437762" y="939735"/>
          <a:ext cx="5862212" cy="825133"/>
        </a:xfrm>
        <a:prstGeom prst="roundRect">
          <a:avLst>
            <a:gd name="adj" fmla="val 10000"/>
          </a:avLst>
        </a:prstGeom>
        <a:solidFill>
          <a:schemeClr val="accent2">
            <a:hueOff val="297934"/>
            <a:satOff val="1728"/>
            <a:lumOff val="1716"/>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af-ZA" sz="2100" b="1" kern="1200" dirty="0" err="1"/>
            <a:t>Realise</a:t>
          </a:r>
          <a:r>
            <a:rPr lang="el-GR" sz="2100" b="1" kern="1200" dirty="0"/>
            <a:t> that </a:t>
          </a:r>
          <a:r>
            <a:rPr lang="af-ZA" sz="2100" b="1" kern="1200" dirty="0" err="1">
              <a:latin typeface="Gill Sans MT"/>
            </a:rPr>
            <a:t>migrants</a:t>
          </a:r>
          <a:r>
            <a:rPr lang="el-GR" sz="2100" b="1" kern="1200" dirty="0"/>
            <a:t> </a:t>
          </a:r>
          <a:r>
            <a:rPr lang="af-ZA" sz="2100" b="1" kern="1200" dirty="0" err="1"/>
            <a:t>have</a:t>
          </a:r>
          <a:r>
            <a:rPr lang="af-ZA" sz="2100" b="1" kern="1200" dirty="0">
              <a:latin typeface="Gill Sans MT"/>
            </a:rPr>
            <a:t> </a:t>
          </a:r>
          <a:r>
            <a:rPr lang="af-ZA" sz="2100" b="1" kern="1200" dirty="0" err="1">
              <a:latin typeface="Gill Sans MT"/>
            </a:rPr>
            <a:t>the</a:t>
          </a:r>
          <a:r>
            <a:rPr lang="el-GR" sz="2100" b="1" kern="1200" dirty="0"/>
            <a:t> </a:t>
          </a:r>
          <a:r>
            <a:rPr lang="af-ZA" sz="2100" b="1" kern="1200" dirty="0">
              <a:latin typeface="Gill Sans MT"/>
            </a:rPr>
            <a:t>same </a:t>
          </a:r>
          <a:r>
            <a:rPr lang="af-ZA" sz="2100" b="1" kern="1200" dirty="0" err="1">
              <a:latin typeface="Gill Sans MT"/>
            </a:rPr>
            <a:t>dreams</a:t>
          </a:r>
          <a:r>
            <a:rPr lang="el-GR" sz="2100" b="1" kern="1200" dirty="0"/>
            <a:t>,</a:t>
          </a:r>
          <a:r>
            <a:rPr lang="af-ZA" sz="2100" b="1" kern="1200" dirty="0">
              <a:latin typeface="Gill Sans MT"/>
            </a:rPr>
            <a:t> </a:t>
          </a:r>
          <a:r>
            <a:rPr lang="af-ZA" sz="2100" b="1" kern="1200" dirty="0" err="1">
              <a:latin typeface="Gill Sans MT"/>
            </a:rPr>
            <a:t>desires</a:t>
          </a:r>
          <a:r>
            <a:rPr lang="el-GR" sz="2100" b="1" kern="1200" dirty="0"/>
            <a:t> </a:t>
          </a:r>
          <a:r>
            <a:rPr lang="af-ZA" sz="2100" b="1" kern="1200" dirty="0" err="1"/>
            <a:t>and</a:t>
          </a:r>
          <a:r>
            <a:rPr lang="el-GR" sz="2100" b="1" kern="1200" dirty="0"/>
            <a:t> </a:t>
          </a:r>
          <a:r>
            <a:rPr lang="af-ZA" sz="2100" b="1" kern="1200" dirty="0">
              <a:latin typeface="Gill Sans MT"/>
            </a:rPr>
            <a:t>RIGHTS</a:t>
          </a:r>
        </a:p>
      </dsp:txBody>
      <dsp:txXfrm>
        <a:off x="461929" y="963902"/>
        <a:ext cx="4839779" cy="776799"/>
      </dsp:txXfrm>
    </dsp:sp>
    <dsp:sp modelId="{5F22DBD0-E49C-40C0-AE3C-E2D673F81952}">
      <dsp:nvSpPr>
        <dsp:cNvPr id="0" name=""/>
        <dsp:cNvSpPr/>
      </dsp:nvSpPr>
      <dsp:spPr>
        <a:xfrm>
          <a:off x="875525" y="1879470"/>
          <a:ext cx="5862212" cy="825133"/>
        </a:xfrm>
        <a:prstGeom prst="roundRect">
          <a:avLst>
            <a:gd name="adj" fmla="val 10000"/>
          </a:avLst>
        </a:prstGeom>
        <a:solidFill>
          <a:schemeClr val="accent2">
            <a:hueOff val="595867"/>
            <a:satOff val="3457"/>
            <a:lumOff val="3432"/>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af-ZA" sz="2100" b="1" kern="1200" dirty="0" err="1"/>
            <a:t>Respect</a:t>
          </a:r>
          <a:r>
            <a:rPr lang="el-GR" sz="2100" b="1" kern="1200" dirty="0"/>
            <a:t> their </a:t>
          </a:r>
          <a:r>
            <a:rPr lang="af-ZA" sz="2100" b="1" kern="1200" dirty="0" err="1">
              <a:latin typeface="Gill Sans MT"/>
            </a:rPr>
            <a:t>diversity</a:t>
          </a:r>
          <a:endParaRPr lang="el-GR" sz="2100" b="1" kern="1200" dirty="0"/>
        </a:p>
      </dsp:txBody>
      <dsp:txXfrm>
        <a:off x="899692" y="1903637"/>
        <a:ext cx="4839779" cy="776799"/>
      </dsp:txXfrm>
    </dsp:sp>
    <dsp:sp modelId="{09411CD2-91D7-4564-BD49-A1205073E816}">
      <dsp:nvSpPr>
        <dsp:cNvPr id="0" name=""/>
        <dsp:cNvSpPr/>
      </dsp:nvSpPr>
      <dsp:spPr>
        <a:xfrm>
          <a:off x="1313287" y="2819206"/>
          <a:ext cx="5862212" cy="825133"/>
        </a:xfrm>
        <a:prstGeom prst="roundRect">
          <a:avLst>
            <a:gd name="adj" fmla="val 10000"/>
          </a:avLst>
        </a:prstGeom>
        <a:solidFill>
          <a:schemeClr val="accent2">
            <a:hueOff val="893801"/>
            <a:satOff val="5185"/>
            <a:lumOff val="5148"/>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b="1" kern="1200" dirty="0"/>
            <a:t>Protect </a:t>
          </a:r>
          <a:r>
            <a:rPr lang="af-ZA" sz="2100" b="1" kern="1200" dirty="0" err="1">
              <a:latin typeface="Gill Sans MT"/>
            </a:rPr>
            <a:t>their</a:t>
          </a:r>
          <a:r>
            <a:rPr lang="el-GR" sz="2100" b="1" kern="1200" dirty="0"/>
            <a:t> </a:t>
          </a:r>
          <a:r>
            <a:rPr lang="af-ZA" sz="2100" b="1" kern="1200" dirty="0" err="1">
              <a:latin typeface="Gill Sans MT"/>
            </a:rPr>
            <a:t>health</a:t>
          </a:r>
        </a:p>
      </dsp:txBody>
      <dsp:txXfrm>
        <a:off x="1337454" y="2843373"/>
        <a:ext cx="4839779" cy="776799"/>
      </dsp:txXfrm>
    </dsp:sp>
    <dsp:sp modelId="{B04B1A2B-2ADB-4290-BB58-E4E765C02F7F}">
      <dsp:nvSpPr>
        <dsp:cNvPr id="0" name=""/>
        <dsp:cNvSpPr/>
      </dsp:nvSpPr>
      <dsp:spPr>
        <a:xfrm>
          <a:off x="1751050" y="3758941"/>
          <a:ext cx="5862212" cy="825133"/>
        </a:xfrm>
        <a:prstGeom prst="roundRect">
          <a:avLst>
            <a:gd name="adj" fmla="val 10000"/>
          </a:avLst>
        </a:prstGeom>
        <a:solidFill>
          <a:schemeClr val="accent2">
            <a:hueOff val="1191735"/>
            <a:satOff val="6913"/>
            <a:lumOff val="6864"/>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b="1" kern="1200" dirty="0"/>
            <a:t>Help them </a:t>
          </a:r>
          <a:r>
            <a:rPr lang="af-ZA" sz="2100" b="1" kern="1200" dirty="0" err="1"/>
            <a:t>with</a:t>
          </a:r>
          <a:r>
            <a:rPr lang="el-GR" sz="2100" b="1" kern="1200" dirty="0"/>
            <a:t> </a:t>
          </a:r>
          <a:r>
            <a:rPr lang="af-ZA" sz="2100" b="1" kern="1200" dirty="0" err="1">
              <a:latin typeface="Gill Sans MT"/>
            </a:rPr>
            <a:t>all</a:t>
          </a:r>
          <a:r>
            <a:rPr lang="af-ZA" sz="2100" b="1" kern="1200" dirty="0">
              <a:latin typeface="Gill Sans MT"/>
            </a:rPr>
            <a:t> </a:t>
          </a:r>
          <a:r>
            <a:rPr lang="af-ZA" sz="2100" b="1" kern="1200" dirty="0" err="1">
              <a:latin typeface="Gill Sans MT"/>
            </a:rPr>
            <a:t>means</a:t>
          </a:r>
          <a:endParaRPr lang="el-GR" sz="2100" b="1" kern="1200" dirty="0"/>
        </a:p>
      </dsp:txBody>
      <dsp:txXfrm>
        <a:off x="1775217" y="3783108"/>
        <a:ext cx="4839779" cy="776799"/>
      </dsp:txXfrm>
    </dsp:sp>
    <dsp:sp modelId="{B6E0FC9E-DC24-4000-BA7A-B59CEF764001}">
      <dsp:nvSpPr>
        <dsp:cNvPr id="0" name=""/>
        <dsp:cNvSpPr/>
      </dsp:nvSpPr>
      <dsp:spPr>
        <a:xfrm>
          <a:off x="5325875" y="602805"/>
          <a:ext cx="536336" cy="536336"/>
        </a:xfrm>
        <a:prstGeom prst="downArrow">
          <a:avLst>
            <a:gd name="adj1" fmla="val 55000"/>
            <a:gd name="adj2" fmla="val 45000"/>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l-GR" sz="2400" kern="1200" dirty="0"/>
        </a:p>
      </dsp:txBody>
      <dsp:txXfrm>
        <a:off x="5446551" y="602805"/>
        <a:ext cx="294984" cy="403593"/>
      </dsp:txXfrm>
    </dsp:sp>
    <dsp:sp modelId="{08A6794A-9A00-4118-9B0A-6B7E050A5767}">
      <dsp:nvSpPr>
        <dsp:cNvPr id="0" name=""/>
        <dsp:cNvSpPr/>
      </dsp:nvSpPr>
      <dsp:spPr>
        <a:xfrm>
          <a:off x="5763638" y="1542541"/>
          <a:ext cx="536336" cy="536336"/>
        </a:xfrm>
        <a:prstGeom prst="downArrow">
          <a:avLst>
            <a:gd name="adj1" fmla="val 55000"/>
            <a:gd name="adj2" fmla="val 45000"/>
          </a:avLst>
        </a:prstGeom>
        <a:solidFill>
          <a:schemeClr val="accent2">
            <a:tint val="40000"/>
            <a:alpha val="90000"/>
            <a:hueOff val="348263"/>
            <a:satOff val="4482"/>
            <a:lumOff val="584"/>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l-GR" sz="2400" kern="1200" dirty="0"/>
        </a:p>
      </dsp:txBody>
      <dsp:txXfrm>
        <a:off x="5884314" y="1542541"/>
        <a:ext cx="294984" cy="403593"/>
      </dsp:txXfrm>
    </dsp:sp>
    <dsp:sp modelId="{603AC565-E5BE-4E37-995D-60C13188530F}">
      <dsp:nvSpPr>
        <dsp:cNvPr id="0" name=""/>
        <dsp:cNvSpPr/>
      </dsp:nvSpPr>
      <dsp:spPr>
        <a:xfrm>
          <a:off x="6201400" y="2468524"/>
          <a:ext cx="536336" cy="536336"/>
        </a:xfrm>
        <a:prstGeom prst="downArrow">
          <a:avLst>
            <a:gd name="adj1" fmla="val 55000"/>
            <a:gd name="adj2" fmla="val 45000"/>
          </a:avLst>
        </a:prstGeom>
        <a:solidFill>
          <a:schemeClr val="accent2">
            <a:tint val="40000"/>
            <a:alpha val="90000"/>
            <a:hueOff val="696526"/>
            <a:satOff val="8964"/>
            <a:lumOff val="1167"/>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l-GR" sz="2400" kern="1200" dirty="0"/>
        </a:p>
      </dsp:txBody>
      <dsp:txXfrm>
        <a:off x="6322076" y="2468524"/>
        <a:ext cx="294984" cy="403593"/>
      </dsp:txXfrm>
    </dsp:sp>
    <dsp:sp modelId="{698FACCE-A1EB-4B4C-B735-EA5E89436E6E}">
      <dsp:nvSpPr>
        <dsp:cNvPr id="0" name=""/>
        <dsp:cNvSpPr/>
      </dsp:nvSpPr>
      <dsp:spPr>
        <a:xfrm>
          <a:off x="6639163" y="3417427"/>
          <a:ext cx="536336" cy="536336"/>
        </a:xfrm>
        <a:prstGeom prst="downArrow">
          <a:avLst>
            <a:gd name="adj1" fmla="val 55000"/>
            <a:gd name="adj2" fmla="val 45000"/>
          </a:avLst>
        </a:prstGeom>
        <a:solidFill>
          <a:schemeClr val="accent2">
            <a:tint val="40000"/>
            <a:alpha val="90000"/>
            <a:hueOff val="1044789"/>
            <a:satOff val="13446"/>
            <a:lumOff val="1751"/>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l-GR" sz="2400" kern="1200" dirty="0"/>
        </a:p>
      </dsp:txBody>
      <dsp:txXfrm>
        <a:off x="6759839" y="3417427"/>
        <a:ext cx="294984" cy="403593"/>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l-GR" dirty="0"/>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7B7810A5-1A13-4087-8DFA-155E6E5B5D73}" type="datetimeFigureOut">
              <a:rPr lang="tr-TR" smtClean="0"/>
              <a:t>3.09.2019</a:t>
            </a:fld>
            <a:endParaRPr lang="tr-T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600CBFCC-E1FF-473E-BF42-70E7405CF173}" type="slidenum">
              <a:rPr lang="tr-TR" smtClean="0"/>
              <a:t>‹#›</a:t>
            </a:fld>
            <a:endParaRPr lang="tr-TR"/>
          </a:p>
        </p:txBody>
      </p:sp>
    </p:spTree>
    <p:extLst>
      <p:ext uri="{BB962C8B-B14F-4D97-AF65-F5344CB8AC3E}">
        <p14:creationId xmlns:p14="http://schemas.microsoft.com/office/powerpoint/2010/main" val="1792162977"/>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l-GR" dirty="0"/>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Date Placeholder 3"/>
          <p:cNvSpPr>
            <a:spLocks noGrp="1"/>
          </p:cNvSpPr>
          <p:nvPr>
            <p:ph type="dt" sz="half" idx="10"/>
          </p:nvPr>
        </p:nvSpPr>
        <p:spPr/>
        <p:txBody>
          <a:bodyPr/>
          <a:lstStyle/>
          <a:p>
            <a:fld id="{7B7810A5-1A13-4087-8DFA-155E6E5B5D73}" type="datetimeFigureOut">
              <a:rPr lang="tr-TR" smtClean="0"/>
              <a:t>3.09.2019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0CBFCC-E1FF-473E-BF42-70E7405CF173}" type="slidenum">
              <a:rPr lang="tr-TR" smtClean="0"/>
              <a:t>‹#›</a:t>
            </a:fld>
            <a:endParaRPr lang="tr-TR"/>
          </a:p>
        </p:txBody>
      </p:sp>
    </p:spTree>
    <p:extLst>
      <p:ext uri="{BB962C8B-B14F-4D97-AF65-F5344CB8AC3E}">
        <p14:creationId xmlns:p14="http://schemas.microsoft.com/office/powerpoint/2010/main" val="755719161"/>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l-GR" dirty="0"/>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7B7810A5-1A13-4087-8DFA-155E6E5B5D73}" type="datetimeFigureOut">
              <a:rPr lang="tr-TR" smtClean="0"/>
              <a:t>3.09.2019</a:t>
            </a:fld>
            <a:endParaRPr lang="tr-TR"/>
          </a:p>
        </p:txBody>
      </p:sp>
      <p:sp>
        <p:nvSpPr>
          <p:cNvPr id="5" name="Footer Placeholder 4"/>
          <p:cNvSpPr>
            <a:spLocks noGrp="1"/>
          </p:cNvSpPr>
          <p:nvPr>
            <p:ph type="ftr" sz="quarter" idx="11"/>
          </p:nvPr>
        </p:nvSpPr>
        <p:spPr>
          <a:xfrm>
            <a:off x="774923" y="5951811"/>
            <a:ext cx="7896279" cy="365125"/>
          </a:xfrm>
        </p:spPr>
        <p:txBody>
          <a:bodyPr/>
          <a:lstStyle/>
          <a:p>
            <a:endParaRPr lang="tr-T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600CBFCC-E1FF-473E-BF42-70E7405CF173}" type="slidenum">
              <a:rPr lang="tr-TR" smtClean="0"/>
              <a:t>‹#›</a:t>
            </a:fld>
            <a:endParaRPr lang="tr-TR"/>
          </a:p>
        </p:txBody>
      </p:sp>
    </p:spTree>
    <p:extLst>
      <p:ext uri="{BB962C8B-B14F-4D97-AF65-F5344CB8AC3E}">
        <p14:creationId xmlns:p14="http://schemas.microsoft.com/office/powerpoint/2010/main" val="501786273"/>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l-GR" dirty="0"/>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Date Placeholder 3"/>
          <p:cNvSpPr>
            <a:spLocks noGrp="1"/>
          </p:cNvSpPr>
          <p:nvPr>
            <p:ph type="dt" sz="half" idx="10"/>
          </p:nvPr>
        </p:nvSpPr>
        <p:spPr/>
        <p:txBody>
          <a:bodyPr/>
          <a:lstStyle/>
          <a:p>
            <a:fld id="{7B7810A5-1A13-4087-8DFA-155E6E5B5D73}" type="datetimeFigureOut">
              <a:rPr lang="tr-TR" smtClean="0"/>
              <a:t>3.09.2019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558300" y="5956137"/>
            <a:ext cx="1052508" cy="365125"/>
          </a:xfrm>
        </p:spPr>
        <p:txBody>
          <a:bodyPr/>
          <a:lstStyle/>
          <a:p>
            <a:fld id="{600CBFCC-E1FF-473E-BF42-70E7405CF173}" type="slidenum">
              <a:rPr lang="tr-TR" smtClean="0"/>
              <a:t>‹#›</a:t>
            </a:fld>
            <a:endParaRPr lang="tr-TR"/>
          </a:p>
        </p:txBody>
      </p:sp>
    </p:spTree>
    <p:extLst>
      <p:ext uri="{BB962C8B-B14F-4D97-AF65-F5344CB8AC3E}">
        <p14:creationId xmlns:p14="http://schemas.microsoft.com/office/powerpoint/2010/main" val="3166602172"/>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l-GR" dirty="0"/>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Στυλ κειμένου υποδείγματος</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7B7810A5-1A13-4087-8DFA-155E6E5B5D73}" type="datetimeFigureOut">
              <a:rPr lang="tr-TR" smtClean="0"/>
              <a:t>3.09.2019</a:t>
            </a:fld>
            <a:endParaRPr lang="tr-T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600CBFCC-E1FF-473E-BF42-70E7405CF173}" type="slidenum">
              <a:rPr lang="tr-TR" smtClean="0"/>
              <a:t>‹#›</a:t>
            </a:fld>
            <a:endParaRPr lang="tr-TR"/>
          </a:p>
        </p:txBody>
      </p:sp>
    </p:spTree>
    <p:extLst>
      <p:ext uri="{BB962C8B-B14F-4D97-AF65-F5344CB8AC3E}">
        <p14:creationId xmlns:p14="http://schemas.microsoft.com/office/powerpoint/2010/main" val="1834070883"/>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l-GR" dirty="0"/>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5" name="Date Placeholder 4"/>
          <p:cNvSpPr>
            <a:spLocks noGrp="1"/>
          </p:cNvSpPr>
          <p:nvPr>
            <p:ph type="dt" sz="half" idx="10"/>
          </p:nvPr>
        </p:nvSpPr>
        <p:spPr/>
        <p:txBody>
          <a:bodyPr/>
          <a:lstStyle/>
          <a:p>
            <a:fld id="{7B7810A5-1A13-4087-8DFA-155E6E5B5D73}" type="datetimeFigureOut">
              <a:rPr lang="tr-TR" smtClean="0"/>
              <a:t>3.09.2019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00CBFCC-E1FF-473E-BF42-70E7405CF173}" type="slidenum">
              <a:rPr lang="tr-TR" smtClean="0"/>
              <a:t>‹#›</a:t>
            </a:fld>
            <a:endParaRPr lang="tr-TR"/>
          </a:p>
        </p:txBody>
      </p:sp>
    </p:spTree>
    <p:extLst>
      <p:ext uri="{BB962C8B-B14F-4D97-AF65-F5344CB8AC3E}">
        <p14:creationId xmlns:p14="http://schemas.microsoft.com/office/powerpoint/2010/main" val="3604327908"/>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l-GR" dirty="0"/>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Στυλ κειμένου υποδείγματος</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Στυλ κειμένου υποδείγματος</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7" name="Date Placeholder 6"/>
          <p:cNvSpPr>
            <a:spLocks noGrp="1"/>
          </p:cNvSpPr>
          <p:nvPr>
            <p:ph type="dt" sz="half" idx="10"/>
          </p:nvPr>
        </p:nvSpPr>
        <p:spPr/>
        <p:txBody>
          <a:bodyPr/>
          <a:lstStyle/>
          <a:p>
            <a:fld id="{7B7810A5-1A13-4087-8DFA-155E6E5B5D73}" type="datetimeFigureOut">
              <a:rPr lang="tr-TR" smtClean="0"/>
              <a:t>3.09.2019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00CBFCC-E1FF-473E-BF42-70E7405CF173}" type="slidenum">
              <a:rPr lang="tr-TR" smtClean="0"/>
              <a:t>‹#›</a:t>
            </a:fld>
            <a:endParaRPr lang="tr-TR"/>
          </a:p>
        </p:txBody>
      </p:sp>
    </p:spTree>
    <p:extLst>
      <p:ext uri="{BB962C8B-B14F-4D97-AF65-F5344CB8AC3E}">
        <p14:creationId xmlns:p14="http://schemas.microsoft.com/office/powerpoint/2010/main" val="3439485031"/>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l-GR" dirty="0"/>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7B7810A5-1A13-4087-8DFA-155E6E5B5D73}" type="datetimeFigureOut">
              <a:rPr lang="tr-TR" smtClean="0"/>
              <a:t>3.09.2019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00CBFCC-E1FF-473E-BF42-70E7405CF173}" type="slidenum">
              <a:rPr lang="tr-TR" smtClean="0"/>
              <a:t>‹#›</a:t>
            </a:fld>
            <a:endParaRPr lang="tr-TR"/>
          </a:p>
        </p:txBody>
      </p:sp>
    </p:spTree>
    <p:extLst>
      <p:ext uri="{BB962C8B-B14F-4D97-AF65-F5344CB8AC3E}">
        <p14:creationId xmlns:p14="http://schemas.microsoft.com/office/powerpoint/2010/main" val="3083660826"/>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10A5-1A13-4087-8DFA-155E6E5B5D73}" type="datetimeFigureOut">
              <a:rPr lang="tr-TR" smtClean="0"/>
              <a:t>3.09.2019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00CBFCC-E1FF-473E-BF42-70E7405CF173}" type="slidenum">
              <a:rPr lang="tr-TR" smtClean="0"/>
              <a:t>‹#›</a:t>
            </a:fld>
            <a:endParaRPr lang="tr-TR"/>
          </a:p>
        </p:txBody>
      </p:sp>
    </p:spTree>
    <p:extLst>
      <p:ext uri="{BB962C8B-B14F-4D97-AF65-F5344CB8AC3E}">
        <p14:creationId xmlns:p14="http://schemas.microsoft.com/office/powerpoint/2010/main" val="2303913046"/>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l-GR" dirty="0"/>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7B7810A5-1A13-4087-8DFA-155E6E5B5D73}" type="datetimeFigureOut">
              <a:rPr lang="tr-TR" smtClean="0"/>
              <a:t>3.09.2019</a:t>
            </a:fld>
            <a:endParaRPr lang="tr-T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600CBFCC-E1FF-473E-BF42-70E7405CF173}" type="slidenum">
              <a:rPr lang="tr-TR" smtClean="0"/>
              <a:t>‹#›</a:t>
            </a:fld>
            <a:endParaRPr lang="tr-TR"/>
          </a:p>
        </p:txBody>
      </p:sp>
    </p:spTree>
    <p:extLst>
      <p:ext uri="{BB962C8B-B14F-4D97-AF65-F5344CB8AC3E}">
        <p14:creationId xmlns:p14="http://schemas.microsoft.com/office/powerpoint/2010/main" val="3403222187"/>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l-GR" dirty="0"/>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5" name="Date Placeholder 4"/>
          <p:cNvSpPr>
            <a:spLocks noGrp="1"/>
          </p:cNvSpPr>
          <p:nvPr>
            <p:ph type="dt" sz="half" idx="10"/>
          </p:nvPr>
        </p:nvSpPr>
        <p:spPr/>
        <p:txBody>
          <a:bodyPr/>
          <a:lstStyle/>
          <a:p>
            <a:fld id="{7B7810A5-1A13-4087-8DFA-155E6E5B5D73}" type="datetimeFigureOut">
              <a:rPr lang="tr-TR" smtClean="0"/>
              <a:t>3.09.2019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00CBFCC-E1FF-473E-BF42-70E7405CF173}" type="slidenum">
              <a:rPr lang="tr-TR" smtClean="0"/>
              <a:t>‹#›</a:t>
            </a:fld>
            <a:endParaRPr lang="tr-TR"/>
          </a:p>
        </p:txBody>
      </p:sp>
    </p:spTree>
    <p:extLst>
      <p:ext uri="{BB962C8B-B14F-4D97-AF65-F5344CB8AC3E}">
        <p14:creationId xmlns:p14="http://schemas.microsoft.com/office/powerpoint/2010/main" val="3755785381"/>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l-GR" dirty="0"/>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7B7810A5-1A13-4087-8DFA-155E6E5B5D73}" type="datetimeFigureOut">
              <a:rPr lang="tr-TR" smtClean="0"/>
              <a:t>3.09.2019</a:t>
            </a:fld>
            <a:endParaRPr lang="tr-T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tr-T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600CBFCC-E1FF-473E-BF42-70E7405CF173}" type="slidenum">
              <a:rPr lang="tr-TR" smtClean="0"/>
              <a:t>‹#›</a:t>
            </a:fld>
            <a:endParaRPr lang="tr-T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488831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randomBar dir="vert"/>
  </p:transition>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0883F11E-ECB3-4046-A121-A45C6FF631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Εικόνα 4">
            <a:extLst>
              <a:ext uri="{FF2B5EF4-FFF2-40B4-BE49-F238E27FC236}">
                <a16:creationId xmlns:a16="http://schemas.microsoft.com/office/drawing/2014/main" id="{AC5E885C-08C5-4B03-8669-7B15124B4EA4}"/>
              </a:ext>
            </a:extLst>
          </p:cNvPr>
          <p:cNvPicPr>
            <a:picLocks noChangeAspect="1"/>
          </p:cNvPicPr>
          <p:nvPr/>
        </p:nvPicPr>
        <p:blipFill rotWithShape="1">
          <a:blip r:embed="rId2"/>
          <a:srcRect l="4798" r="2" b="2"/>
          <a:stretch/>
        </p:blipFill>
        <p:spPr>
          <a:xfrm>
            <a:off x="1172535" y="1047665"/>
            <a:ext cx="4745568" cy="4984740"/>
          </a:xfrm>
          <a:prstGeom prst="rect">
            <a:avLst/>
          </a:prstGeom>
        </p:spPr>
      </p:pic>
      <p:sp>
        <p:nvSpPr>
          <p:cNvPr id="7" name="Rectangle 10">
            <a:extLst>
              <a:ext uri="{FF2B5EF4-FFF2-40B4-BE49-F238E27FC236}">
                <a16:creationId xmlns:a16="http://schemas.microsoft.com/office/drawing/2014/main" id="{7B28B346-1639-4F05-9EBC-808A9DC665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723899"/>
            <a:ext cx="5009388"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FB28281-3783-403A-B1AB-0182A003DFE3}"/>
              </a:ext>
            </a:extLst>
          </p:cNvPr>
          <p:cNvSpPr>
            <a:spLocks noGrp="1"/>
          </p:cNvSpPr>
          <p:nvPr>
            <p:ph type="ctrTitle"/>
          </p:nvPr>
        </p:nvSpPr>
        <p:spPr>
          <a:xfrm>
            <a:off x="7261934" y="1994319"/>
            <a:ext cx="4115917" cy="3558342"/>
          </a:xfrm>
        </p:spPr>
        <p:txBody>
          <a:bodyPr vert="horz" lIns="91440" tIns="45720" rIns="91440" bIns="45720" rtlCol="0" anchor="b">
            <a:noAutofit/>
          </a:bodyPr>
          <a:lstStyle/>
          <a:p>
            <a:r>
              <a:rPr lang="tr-TR" sz="4000" dirty="0">
                <a:solidFill>
                  <a:srgbClr val="FFFFFF"/>
                </a:solidFill>
                <a:cs typeface="Arial"/>
              </a:rPr>
              <a:t>The custom of MARCH BRACEL</a:t>
            </a:r>
            <a:r>
              <a:rPr lang="en-US" sz="4000" dirty="0">
                <a:solidFill>
                  <a:srgbClr val="FFFFFF"/>
                </a:solidFill>
                <a:cs typeface="Arial"/>
              </a:rPr>
              <a:t>e</a:t>
            </a:r>
            <a:r>
              <a:rPr lang="tr-TR" sz="4000" dirty="0">
                <a:solidFill>
                  <a:srgbClr val="FFFFFF"/>
                </a:solidFill>
                <a:cs typeface="Arial"/>
              </a:rPr>
              <a:t>TS AND IMMIGRATION</a:t>
            </a:r>
            <a:br>
              <a:rPr lang="en-US" sz="4000" dirty="0">
                <a:solidFill>
                  <a:srgbClr val="FFFFFF"/>
                </a:solidFill>
                <a:cs typeface="Arial"/>
              </a:rPr>
            </a:br>
            <a:r>
              <a:rPr lang="en-US" sz="2000" dirty="0">
                <a:solidFill>
                  <a:srgbClr val="FFFF00"/>
                </a:solidFill>
                <a:cs typeface="Arial"/>
              </a:rPr>
              <a:t>P</a:t>
            </a:r>
            <a:r>
              <a:rPr lang="en-US" sz="2000" dirty="0">
                <a:solidFill>
                  <a:srgbClr val="FFFF00"/>
                </a:solidFill>
                <a:latin typeface="Cambria" panose="02040503050406030204" pitchFamily="18" charset="0"/>
                <a:ea typeface="Cambria" panose="02040503050406030204" pitchFamily="18" charset="0"/>
                <a:cs typeface="Arial"/>
              </a:rPr>
              <a:t>resentation:</a:t>
            </a:r>
            <a:br>
              <a:rPr lang="en-US" sz="2400" dirty="0">
                <a:solidFill>
                  <a:srgbClr val="FFFF00"/>
                </a:solidFill>
                <a:latin typeface="Cambria" panose="02040503050406030204" pitchFamily="18" charset="0"/>
                <a:ea typeface="Cambria" panose="02040503050406030204" pitchFamily="18" charset="0"/>
                <a:cs typeface="Arial"/>
              </a:rPr>
            </a:br>
            <a:r>
              <a:rPr lang="en-US" sz="2400" dirty="0">
                <a:solidFill>
                  <a:srgbClr val="FFFF00"/>
                </a:solidFill>
                <a:latin typeface="Cambria" panose="02040503050406030204" pitchFamily="18" charset="0"/>
                <a:ea typeface="Cambria" panose="02040503050406030204" pitchFamily="18" charset="0"/>
                <a:cs typeface="Arial"/>
              </a:rPr>
              <a:t>          Melitini Lagou</a:t>
            </a:r>
            <a:br>
              <a:rPr lang="en-US" sz="2400" dirty="0">
                <a:solidFill>
                  <a:srgbClr val="FFFF00"/>
                </a:solidFill>
                <a:latin typeface="Cambria" panose="02040503050406030204" pitchFamily="18" charset="0"/>
                <a:ea typeface="Cambria" panose="02040503050406030204" pitchFamily="18" charset="0"/>
                <a:cs typeface="Arial"/>
              </a:rPr>
            </a:br>
            <a:br>
              <a:rPr lang="en-US" sz="2400" dirty="0">
                <a:solidFill>
                  <a:srgbClr val="FFFF00"/>
                </a:solidFill>
                <a:latin typeface="Cambria" panose="02040503050406030204" pitchFamily="18" charset="0"/>
                <a:ea typeface="Cambria" panose="02040503050406030204" pitchFamily="18" charset="0"/>
                <a:cs typeface="Arial"/>
              </a:rPr>
            </a:br>
            <a:r>
              <a:rPr lang="en-US" sz="2000" dirty="0">
                <a:solidFill>
                  <a:srgbClr val="FFFF00"/>
                </a:solidFill>
                <a:latin typeface="Cambria" panose="02040503050406030204" pitchFamily="18" charset="0"/>
                <a:ea typeface="Cambria" panose="02040503050406030204" pitchFamily="18" charset="0"/>
                <a:cs typeface="Arial"/>
              </a:rPr>
              <a:t>Supervisor teacher:</a:t>
            </a:r>
            <a:br>
              <a:rPr lang="en-US" sz="2000" dirty="0">
                <a:solidFill>
                  <a:srgbClr val="FFFF00"/>
                </a:solidFill>
                <a:latin typeface="Cambria" panose="02040503050406030204" pitchFamily="18" charset="0"/>
                <a:ea typeface="Cambria" panose="02040503050406030204" pitchFamily="18" charset="0"/>
                <a:cs typeface="Arial"/>
              </a:rPr>
            </a:br>
            <a:r>
              <a:rPr lang="en-US" sz="2400" dirty="0">
                <a:solidFill>
                  <a:srgbClr val="FFFF00"/>
                </a:solidFill>
                <a:latin typeface="Cambria" panose="02040503050406030204" pitchFamily="18" charset="0"/>
                <a:ea typeface="Cambria" panose="02040503050406030204" pitchFamily="18" charset="0"/>
                <a:cs typeface="Arial"/>
              </a:rPr>
              <a:t>Triantafyllia VRANA</a:t>
            </a:r>
            <a:endParaRPr lang="el-GR" sz="4000" dirty="0">
              <a:solidFill>
                <a:srgbClr val="FFFFFF"/>
              </a:solidFill>
              <a:latin typeface="Corbel"/>
            </a:endParaRPr>
          </a:p>
        </p:txBody>
      </p:sp>
      <p:sp>
        <p:nvSpPr>
          <p:cNvPr id="8" name="Rectangle 12">
            <a:extLst>
              <a:ext uri="{FF2B5EF4-FFF2-40B4-BE49-F238E27FC236}">
                <a16:creationId xmlns:a16="http://schemas.microsoft.com/office/drawing/2014/main" id="{5CF77191-9839-40D9-B04E-85DF01BB02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052796"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14">
            <a:extLst>
              <a:ext uri="{FF2B5EF4-FFF2-40B4-BE49-F238E27FC236}">
                <a16:creationId xmlns:a16="http://schemas.microsoft.com/office/drawing/2014/main" id="{BF007B11-F4C3-4A9E-AAA8-D52C8C1AD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1306" y="457200"/>
            <a:ext cx="3052798"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6">
            <a:extLst>
              <a:ext uri="{FF2B5EF4-FFF2-40B4-BE49-F238E27FC236}">
                <a16:creationId xmlns:a16="http://schemas.microsoft.com/office/drawing/2014/main" id="{871D0F6C-C993-4E97-A103-9448E35FE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453643"/>
            <a:ext cx="5009388"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5372654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D441E7DC-C148-4A95-AF2B-D613C2820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3FB3E502-7B9D-4CC2-AEF1-61E35D08E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BC3DFB63-5ACC-44EB-A0A9-33D0ADA3E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 name="Τίτλος 1">
            <a:extLst>
              <a:ext uri="{FF2B5EF4-FFF2-40B4-BE49-F238E27FC236}">
                <a16:creationId xmlns:a16="http://schemas.microsoft.com/office/drawing/2014/main" id="{DF969FBC-05AF-4D31-A4E0-8F25F4BCE8B2}"/>
              </a:ext>
            </a:extLst>
          </p:cNvPr>
          <p:cNvSpPr>
            <a:spLocks noGrp="1"/>
          </p:cNvSpPr>
          <p:nvPr>
            <p:ph type="title"/>
          </p:nvPr>
        </p:nvSpPr>
        <p:spPr>
          <a:xfrm>
            <a:off x="581192" y="702156"/>
            <a:ext cx="11029616" cy="1013800"/>
          </a:xfrm>
        </p:spPr>
        <p:txBody>
          <a:bodyPr>
            <a:normAutofit/>
          </a:bodyPr>
          <a:lstStyle/>
          <a:p>
            <a:r>
              <a:rPr lang="el-GR" sz="4000" dirty="0">
                <a:latin typeface="Corbel"/>
              </a:rPr>
              <a:t>The custom of march </a:t>
            </a:r>
            <a:r>
              <a:rPr lang="el-GR" sz="4000" dirty="0" err="1">
                <a:latin typeface="Corbel"/>
              </a:rPr>
              <a:t>bracelets</a:t>
            </a:r>
            <a:endParaRPr lang="el-GR" sz="4000" dirty="0"/>
          </a:p>
        </p:txBody>
      </p:sp>
      <p:graphicFrame>
        <p:nvGraphicFramePr>
          <p:cNvPr id="6" name="Διάγραμμα 6">
            <a:extLst>
              <a:ext uri="{FF2B5EF4-FFF2-40B4-BE49-F238E27FC236}">
                <a16:creationId xmlns:a16="http://schemas.microsoft.com/office/drawing/2014/main" id="{5FB1ED54-1F08-4183-885A-DB46D53DAD0A}"/>
              </a:ext>
            </a:extLst>
          </p:cNvPr>
          <p:cNvGraphicFramePr>
            <a:graphicFrameLocks noGrp="1"/>
          </p:cNvGraphicFramePr>
          <p:nvPr>
            <p:ph idx="1"/>
            <p:extLst>
              <p:ext uri="{D42A27DB-BD31-4B8C-83A1-F6EECF244321}">
                <p14:modId xmlns:p14="http://schemas.microsoft.com/office/powerpoint/2010/main" val="401862008"/>
              </p:ext>
            </p:extLst>
          </p:nvPr>
        </p:nvGraphicFramePr>
        <p:xfrm>
          <a:off x="-799200" y="1864924"/>
          <a:ext cx="13804778" cy="4814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05916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0DBD4729-DBDF-40A6-9BA4-E4C97EF6D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49">
            <a:extLst>
              <a:ext uri="{FF2B5EF4-FFF2-40B4-BE49-F238E27FC236}">
                <a16:creationId xmlns:a16="http://schemas.microsoft.com/office/drawing/2014/main" id="{55125130-F4AB-465E-8AE2-E583FCAAB2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51">
            <a:extLst>
              <a:ext uri="{FF2B5EF4-FFF2-40B4-BE49-F238E27FC236}">
                <a16:creationId xmlns:a16="http://schemas.microsoft.com/office/drawing/2014/main" id="{E0BA65A2-0302-4468-ADA7-9EC3F9593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4" name="Rectangle 53">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69282F36-261B-49B3-8CA9-FB857C475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8" name="Rectangle 57">
            <a:extLst>
              <a:ext uri="{FF2B5EF4-FFF2-40B4-BE49-F238E27FC236}">
                <a16:creationId xmlns:a16="http://schemas.microsoft.com/office/drawing/2014/main" id="{B87215C3-3B83-4BE7-9213-26E084BD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59">
            <a:extLst>
              <a:ext uri="{FF2B5EF4-FFF2-40B4-BE49-F238E27FC236}">
                <a16:creationId xmlns:a16="http://schemas.microsoft.com/office/drawing/2014/main" id="{13A105D4-2907-419E-8223-4C266BA1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7" name="Εικόνα 4" descr="Εικόνα που περιέχει ουρανός, υπαίθριος, πουλί, ζώο&#10;&#10;Η περιγραφή δημιουργήθηκε με πολύ υψηλή αξιοπιστία">
            <a:extLst>
              <a:ext uri="{FF2B5EF4-FFF2-40B4-BE49-F238E27FC236}">
                <a16:creationId xmlns:a16="http://schemas.microsoft.com/office/drawing/2014/main" id="{4F3DA57D-E214-4C76-8508-3E43675B071B}"/>
              </a:ext>
            </a:extLst>
          </p:cNvPr>
          <p:cNvPicPr>
            <a:picLocks noChangeAspect="1"/>
          </p:cNvPicPr>
          <p:nvPr/>
        </p:nvPicPr>
        <p:blipFill rotWithShape="1">
          <a:blip r:embed="rId2"/>
          <a:srcRect t="2372" b="225"/>
          <a:stretch/>
        </p:blipFill>
        <p:spPr>
          <a:xfrm>
            <a:off x="1470115" y="599724"/>
            <a:ext cx="9244976" cy="5200321"/>
          </a:xfrm>
          <a:prstGeom prst="rect">
            <a:avLst/>
          </a:prstGeom>
        </p:spPr>
      </p:pic>
      <p:sp>
        <p:nvSpPr>
          <p:cNvPr id="62" name="Rectangle 61">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TextBox 14">
            <a:extLst>
              <a:ext uri="{FF2B5EF4-FFF2-40B4-BE49-F238E27FC236}">
                <a16:creationId xmlns:a16="http://schemas.microsoft.com/office/drawing/2014/main" id="{C55544D5-9F75-419A-802B-C22333FA800F}"/>
              </a:ext>
            </a:extLst>
          </p:cNvPr>
          <p:cNvSpPr txBox="1"/>
          <p:nvPr/>
        </p:nvSpPr>
        <p:spPr>
          <a:xfrm>
            <a:off x="583720" y="5874589"/>
            <a:ext cx="11240218" cy="5847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3200" dirty="0">
                <a:solidFill>
                  <a:schemeClr val="bg1"/>
                </a:solidFill>
                <a:latin typeface="Corbel"/>
              </a:rPr>
              <a:t>These are the swallows, the birds that </a:t>
            </a:r>
            <a:r>
              <a:rPr lang="el-GR" sz="3200" dirty="0" err="1">
                <a:solidFill>
                  <a:schemeClr val="bg1"/>
                </a:solidFill>
                <a:latin typeface="Corbel"/>
              </a:rPr>
              <a:t>we</a:t>
            </a:r>
            <a:r>
              <a:rPr lang="el-GR" sz="3200" dirty="0">
                <a:solidFill>
                  <a:schemeClr val="bg1"/>
                </a:solidFill>
                <a:latin typeface="Corbel"/>
              </a:rPr>
              <a:t> </a:t>
            </a:r>
            <a:r>
              <a:rPr lang="el-GR" sz="3200" dirty="0" err="1">
                <a:solidFill>
                  <a:schemeClr val="bg1"/>
                </a:solidFill>
                <a:latin typeface="Corbel"/>
              </a:rPr>
              <a:t>refer</a:t>
            </a:r>
            <a:r>
              <a:rPr lang="en-US" sz="3200" dirty="0">
                <a:solidFill>
                  <a:schemeClr val="bg1"/>
                </a:solidFill>
                <a:latin typeface="Corbel"/>
              </a:rPr>
              <a:t>r</a:t>
            </a:r>
            <a:r>
              <a:rPr lang="el-GR" sz="3200" dirty="0" err="1">
                <a:solidFill>
                  <a:schemeClr val="bg1"/>
                </a:solidFill>
                <a:latin typeface="Corbel"/>
              </a:rPr>
              <a:t>ed</a:t>
            </a:r>
            <a:r>
              <a:rPr lang="el-GR" sz="3200" dirty="0">
                <a:solidFill>
                  <a:schemeClr val="bg1"/>
                </a:solidFill>
                <a:latin typeface="Corbel"/>
              </a:rPr>
              <a:t> to previously.</a:t>
            </a:r>
          </a:p>
        </p:txBody>
      </p:sp>
    </p:spTree>
    <p:extLst>
      <p:ext uri="{BB962C8B-B14F-4D97-AF65-F5344CB8AC3E}">
        <p14:creationId xmlns:p14="http://schemas.microsoft.com/office/powerpoint/2010/main" val="250412843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41">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43">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45">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21" name="Εικόνα 21" descr="Εικόνα που περιέχει πουλί, υπαίθριος, ζώο, καθιστός&#10;&#10;Η περιγραφή δημιουργήθηκε με πολύ υψηλή αξιοπιστία">
            <a:extLst>
              <a:ext uri="{FF2B5EF4-FFF2-40B4-BE49-F238E27FC236}">
                <a16:creationId xmlns:a16="http://schemas.microsoft.com/office/drawing/2014/main" id="{4982B88D-17F2-4F6B-9823-5A76DD763748}"/>
              </a:ext>
            </a:extLst>
          </p:cNvPr>
          <p:cNvPicPr>
            <a:picLocks noChangeAspect="1"/>
          </p:cNvPicPr>
          <p:nvPr/>
        </p:nvPicPr>
        <p:blipFill>
          <a:blip r:embed="rId2"/>
          <a:stretch>
            <a:fillRect/>
          </a:stretch>
        </p:blipFill>
        <p:spPr>
          <a:xfrm>
            <a:off x="439948" y="1107307"/>
            <a:ext cx="3720859" cy="4643384"/>
          </a:xfrm>
          <a:prstGeom prst="rect">
            <a:avLst/>
          </a:prstGeom>
        </p:spPr>
      </p:pic>
      <p:sp>
        <p:nvSpPr>
          <p:cNvPr id="3" name="Θέση περιεχομένου 2">
            <a:extLst>
              <a:ext uri="{FF2B5EF4-FFF2-40B4-BE49-F238E27FC236}">
                <a16:creationId xmlns:a16="http://schemas.microsoft.com/office/drawing/2014/main" id="{C95D4CC8-0ECA-4788-9E4E-922F1D091664}"/>
              </a:ext>
            </a:extLst>
          </p:cNvPr>
          <p:cNvSpPr>
            <a:spLocks noGrp="1"/>
          </p:cNvSpPr>
          <p:nvPr>
            <p:ph idx="1"/>
          </p:nvPr>
        </p:nvSpPr>
        <p:spPr>
          <a:xfrm>
            <a:off x="4271308" y="1288892"/>
            <a:ext cx="7476600" cy="5128482"/>
          </a:xfrm>
        </p:spPr>
        <p:txBody>
          <a:bodyPr vert="horz" lIns="91440" tIns="45720" rIns="91440" bIns="45720" rtlCol="0" anchor="ctr">
            <a:noAutofit/>
          </a:bodyPr>
          <a:lstStyle/>
          <a:p>
            <a:pPr marL="0" indent="0" algn="just">
              <a:buNone/>
            </a:pPr>
            <a:r>
              <a:rPr lang="el-GR" sz="3200" dirty="0">
                <a:solidFill>
                  <a:srgbClr val="FFFFFF"/>
                </a:solidFill>
                <a:latin typeface="Corbel"/>
              </a:rPr>
              <a:t>Swallows were very beloved birds and considered as domestic. Greeks hung the March </a:t>
            </a:r>
            <a:r>
              <a:rPr lang="el-GR" sz="3200" dirty="0" err="1">
                <a:solidFill>
                  <a:srgbClr val="FFFFFF"/>
                </a:solidFill>
                <a:latin typeface="Corbel"/>
              </a:rPr>
              <a:t>bracel</a:t>
            </a:r>
            <a:r>
              <a:rPr lang="en-US" sz="3200" dirty="0">
                <a:solidFill>
                  <a:srgbClr val="FFFFFF"/>
                </a:solidFill>
                <a:latin typeface="Corbel"/>
              </a:rPr>
              <a:t>e</a:t>
            </a:r>
            <a:r>
              <a:rPr lang="el-GR" sz="3200" dirty="0" err="1">
                <a:solidFill>
                  <a:srgbClr val="FFFFFF"/>
                </a:solidFill>
                <a:latin typeface="Corbel"/>
              </a:rPr>
              <a:t>ts</a:t>
            </a:r>
            <a:r>
              <a:rPr lang="el-GR" sz="3200" dirty="0">
                <a:solidFill>
                  <a:srgbClr val="FFFFFF"/>
                </a:solidFill>
                <a:latin typeface="Corbel"/>
              </a:rPr>
              <a:t>  on trees in order to help them build their nests. They thought that in this way they helped the swallows to end their long journey and the swallows with their turn protected them from evil. These birds travel in spring to Greece and when winter comes they are forced to go to warmer places.  </a:t>
            </a:r>
            <a:endParaRPr lang="el-GR" dirty="0"/>
          </a:p>
          <a:p>
            <a:pPr marL="305435" indent="-305435"/>
            <a:endParaRPr lang="el-GR" sz="3200" dirty="0">
              <a:solidFill>
                <a:srgbClr val="FFFFFF"/>
              </a:solidFill>
              <a:latin typeface="Corbel"/>
            </a:endParaRPr>
          </a:p>
        </p:txBody>
      </p:sp>
      <p:sp>
        <p:nvSpPr>
          <p:cNvPr id="2" name="Τίτλος 1">
            <a:extLst>
              <a:ext uri="{FF2B5EF4-FFF2-40B4-BE49-F238E27FC236}">
                <a16:creationId xmlns:a16="http://schemas.microsoft.com/office/drawing/2014/main" id="{F7EFA633-B228-4E13-9FAA-B6F3D18A2054}"/>
              </a:ext>
            </a:extLst>
          </p:cNvPr>
          <p:cNvSpPr>
            <a:spLocks noGrp="1"/>
          </p:cNvSpPr>
          <p:nvPr>
            <p:ph type="title"/>
          </p:nvPr>
        </p:nvSpPr>
        <p:spPr>
          <a:xfrm>
            <a:off x="631210" y="627533"/>
            <a:ext cx="3356015" cy="4711539"/>
          </a:xfrm>
        </p:spPr>
        <p:txBody>
          <a:bodyPr anchor="ctr">
            <a:normAutofit/>
          </a:bodyPr>
          <a:lstStyle/>
          <a:p>
            <a:pPr algn="ctr"/>
            <a:r>
              <a:rPr lang="el-GR" sz="3600" b="1" u="sng" dirty="0">
                <a:latin typeface="Corbel"/>
              </a:rPr>
              <a:t>THe swallows </a:t>
            </a:r>
            <a:endParaRPr lang="el-GR" dirty="0"/>
          </a:p>
        </p:txBody>
      </p:sp>
    </p:spTree>
    <p:extLst>
      <p:ext uri="{BB962C8B-B14F-4D97-AF65-F5344CB8AC3E}">
        <p14:creationId xmlns:p14="http://schemas.microsoft.com/office/powerpoint/2010/main" val="228852060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 name="Rectangle 112">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1" name="Rectangle 114">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2" name="Rectangle 116">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19" name="Rectangle 118">
            <a:extLst>
              <a:ext uri="{FF2B5EF4-FFF2-40B4-BE49-F238E27FC236}">
                <a16:creationId xmlns:a16="http://schemas.microsoft.com/office/drawing/2014/main" id="{B36BEBD5-A373-4C8C-8C06-CD8007E22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Τίτλος 1">
            <a:extLst>
              <a:ext uri="{FF2B5EF4-FFF2-40B4-BE49-F238E27FC236}">
                <a16:creationId xmlns:a16="http://schemas.microsoft.com/office/drawing/2014/main" id="{99E740BC-D2FD-4E66-8829-11B20658A5D1}"/>
              </a:ext>
            </a:extLst>
          </p:cNvPr>
          <p:cNvSpPr>
            <a:spLocks noGrp="1"/>
          </p:cNvSpPr>
          <p:nvPr>
            <p:ph type="title" idx="4294967295"/>
          </p:nvPr>
        </p:nvSpPr>
        <p:spPr>
          <a:xfrm>
            <a:off x="581192" y="544005"/>
            <a:ext cx="11029616" cy="1013800"/>
          </a:xfrm>
        </p:spPr>
        <p:txBody>
          <a:bodyPr vert="horz" lIns="91440" tIns="45720" rIns="91440" bIns="45720" rtlCol="0" anchor="b">
            <a:normAutofit/>
          </a:bodyPr>
          <a:lstStyle/>
          <a:p>
            <a:r>
              <a:rPr lang="en-US" sz="3600" dirty="0"/>
              <a:t>Migrants... the swallows of our community</a:t>
            </a:r>
          </a:p>
        </p:txBody>
      </p:sp>
      <p:sp>
        <p:nvSpPr>
          <p:cNvPr id="121" name="Rectangle 120">
            <a:extLst>
              <a:ext uri="{FF2B5EF4-FFF2-40B4-BE49-F238E27FC236}">
                <a16:creationId xmlns:a16="http://schemas.microsoft.com/office/drawing/2014/main" id="{FF48D04A-B18A-4669-86FA-1F7C104C4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Εικόνα 3" descr="Εικόνα που περιέχει άτομο, νερό, υπαίθριος, παιδί&#10;&#10;Η περιγραφή δημιουργήθηκε με πολύ υψηλή αξιοπιστία">
            <a:extLst>
              <a:ext uri="{FF2B5EF4-FFF2-40B4-BE49-F238E27FC236}">
                <a16:creationId xmlns:a16="http://schemas.microsoft.com/office/drawing/2014/main" id="{05437759-F011-46B8-97B8-7981421BC9AE}"/>
              </a:ext>
            </a:extLst>
          </p:cNvPr>
          <p:cNvPicPr>
            <a:picLocks noChangeAspect="1"/>
          </p:cNvPicPr>
          <p:nvPr/>
        </p:nvPicPr>
        <p:blipFill rotWithShape="1">
          <a:blip r:embed="rId2">
            <a:extLst/>
          </a:blip>
          <a:srcRect l="15279" r="8229" b="2"/>
          <a:stretch/>
        </p:blipFill>
        <p:spPr>
          <a:xfrm>
            <a:off x="657225" y="2361056"/>
            <a:ext cx="4976903" cy="3649219"/>
          </a:xfrm>
          <a:prstGeom prst="rect">
            <a:avLst/>
          </a:prstGeom>
        </p:spPr>
      </p:pic>
      <p:sp>
        <p:nvSpPr>
          <p:cNvPr id="108" name="Θέση περιεχομένου 107">
            <a:extLst>
              <a:ext uri="{FF2B5EF4-FFF2-40B4-BE49-F238E27FC236}">
                <a16:creationId xmlns:a16="http://schemas.microsoft.com/office/drawing/2014/main" id="{6C9F2DEC-7CB5-473C-8B04-619ED1F3E703}"/>
              </a:ext>
            </a:extLst>
          </p:cNvPr>
          <p:cNvSpPr>
            <a:spLocks noGrp="1"/>
          </p:cNvSpPr>
          <p:nvPr>
            <p:ph idx="4294967295"/>
          </p:nvPr>
        </p:nvSpPr>
        <p:spPr>
          <a:xfrm>
            <a:off x="5990749" y="2065477"/>
            <a:ext cx="5965113" cy="4433871"/>
          </a:xfrm>
        </p:spPr>
        <p:txBody>
          <a:bodyPr vert="horz" lIns="91440" tIns="45720" rIns="91440" bIns="45720" rtlCol="0" anchor="ctr">
            <a:noAutofit/>
          </a:bodyPr>
          <a:lstStyle/>
          <a:p>
            <a:pPr marL="0" indent="0" algn="just">
              <a:buNone/>
            </a:pPr>
            <a:r>
              <a:rPr lang="en-US" sz="3200" dirty="0"/>
              <a:t>We can conclude that migrants are like swallows. They travel in order to find a better place to live, with conditions that ensure their survival. They find many barriers in their way to the destination of their dreams, but they </a:t>
            </a:r>
            <a:r>
              <a:rPr lang="en-US" sz="3200" b="1" dirty="0"/>
              <a:t>never stop  hopping</a:t>
            </a:r>
            <a:r>
              <a:rPr lang="en-US" sz="3200" dirty="0"/>
              <a:t>, they</a:t>
            </a:r>
            <a:r>
              <a:rPr lang="en-US" sz="3200" b="1" dirty="0"/>
              <a:t> never stop trying</a:t>
            </a:r>
            <a:r>
              <a:rPr lang="en-US" sz="3200" dirty="0"/>
              <a:t>, they </a:t>
            </a:r>
            <a:r>
              <a:rPr lang="en-US" sz="3200" b="1" dirty="0"/>
              <a:t>never give up</a:t>
            </a:r>
            <a:r>
              <a:rPr lang="en-US" sz="3200" dirty="0"/>
              <a:t>! </a:t>
            </a:r>
            <a:endParaRPr lang="el-GR" dirty="0"/>
          </a:p>
        </p:txBody>
      </p:sp>
    </p:spTree>
    <p:extLst>
      <p:ext uri="{BB962C8B-B14F-4D97-AF65-F5344CB8AC3E}">
        <p14:creationId xmlns:p14="http://schemas.microsoft.com/office/powerpoint/2010/main" val="20734133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randombar(horizontal)">
                                      <p:cBhvr>
                                        <p:cTn id="12"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81A7281-8A54-4E78-8727-DEC16B487A57}"/>
              </a:ext>
            </a:extLst>
          </p:cNvPr>
          <p:cNvSpPr>
            <a:spLocks noGrp="1"/>
          </p:cNvSpPr>
          <p:nvPr>
            <p:ph type="title"/>
          </p:nvPr>
        </p:nvSpPr>
        <p:spPr>
          <a:xfrm>
            <a:off x="581192" y="702156"/>
            <a:ext cx="11029616" cy="1013800"/>
          </a:xfrm>
        </p:spPr>
        <p:txBody>
          <a:bodyPr vert="horz" lIns="91440" tIns="45720" rIns="91440" bIns="45720" rtlCol="0" anchor="b">
            <a:noAutofit/>
          </a:bodyPr>
          <a:lstStyle/>
          <a:p>
            <a:r>
              <a:rPr lang="el-GR" sz="3700" b="1" dirty="0">
                <a:latin typeface="Corbel"/>
              </a:rPr>
              <a:t>Our moral obligation related to migrants.</a:t>
            </a:r>
            <a:endParaRPr lang="el-GR" sz="3700" b="1" dirty="0"/>
          </a:p>
        </p:txBody>
      </p:sp>
      <p:pic>
        <p:nvPicPr>
          <p:cNvPr id="3183" name="Εικόνα 3183" descr="Εικόνα που περιέχει αγώνισμα στίβου, ουρανός, άθλημα, υπαίθριος&#10;&#10;Η περιγραφή δημιουργήθηκε με πολύ υψηλή αξιοπιστία">
            <a:extLst>
              <a:ext uri="{FF2B5EF4-FFF2-40B4-BE49-F238E27FC236}">
                <a16:creationId xmlns:a16="http://schemas.microsoft.com/office/drawing/2014/main" id="{0DE07A4D-4920-44A4-B2DD-E728A9C17237}"/>
              </a:ext>
            </a:extLst>
          </p:cNvPr>
          <p:cNvPicPr>
            <a:picLocks noChangeAspect="1"/>
          </p:cNvPicPr>
          <p:nvPr/>
        </p:nvPicPr>
        <p:blipFill rotWithShape="1">
          <a:blip r:embed="rId2"/>
          <a:srcRect l="30529" r="23477"/>
          <a:stretch/>
        </p:blipFill>
        <p:spPr>
          <a:xfrm>
            <a:off x="8051799" y="1910927"/>
            <a:ext cx="3726132" cy="4856000"/>
          </a:xfrm>
          <a:prstGeom prst="rect">
            <a:avLst/>
          </a:prstGeom>
        </p:spPr>
      </p:pic>
      <p:sp>
        <p:nvSpPr>
          <p:cNvPr id="3" name="Θέση περιεχομένου 2">
            <a:extLst>
              <a:ext uri="{FF2B5EF4-FFF2-40B4-BE49-F238E27FC236}">
                <a16:creationId xmlns:a16="http://schemas.microsoft.com/office/drawing/2014/main" id="{578D352C-92CB-41CA-BB4E-EC81CBBE2C67}"/>
              </a:ext>
            </a:extLst>
          </p:cNvPr>
          <p:cNvSpPr>
            <a:spLocks noGrp="1"/>
          </p:cNvSpPr>
          <p:nvPr>
            <p:ph idx="1"/>
          </p:nvPr>
        </p:nvSpPr>
        <p:spPr>
          <a:xfrm>
            <a:off x="538060" y="7643893"/>
            <a:ext cx="11029615" cy="3678303"/>
          </a:xfrm>
        </p:spPr>
        <p:txBody>
          <a:bodyPr/>
          <a:lstStyle/>
          <a:p>
            <a:pPr marL="0" indent="0">
              <a:buNone/>
            </a:pPr>
            <a:r>
              <a:rPr lang="el-GR" sz="2800" dirty="0">
                <a:latin typeface="Corbel"/>
              </a:rPr>
              <a:t>Our society has a moral obligation related to migrants.</a:t>
            </a:r>
            <a:r>
              <a:rPr lang="el-GR" dirty="0">
                <a:latin typeface="Corbel"/>
              </a:rPr>
              <a:t> </a:t>
            </a:r>
            <a:r>
              <a:rPr lang="el-GR" sz="2400" dirty="0">
                <a:latin typeface="Corbel"/>
              </a:rPr>
              <a:t>We should stand by their side in every way that we can. We should always think migrants have the same dreams, the same desires and the mainly the same rights. We s</a:t>
            </a:r>
          </a:p>
        </p:txBody>
      </p:sp>
      <p:graphicFrame>
        <p:nvGraphicFramePr>
          <p:cNvPr id="1088" name="Διάγραμμα 1088">
            <a:extLst>
              <a:ext uri="{FF2B5EF4-FFF2-40B4-BE49-F238E27FC236}">
                <a16:creationId xmlns:a16="http://schemas.microsoft.com/office/drawing/2014/main" id="{CF670941-86BA-47FD-B35E-EB236F3B056F}"/>
              </a:ext>
            </a:extLst>
          </p:cNvPr>
          <p:cNvGraphicFramePr/>
          <p:nvPr>
            <p:extLst>
              <p:ext uri="{D42A27DB-BD31-4B8C-83A1-F6EECF244321}">
                <p14:modId xmlns:p14="http://schemas.microsoft.com/office/powerpoint/2010/main" val="3902343219"/>
              </p:ext>
            </p:extLst>
          </p:nvPr>
        </p:nvGraphicFramePr>
        <p:xfrm>
          <a:off x="322400" y="2180496"/>
          <a:ext cx="7613263" cy="458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07" name="TextBox 3806">
            <a:extLst>
              <a:ext uri="{FF2B5EF4-FFF2-40B4-BE49-F238E27FC236}">
                <a16:creationId xmlns:a16="http://schemas.microsoft.com/office/drawing/2014/main" id="{83767AFC-7F38-4C6B-9046-3CEAF65F2B7B}"/>
              </a:ext>
            </a:extLst>
          </p:cNvPr>
          <p:cNvSpPr txBox="1"/>
          <p:nvPr/>
        </p:nvSpPr>
        <p:spPr>
          <a:xfrm>
            <a:off x="5032" y="1701560"/>
            <a:ext cx="2743200" cy="5847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3200" b="1" u="sng" dirty="0">
                <a:latin typeface="Corbel"/>
              </a:rPr>
              <a:t>We should:</a:t>
            </a:r>
          </a:p>
        </p:txBody>
      </p:sp>
    </p:spTree>
    <p:extLst>
      <p:ext uri="{BB962C8B-B14F-4D97-AF65-F5344CB8AC3E}">
        <p14:creationId xmlns:p14="http://schemas.microsoft.com/office/powerpoint/2010/main" val="104057741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183"/>
                                        </p:tgtEl>
                                        <p:attrNameLst>
                                          <p:attrName>style.visibility</p:attrName>
                                        </p:attrNameLst>
                                      </p:cBhvr>
                                      <p:to>
                                        <p:strVal val="visible"/>
                                      </p:to>
                                    </p:set>
                                    <p:animEffect transition="in" filter="box(in)">
                                      <p:cBhvr>
                                        <p:cTn id="7" dur="2000"/>
                                        <p:tgtEl>
                                          <p:spTgt spid="318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807"/>
                                        </p:tgtEl>
                                        <p:attrNameLst>
                                          <p:attrName>style.visibility</p:attrName>
                                        </p:attrNameLst>
                                      </p:cBhvr>
                                      <p:to>
                                        <p:strVal val="visible"/>
                                      </p:to>
                                    </p:set>
                                    <p:animEffect transition="in" filter="randombar(horizontal)">
                                      <p:cBhvr>
                                        <p:cTn id="12" dur="500"/>
                                        <p:tgtEl>
                                          <p:spTgt spid="380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88"/>
                                        </p:tgtEl>
                                        <p:attrNameLst>
                                          <p:attrName>style.visibility</p:attrName>
                                        </p:attrNameLst>
                                      </p:cBhvr>
                                      <p:to>
                                        <p:strVal val="visible"/>
                                      </p:to>
                                    </p:set>
                                    <p:animEffect transition="in" filter="randombar(horizontal)">
                                      <p:cBhvr>
                                        <p:cTn id="17" dur="500"/>
                                        <p:tgtEl>
                                          <p:spTgt spid="1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88" grpId="0">
        <p:bldAsOne/>
      </p:bldGraphic>
      <p:bldP spid="380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Εικόνα 67" descr="Εικόνα που περιέχει υπαίθριος, ζώο, ουρανός, πουλί&#10;&#10;Η περιγραφή δημιουργήθηκε με πολύ υψηλή αξιοπιστία">
            <a:extLst>
              <a:ext uri="{FF2B5EF4-FFF2-40B4-BE49-F238E27FC236}">
                <a16:creationId xmlns:a16="http://schemas.microsoft.com/office/drawing/2014/main" id="{B3F0204C-5067-4DA8-98BD-BE062182520C}"/>
              </a:ext>
            </a:extLst>
          </p:cNvPr>
          <p:cNvPicPr>
            <a:picLocks noChangeAspect="1"/>
          </p:cNvPicPr>
          <p:nvPr/>
        </p:nvPicPr>
        <p:blipFill>
          <a:blip r:embed="rId2"/>
          <a:stretch>
            <a:fillRect/>
          </a:stretch>
        </p:blipFill>
        <p:spPr>
          <a:xfrm>
            <a:off x="626853" y="794374"/>
            <a:ext cx="3418935" cy="1833064"/>
          </a:xfrm>
          <a:prstGeom prst="rect">
            <a:avLst/>
          </a:prstGeom>
        </p:spPr>
      </p:pic>
      <p:pic>
        <p:nvPicPr>
          <p:cNvPr id="69" name="Εικόνα 69" descr="Εικόνα που περιέχει ουρανός, υπαίθριος&#10;&#10;Η περιγραφή δημιουργήθηκε με πολύ υψηλή αξιοπιστία">
            <a:extLst>
              <a:ext uri="{FF2B5EF4-FFF2-40B4-BE49-F238E27FC236}">
                <a16:creationId xmlns:a16="http://schemas.microsoft.com/office/drawing/2014/main" id="{FF02BBF4-EB32-4EA8-A06A-429E0DD8C145}"/>
              </a:ext>
            </a:extLst>
          </p:cNvPr>
          <p:cNvPicPr>
            <a:picLocks noChangeAspect="1"/>
          </p:cNvPicPr>
          <p:nvPr/>
        </p:nvPicPr>
        <p:blipFill>
          <a:blip r:embed="rId3"/>
          <a:stretch>
            <a:fillRect/>
          </a:stretch>
        </p:blipFill>
        <p:spPr>
          <a:xfrm>
            <a:off x="626853" y="3508490"/>
            <a:ext cx="3476445" cy="1810718"/>
          </a:xfrm>
          <a:prstGeom prst="rect">
            <a:avLst/>
          </a:prstGeom>
        </p:spPr>
      </p:pic>
      <p:pic>
        <p:nvPicPr>
          <p:cNvPr id="71" name="Εικόνα 71">
            <a:extLst>
              <a:ext uri="{FF2B5EF4-FFF2-40B4-BE49-F238E27FC236}">
                <a16:creationId xmlns:a16="http://schemas.microsoft.com/office/drawing/2014/main" id="{45C66C86-C503-4C17-B452-2CDF6CF7E864}"/>
              </a:ext>
            </a:extLst>
          </p:cNvPr>
          <p:cNvPicPr>
            <a:picLocks noChangeAspect="1"/>
          </p:cNvPicPr>
          <p:nvPr/>
        </p:nvPicPr>
        <p:blipFill>
          <a:blip r:embed="rId4"/>
          <a:stretch>
            <a:fillRect/>
          </a:stretch>
        </p:blipFill>
        <p:spPr>
          <a:xfrm>
            <a:off x="5024438" y="2041136"/>
            <a:ext cx="2143125" cy="2143125"/>
          </a:xfrm>
          <a:prstGeom prst="rect">
            <a:avLst/>
          </a:prstGeom>
        </p:spPr>
      </p:pic>
      <p:pic>
        <p:nvPicPr>
          <p:cNvPr id="73" name="Εικόνα 73" descr="Εικόνα που περιέχει ουρανός, χλόη, δρόμος, υπαίθριος&#10;&#10;Η περιγραφή δημιουργήθηκε με πολύ υψηλή αξιοπιστία">
            <a:extLst>
              <a:ext uri="{FF2B5EF4-FFF2-40B4-BE49-F238E27FC236}">
                <a16:creationId xmlns:a16="http://schemas.microsoft.com/office/drawing/2014/main" id="{D932BFF6-9C0D-46B7-909B-EA6AF7C7FBAA}"/>
              </a:ext>
            </a:extLst>
          </p:cNvPr>
          <p:cNvPicPr>
            <a:picLocks noChangeAspect="1"/>
          </p:cNvPicPr>
          <p:nvPr/>
        </p:nvPicPr>
        <p:blipFill>
          <a:blip r:embed="rId5"/>
          <a:stretch>
            <a:fillRect/>
          </a:stretch>
        </p:blipFill>
        <p:spPr>
          <a:xfrm>
            <a:off x="7758023" y="961217"/>
            <a:ext cx="4008406" cy="4274208"/>
          </a:xfrm>
          <a:prstGeom prst="rect">
            <a:avLst/>
          </a:prstGeom>
        </p:spPr>
      </p:pic>
      <p:cxnSp>
        <p:nvCxnSpPr>
          <p:cNvPr id="75" name="Γραμμή σύνδεσης: Καμπύλη 74">
            <a:extLst>
              <a:ext uri="{FF2B5EF4-FFF2-40B4-BE49-F238E27FC236}">
                <a16:creationId xmlns:a16="http://schemas.microsoft.com/office/drawing/2014/main" id="{E4CC8166-8569-498E-8F7E-72EEBF2FE383}"/>
              </a:ext>
            </a:extLst>
          </p:cNvPr>
          <p:cNvCxnSpPr/>
          <p:nvPr/>
        </p:nvCxnSpPr>
        <p:spPr>
          <a:xfrm>
            <a:off x="4272951" y="1720970"/>
            <a:ext cx="914400" cy="914400"/>
          </a:xfrm>
          <a:prstGeom prst="curvedConnector3">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76" name="Γραμμή σύνδεσης: Καμπύλη 75">
            <a:extLst>
              <a:ext uri="{FF2B5EF4-FFF2-40B4-BE49-F238E27FC236}">
                <a16:creationId xmlns:a16="http://schemas.microsoft.com/office/drawing/2014/main" id="{E26A00FC-D09C-4B17-81D0-4EA1D9BD3BA4}"/>
              </a:ext>
            </a:extLst>
          </p:cNvPr>
          <p:cNvCxnSpPr/>
          <p:nvPr/>
        </p:nvCxnSpPr>
        <p:spPr>
          <a:xfrm flipV="1">
            <a:off x="4272052" y="3755906"/>
            <a:ext cx="1086928" cy="854014"/>
          </a:xfrm>
          <a:prstGeom prst="curvedConnector3">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77" name="Ευθύγραμμο βέλος σύνδεσης 76">
            <a:extLst>
              <a:ext uri="{FF2B5EF4-FFF2-40B4-BE49-F238E27FC236}">
                <a16:creationId xmlns:a16="http://schemas.microsoft.com/office/drawing/2014/main" id="{99B46C34-B5EF-4C7D-BFB1-D392F8A6F389}"/>
              </a:ext>
            </a:extLst>
          </p:cNvPr>
          <p:cNvCxnSpPr/>
          <p:nvPr/>
        </p:nvCxnSpPr>
        <p:spPr>
          <a:xfrm>
            <a:off x="6845318" y="3185694"/>
            <a:ext cx="799381" cy="3738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3" name="TextBox 2">
            <a:extLst>
              <a:ext uri="{FF2B5EF4-FFF2-40B4-BE49-F238E27FC236}">
                <a16:creationId xmlns:a16="http://schemas.microsoft.com/office/drawing/2014/main" id="{163A0215-4B2A-46EA-9600-6C64604A6504}"/>
              </a:ext>
            </a:extLst>
          </p:cNvPr>
          <p:cNvSpPr txBox="1"/>
          <p:nvPr/>
        </p:nvSpPr>
        <p:spPr>
          <a:xfrm>
            <a:off x="625954" y="5586143"/>
            <a:ext cx="10967048" cy="1077218"/>
          </a:xfrm>
          <a:prstGeom prst="rect">
            <a:avLst/>
          </a:prstGeom>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3200" dirty="0" err="1">
                <a:latin typeface="Corbel"/>
              </a:rPr>
              <a:t>That</a:t>
            </a:r>
            <a:r>
              <a:rPr lang="el-GR" sz="3200" dirty="0">
                <a:latin typeface="Corbel"/>
              </a:rPr>
              <a:t> </a:t>
            </a:r>
            <a:r>
              <a:rPr lang="el-GR" sz="3200" dirty="0" err="1">
                <a:latin typeface="Corbel"/>
              </a:rPr>
              <a:t>means</a:t>
            </a:r>
            <a:r>
              <a:rPr lang="en-US" sz="3200" dirty="0">
                <a:latin typeface="Corbel"/>
              </a:rPr>
              <a:t>:</a:t>
            </a:r>
            <a:r>
              <a:rPr lang="el-GR" sz="3200" dirty="0">
                <a:latin typeface="Corbel"/>
              </a:rPr>
              <a:t> Swallows and migrants come to us and </a:t>
            </a:r>
            <a:r>
              <a:rPr lang="el-GR" sz="3200" dirty="0" err="1">
                <a:latin typeface="Corbel"/>
              </a:rPr>
              <a:t>we</a:t>
            </a:r>
            <a:r>
              <a:rPr lang="el-GR" sz="3200" dirty="0">
                <a:latin typeface="Corbel"/>
              </a:rPr>
              <a:t> </a:t>
            </a:r>
            <a:r>
              <a:rPr lang="en-US" sz="3200" dirty="0">
                <a:latin typeface="Corbel"/>
              </a:rPr>
              <a:t>should try to </a:t>
            </a:r>
            <a:r>
              <a:rPr lang="el-GR" sz="3200" dirty="0" err="1">
                <a:latin typeface="Corbel"/>
              </a:rPr>
              <a:t>lead</a:t>
            </a:r>
            <a:r>
              <a:rPr lang="el-GR" sz="3200" dirty="0">
                <a:latin typeface="Corbel"/>
              </a:rPr>
              <a:t> them to a better future.</a:t>
            </a:r>
          </a:p>
        </p:txBody>
      </p:sp>
    </p:spTree>
    <p:extLst>
      <p:ext uri="{BB962C8B-B14F-4D97-AF65-F5344CB8AC3E}">
        <p14:creationId xmlns:p14="http://schemas.microsoft.com/office/powerpoint/2010/main" val="14475054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ox(in)">
                                      <p:cBhvr>
                                        <p:cTn id="7" dur="20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box(in)">
                                      <p:cBhvr>
                                        <p:cTn id="12" dur="20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box(in)">
                                      <p:cBhvr>
                                        <p:cTn id="17" dur="2000"/>
                                        <p:tgtEl>
                                          <p:spTgt spid="7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box(in)">
                                      <p:cBhvr>
                                        <p:cTn id="22" dur="2000"/>
                                        <p:tgtEl>
                                          <p:spTgt spid="7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box(in)">
                                      <p:cBhvr>
                                        <p:cTn id="27" dur="2000"/>
                                        <p:tgtEl>
                                          <p:spTgt spid="7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box(in)">
                                      <p:cBhvr>
                                        <p:cTn id="32" dur="2000"/>
                                        <p:tgtEl>
                                          <p:spTgt spid="77"/>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73"/>
                                        </p:tgtEl>
                                        <p:attrNameLst>
                                          <p:attrName>style.visibility</p:attrName>
                                        </p:attrNameLst>
                                      </p:cBhvr>
                                      <p:to>
                                        <p:strVal val="visible"/>
                                      </p:to>
                                    </p:set>
                                    <p:anim calcmode="lin" valueType="num">
                                      <p:cBhvr>
                                        <p:cTn id="37" dur="500" fill="hold"/>
                                        <p:tgtEl>
                                          <p:spTgt spid="73"/>
                                        </p:tgtEl>
                                        <p:attrNameLst>
                                          <p:attrName>ppt_w</p:attrName>
                                        </p:attrNameLst>
                                      </p:cBhvr>
                                      <p:tavLst>
                                        <p:tav tm="0">
                                          <p:val>
                                            <p:fltVal val="0"/>
                                          </p:val>
                                        </p:tav>
                                        <p:tav tm="100000">
                                          <p:val>
                                            <p:strVal val="#ppt_w"/>
                                          </p:val>
                                        </p:tav>
                                      </p:tavLst>
                                    </p:anim>
                                    <p:anim calcmode="lin" valueType="num">
                                      <p:cBhvr>
                                        <p:cTn id="38" dur="500" fill="hold"/>
                                        <p:tgtEl>
                                          <p:spTgt spid="7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Τίτλος 1">
            <a:extLst>
              <a:ext uri="{FF2B5EF4-FFF2-40B4-BE49-F238E27FC236}">
                <a16:creationId xmlns:a16="http://schemas.microsoft.com/office/drawing/2014/main" id="{421C476A-F985-4F19-8F31-8F3C307C13B9}"/>
              </a:ext>
            </a:extLst>
          </p:cNvPr>
          <p:cNvSpPr>
            <a:spLocks noGrp="1"/>
          </p:cNvSpPr>
          <p:nvPr>
            <p:ph type="title"/>
          </p:nvPr>
        </p:nvSpPr>
        <p:spPr>
          <a:xfrm>
            <a:off x="445820" y="342496"/>
            <a:ext cx="5586714" cy="1013800"/>
          </a:xfrm>
        </p:spPr>
        <p:txBody>
          <a:bodyPr>
            <a:normAutofit/>
          </a:bodyPr>
          <a:lstStyle/>
          <a:p>
            <a:pPr algn="ctr"/>
            <a:r>
              <a:rPr lang="el-GR" sz="4000" b="1" u="sng" dirty="0">
                <a:solidFill>
                  <a:srgbClr val="FFFFFF"/>
                </a:solidFill>
                <a:latin typeface="Corbel"/>
              </a:rPr>
              <a:t>CONCLUSION </a:t>
            </a:r>
            <a:endParaRPr lang="el-GR" sz="4000" dirty="0"/>
          </a:p>
        </p:txBody>
      </p:sp>
      <p:sp>
        <p:nvSpPr>
          <p:cNvPr id="22" name="Rectangle 21">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Θέση περιεχομένου 2">
            <a:extLst>
              <a:ext uri="{FF2B5EF4-FFF2-40B4-BE49-F238E27FC236}">
                <a16:creationId xmlns:a16="http://schemas.microsoft.com/office/drawing/2014/main" id="{50983AD8-64EC-41FF-B1AE-57069925F414}"/>
              </a:ext>
            </a:extLst>
          </p:cNvPr>
          <p:cNvSpPr>
            <a:spLocks noGrp="1"/>
          </p:cNvSpPr>
          <p:nvPr>
            <p:ph idx="1"/>
          </p:nvPr>
        </p:nvSpPr>
        <p:spPr>
          <a:xfrm>
            <a:off x="380822" y="1492103"/>
            <a:ext cx="5666087" cy="4570493"/>
          </a:xfrm>
        </p:spPr>
        <p:txBody>
          <a:bodyPr vert="horz" lIns="91440" tIns="45720" rIns="91440" bIns="45720" rtlCol="0" anchor="ctr">
            <a:noAutofit/>
          </a:bodyPr>
          <a:lstStyle/>
          <a:p>
            <a:pPr marL="0" indent="0" algn="just">
              <a:buNone/>
            </a:pPr>
            <a:r>
              <a:rPr lang="el-GR" sz="3800" dirty="0">
                <a:solidFill>
                  <a:srgbClr val="FFFFFF"/>
                </a:solidFill>
                <a:latin typeface="Corbel"/>
              </a:rPr>
              <a:t>We all should help migrants to reach their dreamed future! We </a:t>
            </a:r>
            <a:r>
              <a:rPr lang="el-GR" sz="3800" b="1" dirty="0">
                <a:solidFill>
                  <a:srgbClr val="FFFFFF"/>
                </a:solidFill>
                <a:latin typeface="Corbel"/>
              </a:rPr>
              <a:t>SHOULD </a:t>
            </a:r>
            <a:r>
              <a:rPr lang="el-GR" sz="3800" dirty="0">
                <a:solidFill>
                  <a:srgbClr val="FFFFFF"/>
                </a:solidFill>
                <a:latin typeface="Corbel"/>
              </a:rPr>
              <a:t>create a better world! We </a:t>
            </a:r>
            <a:r>
              <a:rPr lang="el-GR" sz="3800" b="1" dirty="0">
                <a:solidFill>
                  <a:srgbClr val="FFFFFF"/>
                </a:solidFill>
                <a:latin typeface="Corbel"/>
              </a:rPr>
              <a:t>CAN</a:t>
            </a:r>
            <a:r>
              <a:rPr lang="el-GR" sz="3800" dirty="0">
                <a:solidFill>
                  <a:srgbClr val="FFFFFF"/>
                </a:solidFill>
                <a:latin typeface="Corbel"/>
              </a:rPr>
              <a:t> create a better world! It depends on us! Let's do it... </a:t>
            </a:r>
            <a:r>
              <a:rPr lang="el-GR" sz="3800" b="1" dirty="0">
                <a:solidFill>
                  <a:srgbClr val="FFFFFF"/>
                </a:solidFill>
                <a:latin typeface="Corbel"/>
              </a:rPr>
              <a:t>TOGETHER</a:t>
            </a:r>
            <a:r>
              <a:rPr lang="el-GR" sz="3800" dirty="0">
                <a:solidFill>
                  <a:srgbClr val="FFFFFF"/>
                </a:solidFill>
                <a:latin typeface="Corbel"/>
              </a:rPr>
              <a:t>... </a:t>
            </a:r>
            <a:r>
              <a:rPr lang="el-GR" sz="3800" b="1" dirty="0">
                <a:solidFill>
                  <a:srgbClr val="FFFFFF"/>
                </a:solidFill>
                <a:latin typeface="Corbel"/>
              </a:rPr>
              <a:t>equal in dignity and rights!</a:t>
            </a:r>
            <a:endParaRPr lang="el-GR" sz="3800" dirty="0">
              <a:solidFill>
                <a:srgbClr val="FFFFFF"/>
              </a:solidFill>
              <a:latin typeface="Corbel"/>
            </a:endParaRPr>
          </a:p>
        </p:txBody>
      </p:sp>
      <p:sp>
        <p:nvSpPr>
          <p:cNvPr id="26" name="Rectangle 25">
            <a:extLst>
              <a:ext uri="{FF2B5EF4-FFF2-40B4-BE49-F238E27FC236}">
                <a16:creationId xmlns:a16="http://schemas.microsoft.com/office/drawing/2014/main" id="{C5F09389-6A8E-46D6-B5F4-A3C55FAE6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9" y="619125"/>
            <a:ext cx="5600006" cy="5607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Εικόνα 4" descr="Εικόνα που περιέχει άτομο, φρούτο, μήλο, φαγητό&#10;&#10;Η περιγραφή δημιουργήθηκε με πολύ υψηλή αξιοπιστία">
            <a:extLst>
              <a:ext uri="{FF2B5EF4-FFF2-40B4-BE49-F238E27FC236}">
                <a16:creationId xmlns:a16="http://schemas.microsoft.com/office/drawing/2014/main" id="{9CC50DC0-19A8-4A55-A487-1D450A3F9079}"/>
              </a:ext>
            </a:extLst>
          </p:cNvPr>
          <p:cNvPicPr>
            <a:picLocks noChangeAspect="1"/>
          </p:cNvPicPr>
          <p:nvPr/>
        </p:nvPicPr>
        <p:blipFill>
          <a:blip r:embed="rId2"/>
          <a:stretch>
            <a:fillRect/>
          </a:stretch>
        </p:blipFill>
        <p:spPr>
          <a:xfrm>
            <a:off x="6468084" y="1780662"/>
            <a:ext cx="4952475" cy="3305777"/>
          </a:xfrm>
          <a:prstGeom prst="rect">
            <a:avLst/>
          </a:prstGeom>
        </p:spPr>
      </p:pic>
      <p:pic>
        <p:nvPicPr>
          <p:cNvPr id="6" name="Εικόνα 5">
            <a:extLst>
              <a:ext uri="{FF2B5EF4-FFF2-40B4-BE49-F238E27FC236}">
                <a16:creationId xmlns:a16="http://schemas.microsoft.com/office/drawing/2014/main" id="{EF2BF2C4-F888-40A2-BF3E-6C82938E2A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0480" y="5505550"/>
            <a:ext cx="2556041" cy="787800"/>
          </a:xfrm>
          <a:prstGeom prst="rect">
            <a:avLst/>
          </a:prstGeom>
        </p:spPr>
      </p:pic>
      <p:pic>
        <p:nvPicPr>
          <p:cNvPr id="8" name="Εικόνα 7">
            <a:extLst>
              <a:ext uri="{FF2B5EF4-FFF2-40B4-BE49-F238E27FC236}">
                <a16:creationId xmlns:a16="http://schemas.microsoft.com/office/drawing/2014/main" id="{4D175879-E259-4EBA-879D-87DAD16725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8300" y="5505550"/>
            <a:ext cx="1908000" cy="895250"/>
          </a:xfrm>
          <a:prstGeom prst="rect">
            <a:avLst/>
          </a:prstGeom>
        </p:spPr>
      </p:pic>
    </p:spTree>
    <p:extLst>
      <p:ext uri="{BB962C8B-B14F-4D97-AF65-F5344CB8AC3E}">
        <p14:creationId xmlns:p14="http://schemas.microsoft.com/office/powerpoint/2010/main" val="168318333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Μέρισμα">
  <a:themeElements>
    <a:clrScheme name="Μέρισμα">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Μέρισμα">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Μέρισμ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Dividend</Template>
  <TotalTime>11</TotalTime>
  <Words>86</Words>
  <Application>Microsoft Office PowerPoint</Application>
  <PresentationFormat>Ευρεία οθόνη</PresentationFormat>
  <Paragraphs>23</Paragraphs>
  <Slides>8</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8</vt:i4>
      </vt:variant>
    </vt:vector>
  </HeadingPairs>
  <TitlesOfParts>
    <vt:vector size="13" baseType="lpstr">
      <vt:lpstr>Cambria</vt:lpstr>
      <vt:lpstr>Corbel</vt:lpstr>
      <vt:lpstr>Gill Sans MT</vt:lpstr>
      <vt:lpstr>Wingdings 2</vt:lpstr>
      <vt:lpstr>Μέρισμα</vt:lpstr>
      <vt:lpstr>The custom of MARCH BRACELeTS AND IMMIGRATION Presentation:           Melitini Lagou  Supervisor teacher: Triantafyllia VRANA</vt:lpstr>
      <vt:lpstr>The custom of march bracelets</vt:lpstr>
      <vt:lpstr>Παρουσίαση του PowerPoint</vt:lpstr>
      <vt:lpstr>THe swallows </vt:lpstr>
      <vt:lpstr>Migrants... the swallows of our community</vt:lpstr>
      <vt:lpstr>Our moral obligation related to migrants.</vt:lpstr>
      <vt:lpstr>Παρουσίαση του PowerPoint</vt:lpstr>
      <vt:lpstr>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Eleftheria Konstantiou</cp:lastModifiedBy>
  <cp:revision>1352</cp:revision>
  <dcterms:modified xsi:type="dcterms:W3CDTF">2019-09-03T17:58:49Z</dcterms:modified>
</cp:coreProperties>
</file>