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4"/>
  </p:notes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96B6C74-B37E-4A64-9165-046C4001ABBD}" v="1" dt="2019-03-15T21:52:40.24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4" autoAdjust="0"/>
    <p:restoredTop sz="94660"/>
  </p:normalViewPr>
  <p:slideViewPr>
    <p:cSldViewPr snapToGrid="0">
      <p:cViewPr varScale="1">
        <p:scale>
          <a:sx n="72" d="100"/>
          <a:sy n="72" d="100"/>
        </p:scale>
        <p:origin x="4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E506E2-1100-4C9A-9C39-E774AB1FE437}" type="doc">
      <dgm:prSet loTypeId="urn:microsoft.com/office/officeart/2005/8/layout/lProcess1" loCatId="process" qsTypeId="urn:microsoft.com/office/officeart/2005/8/quickstyle/simple1" qsCatId="simple" csTypeId="urn:microsoft.com/office/officeart/2005/8/colors/accent1_2" csCatId="accent1" phldr="1"/>
      <dgm:spPr/>
      <dgm:t>
        <a:bodyPr/>
        <a:lstStyle/>
        <a:p>
          <a:endParaRPr lang="el-GR"/>
        </a:p>
      </dgm:t>
    </dgm:pt>
    <dgm:pt modelId="{2D0EBB53-516F-481C-9E30-EBF881265DEA}">
      <dgm:prSet phldrT="[Κείμενο]"/>
      <dgm:spPr/>
      <dgm:t>
        <a:bodyPr/>
        <a:lstStyle/>
        <a:p>
          <a:r>
            <a:rPr lang="af-ZA" dirty="0"/>
            <a:t>Human</a:t>
          </a:r>
          <a:r>
            <a:rPr lang="el-GR" dirty="0"/>
            <a:t> </a:t>
          </a:r>
          <a:r>
            <a:rPr lang="el-GR" dirty="0" err="1"/>
            <a:t>rights</a:t>
          </a:r>
          <a:r>
            <a:rPr lang="el-GR" dirty="0"/>
            <a:t> </a:t>
          </a:r>
        </a:p>
      </dgm:t>
    </dgm:pt>
    <dgm:pt modelId="{A995109A-2274-4737-9162-064D3D2B19F6}" type="parTrans" cxnId="{6F5F3CD3-2CA0-425A-A208-377396BC1AAB}">
      <dgm:prSet/>
      <dgm:spPr/>
      <dgm:t>
        <a:bodyPr/>
        <a:lstStyle/>
        <a:p>
          <a:endParaRPr lang="el-GR"/>
        </a:p>
      </dgm:t>
    </dgm:pt>
    <dgm:pt modelId="{88390B39-960F-4FF1-9CE2-2CDFBBAD996A}" type="sibTrans" cxnId="{6F5F3CD3-2CA0-425A-A208-377396BC1AAB}">
      <dgm:prSet/>
      <dgm:spPr/>
      <dgm:t>
        <a:bodyPr/>
        <a:lstStyle/>
        <a:p>
          <a:endParaRPr lang="el-GR"/>
        </a:p>
      </dgm:t>
    </dgm:pt>
    <dgm:pt modelId="{CD10FF5F-6072-4A16-871D-1D47BE2E59D7}">
      <dgm:prSet phldrT="[Κείμενο]"/>
      <dgm:spPr/>
      <dgm:t>
        <a:bodyPr/>
        <a:lstStyle/>
        <a:p>
          <a:r>
            <a:rPr lang="af-ZA" dirty="0" err="1"/>
            <a:t>The</a:t>
          </a:r>
          <a:r>
            <a:rPr lang="el-GR" dirty="0"/>
            <a:t> </a:t>
          </a:r>
          <a:r>
            <a:rPr lang="af-ZA" dirty="0" err="1"/>
            <a:t>right</a:t>
          </a:r>
          <a:r>
            <a:rPr lang="el-GR" dirty="0"/>
            <a:t> </a:t>
          </a:r>
          <a:r>
            <a:rPr lang="af-ZA" dirty="0"/>
            <a:t>in</a:t>
          </a:r>
          <a:r>
            <a:rPr lang="el-GR" dirty="0"/>
            <a:t> </a:t>
          </a:r>
          <a:r>
            <a:rPr lang="af-ZA" dirty="0" err="1"/>
            <a:t>education</a:t>
          </a:r>
          <a:r>
            <a:rPr lang="el-GR" dirty="0"/>
            <a:t> </a:t>
          </a:r>
        </a:p>
      </dgm:t>
    </dgm:pt>
    <dgm:pt modelId="{93C1D521-900D-422F-986B-84BF856459D5}" type="parTrans" cxnId="{113AD304-79F7-4305-ADE2-E01FA84D209B}">
      <dgm:prSet/>
      <dgm:spPr/>
      <dgm:t>
        <a:bodyPr/>
        <a:lstStyle/>
        <a:p>
          <a:endParaRPr lang="el-GR"/>
        </a:p>
      </dgm:t>
    </dgm:pt>
    <dgm:pt modelId="{5FE51B56-4D04-4C6F-BCE4-B44C1EF4B063}" type="sibTrans" cxnId="{113AD304-79F7-4305-ADE2-E01FA84D209B}">
      <dgm:prSet/>
      <dgm:spPr/>
      <dgm:t>
        <a:bodyPr/>
        <a:lstStyle/>
        <a:p>
          <a:endParaRPr lang="el-GR"/>
        </a:p>
      </dgm:t>
    </dgm:pt>
    <dgm:pt modelId="{68E97A4D-47F5-4872-8120-CB911C31C870}">
      <dgm:prSet phldrT="[Κείμενο]"/>
      <dgm:spPr/>
      <dgm:t>
        <a:bodyPr/>
        <a:lstStyle/>
        <a:p>
          <a:r>
            <a:rPr lang="af-ZA" dirty="0" err="1"/>
            <a:t>Education</a:t>
          </a:r>
          <a:r>
            <a:rPr lang="af-ZA" dirty="0"/>
            <a:t> </a:t>
          </a:r>
          <a:r>
            <a:rPr lang="af-ZA" dirty="0" err="1"/>
            <a:t>and</a:t>
          </a:r>
          <a:r>
            <a:rPr lang="el-GR" dirty="0"/>
            <a:t> </a:t>
          </a:r>
          <a:r>
            <a:rPr lang="af-ZA" dirty="0" err="1"/>
            <a:t>refugees</a:t>
          </a:r>
        </a:p>
      </dgm:t>
    </dgm:pt>
    <dgm:pt modelId="{64AC96C2-91B3-414F-B836-6B32734497C3}" type="parTrans" cxnId="{209B0310-5488-460C-9CF2-9DC21B27EB86}">
      <dgm:prSet/>
      <dgm:spPr/>
      <dgm:t>
        <a:bodyPr/>
        <a:lstStyle/>
        <a:p>
          <a:endParaRPr lang="el-GR"/>
        </a:p>
      </dgm:t>
    </dgm:pt>
    <dgm:pt modelId="{68770A8F-3ECC-4B32-A5E5-C79488D8CCF5}" type="sibTrans" cxnId="{209B0310-5488-460C-9CF2-9DC21B27EB86}">
      <dgm:prSet/>
      <dgm:spPr/>
      <dgm:t>
        <a:bodyPr/>
        <a:lstStyle/>
        <a:p>
          <a:endParaRPr lang="el-GR"/>
        </a:p>
      </dgm:t>
    </dgm:pt>
    <dgm:pt modelId="{98A428A0-297A-445A-AC19-C3D572E0D04C}">
      <dgm:prSet phldrT="[Κείμενο]"/>
      <dgm:spPr/>
      <dgm:t>
        <a:bodyPr/>
        <a:lstStyle/>
        <a:p>
          <a:r>
            <a:rPr lang="af-ZA" dirty="0" err="1"/>
            <a:t>Provided</a:t>
          </a:r>
          <a:r>
            <a:rPr lang="el-GR" dirty="0"/>
            <a:t> </a:t>
          </a:r>
          <a:r>
            <a:rPr lang="af-ZA" dirty="0" err="1"/>
            <a:t>education</a:t>
          </a:r>
          <a:r>
            <a:rPr lang="el-GR" dirty="0"/>
            <a:t> </a:t>
          </a:r>
          <a:r>
            <a:rPr lang="el-GR" dirty="0" err="1"/>
            <a:t>to</a:t>
          </a:r>
          <a:r>
            <a:rPr lang="el-GR" dirty="0"/>
            <a:t> </a:t>
          </a:r>
          <a:r>
            <a:rPr lang="af-ZA" dirty="0" err="1"/>
            <a:t>refugees</a:t>
          </a:r>
          <a:r>
            <a:rPr lang="af-ZA" dirty="0"/>
            <a:t> in </a:t>
          </a:r>
          <a:r>
            <a:rPr lang="af-ZA" dirty="0" err="1"/>
            <a:t>Greece</a:t>
          </a:r>
        </a:p>
      </dgm:t>
    </dgm:pt>
    <dgm:pt modelId="{5C70864D-BDA8-48FB-858D-0804226F11F4}" type="parTrans" cxnId="{271F645F-6A62-4F4A-A391-B19B3D6B5757}">
      <dgm:prSet/>
      <dgm:spPr/>
    </dgm:pt>
    <dgm:pt modelId="{0606A7F2-F810-4739-BD7C-9404597E7318}" type="sibTrans" cxnId="{271F645F-6A62-4F4A-A391-B19B3D6B5757}">
      <dgm:prSet/>
      <dgm:spPr/>
    </dgm:pt>
    <dgm:pt modelId="{9865791C-BDC2-49EB-B5D1-F8C0624EFCB3}" type="pres">
      <dgm:prSet presAssocID="{73E506E2-1100-4C9A-9C39-E774AB1FE437}" presName="Name0" presStyleCnt="0">
        <dgm:presLayoutVars>
          <dgm:dir/>
          <dgm:animLvl val="lvl"/>
          <dgm:resizeHandles val="exact"/>
        </dgm:presLayoutVars>
      </dgm:prSet>
      <dgm:spPr/>
    </dgm:pt>
    <dgm:pt modelId="{6372E342-97FF-4109-916C-19DF5A32E86C}" type="pres">
      <dgm:prSet presAssocID="{2D0EBB53-516F-481C-9E30-EBF881265DEA}" presName="vertFlow" presStyleCnt="0"/>
      <dgm:spPr/>
    </dgm:pt>
    <dgm:pt modelId="{35345E2E-D541-400B-817B-B5DF47C57352}" type="pres">
      <dgm:prSet presAssocID="{2D0EBB53-516F-481C-9E30-EBF881265DEA}" presName="header" presStyleLbl="node1" presStyleIdx="0" presStyleCnt="1"/>
      <dgm:spPr/>
    </dgm:pt>
    <dgm:pt modelId="{DEAA99BD-75BC-4FC4-8460-9CE458F5BE6F}" type="pres">
      <dgm:prSet presAssocID="{93C1D521-900D-422F-986B-84BF856459D5}" presName="parTrans" presStyleLbl="sibTrans2D1" presStyleIdx="0" presStyleCnt="3"/>
      <dgm:spPr/>
    </dgm:pt>
    <dgm:pt modelId="{2B2DDC15-E2A0-4C9C-93D7-486B0DEB3764}" type="pres">
      <dgm:prSet presAssocID="{CD10FF5F-6072-4A16-871D-1D47BE2E59D7}" presName="child" presStyleLbl="alignAccFollowNode1" presStyleIdx="0" presStyleCnt="3">
        <dgm:presLayoutVars>
          <dgm:chMax val="0"/>
          <dgm:bulletEnabled val="1"/>
        </dgm:presLayoutVars>
      </dgm:prSet>
      <dgm:spPr/>
    </dgm:pt>
    <dgm:pt modelId="{B2FFF7C8-3F48-4111-95FD-C6FFF98EADC5}" type="pres">
      <dgm:prSet presAssocID="{5FE51B56-4D04-4C6F-BCE4-B44C1EF4B063}" presName="sibTrans" presStyleLbl="sibTrans2D1" presStyleIdx="1" presStyleCnt="3"/>
      <dgm:spPr/>
    </dgm:pt>
    <dgm:pt modelId="{72CC9449-25CA-47EA-BD49-92A18D365C0C}" type="pres">
      <dgm:prSet presAssocID="{68E97A4D-47F5-4872-8120-CB911C31C870}" presName="child" presStyleLbl="alignAccFollowNode1" presStyleIdx="1" presStyleCnt="3">
        <dgm:presLayoutVars>
          <dgm:chMax val="0"/>
          <dgm:bulletEnabled val="1"/>
        </dgm:presLayoutVars>
      </dgm:prSet>
      <dgm:spPr/>
    </dgm:pt>
    <dgm:pt modelId="{8906C311-16A8-41BC-A2DF-56E9B420F0EC}" type="pres">
      <dgm:prSet presAssocID="{68770A8F-3ECC-4B32-A5E5-C79488D8CCF5}" presName="sibTrans" presStyleLbl="sibTrans2D1" presStyleIdx="2" presStyleCnt="3"/>
      <dgm:spPr/>
    </dgm:pt>
    <dgm:pt modelId="{EE1BF8E8-6CE5-4DB3-B9A2-F0BF8BDBC1C6}" type="pres">
      <dgm:prSet presAssocID="{98A428A0-297A-445A-AC19-C3D572E0D04C}" presName="child" presStyleLbl="alignAccFollowNode1" presStyleIdx="2" presStyleCnt="3">
        <dgm:presLayoutVars>
          <dgm:chMax val="0"/>
          <dgm:bulletEnabled val="1"/>
        </dgm:presLayoutVars>
      </dgm:prSet>
      <dgm:spPr/>
    </dgm:pt>
  </dgm:ptLst>
  <dgm:cxnLst>
    <dgm:cxn modelId="{CD621304-EA5C-457B-AA48-4854765AD5E9}" type="presOf" srcId="{68E97A4D-47F5-4872-8120-CB911C31C870}" destId="{72CC9449-25CA-47EA-BD49-92A18D365C0C}" srcOrd="0" destOrd="0" presId="urn:microsoft.com/office/officeart/2005/8/layout/lProcess1"/>
    <dgm:cxn modelId="{113AD304-79F7-4305-ADE2-E01FA84D209B}" srcId="{2D0EBB53-516F-481C-9E30-EBF881265DEA}" destId="{CD10FF5F-6072-4A16-871D-1D47BE2E59D7}" srcOrd="0" destOrd="0" parTransId="{93C1D521-900D-422F-986B-84BF856459D5}" sibTransId="{5FE51B56-4D04-4C6F-BCE4-B44C1EF4B063}"/>
    <dgm:cxn modelId="{AA210406-7C94-4D87-A4E1-DEE07CA2D44E}" type="presOf" srcId="{CD10FF5F-6072-4A16-871D-1D47BE2E59D7}" destId="{2B2DDC15-E2A0-4C9C-93D7-486B0DEB3764}" srcOrd="0" destOrd="0" presId="urn:microsoft.com/office/officeart/2005/8/layout/lProcess1"/>
    <dgm:cxn modelId="{209B0310-5488-460C-9CF2-9DC21B27EB86}" srcId="{2D0EBB53-516F-481C-9E30-EBF881265DEA}" destId="{68E97A4D-47F5-4872-8120-CB911C31C870}" srcOrd="1" destOrd="0" parTransId="{64AC96C2-91B3-414F-B836-6B32734497C3}" sibTransId="{68770A8F-3ECC-4B32-A5E5-C79488D8CCF5}"/>
    <dgm:cxn modelId="{CFD95D26-3046-4DB2-A748-7DD50461F6EC}" type="presOf" srcId="{5FE51B56-4D04-4C6F-BCE4-B44C1EF4B063}" destId="{B2FFF7C8-3F48-4111-95FD-C6FFF98EADC5}" srcOrd="0" destOrd="0" presId="urn:microsoft.com/office/officeart/2005/8/layout/lProcess1"/>
    <dgm:cxn modelId="{84E36D3C-613D-423D-92C3-1A4E4A67FC74}" type="presOf" srcId="{73E506E2-1100-4C9A-9C39-E774AB1FE437}" destId="{9865791C-BDC2-49EB-B5D1-F8C0624EFCB3}" srcOrd="0" destOrd="0" presId="urn:microsoft.com/office/officeart/2005/8/layout/lProcess1"/>
    <dgm:cxn modelId="{271F645F-6A62-4F4A-A391-B19B3D6B5757}" srcId="{2D0EBB53-516F-481C-9E30-EBF881265DEA}" destId="{98A428A0-297A-445A-AC19-C3D572E0D04C}" srcOrd="2" destOrd="0" parTransId="{5C70864D-BDA8-48FB-858D-0804226F11F4}" sibTransId="{0606A7F2-F810-4739-BD7C-9404597E7318}"/>
    <dgm:cxn modelId="{7A17844D-9337-4DE1-8832-01CB6AEBFD04}" type="presOf" srcId="{68770A8F-3ECC-4B32-A5E5-C79488D8CCF5}" destId="{8906C311-16A8-41BC-A2DF-56E9B420F0EC}" srcOrd="0" destOrd="0" presId="urn:microsoft.com/office/officeart/2005/8/layout/lProcess1"/>
    <dgm:cxn modelId="{4219F3BA-1125-444C-BD28-10699E7EF588}" type="presOf" srcId="{93C1D521-900D-422F-986B-84BF856459D5}" destId="{DEAA99BD-75BC-4FC4-8460-9CE458F5BE6F}" srcOrd="0" destOrd="0" presId="urn:microsoft.com/office/officeart/2005/8/layout/lProcess1"/>
    <dgm:cxn modelId="{EDE255C2-C779-414F-AAC9-71E59C34CED9}" type="presOf" srcId="{98A428A0-297A-445A-AC19-C3D572E0D04C}" destId="{EE1BF8E8-6CE5-4DB3-B9A2-F0BF8BDBC1C6}" srcOrd="0" destOrd="0" presId="urn:microsoft.com/office/officeart/2005/8/layout/lProcess1"/>
    <dgm:cxn modelId="{6F5F3CD3-2CA0-425A-A208-377396BC1AAB}" srcId="{73E506E2-1100-4C9A-9C39-E774AB1FE437}" destId="{2D0EBB53-516F-481C-9E30-EBF881265DEA}" srcOrd="0" destOrd="0" parTransId="{A995109A-2274-4737-9162-064D3D2B19F6}" sibTransId="{88390B39-960F-4FF1-9CE2-2CDFBBAD996A}"/>
    <dgm:cxn modelId="{B5D07AED-D567-4BE5-916E-0C375C0AF017}" type="presOf" srcId="{2D0EBB53-516F-481C-9E30-EBF881265DEA}" destId="{35345E2E-D541-400B-817B-B5DF47C57352}" srcOrd="0" destOrd="0" presId="urn:microsoft.com/office/officeart/2005/8/layout/lProcess1"/>
    <dgm:cxn modelId="{009FB3ED-4AD7-4F61-975A-3706DAD7E26D}" type="presParOf" srcId="{9865791C-BDC2-49EB-B5D1-F8C0624EFCB3}" destId="{6372E342-97FF-4109-916C-19DF5A32E86C}" srcOrd="0" destOrd="0" presId="urn:microsoft.com/office/officeart/2005/8/layout/lProcess1"/>
    <dgm:cxn modelId="{BA5229EB-38BE-40A8-AE5F-73C29C6176BB}" type="presParOf" srcId="{6372E342-97FF-4109-916C-19DF5A32E86C}" destId="{35345E2E-D541-400B-817B-B5DF47C57352}" srcOrd="0" destOrd="0" presId="urn:microsoft.com/office/officeart/2005/8/layout/lProcess1"/>
    <dgm:cxn modelId="{239D69A5-20B3-49F3-B80D-A0BEF2DEC58D}" type="presParOf" srcId="{6372E342-97FF-4109-916C-19DF5A32E86C}" destId="{DEAA99BD-75BC-4FC4-8460-9CE458F5BE6F}" srcOrd="1" destOrd="0" presId="urn:microsoft.com/office/officeart/2005/8/layout/lProcess1"/>
    <dgm:cxn modelId="{E0934B90-BEA0-4374-A26F-049E6C11A7F2}" type="presParOf" srcId="{6372E342-97FF-4109-916C-19DF5A32E86C}" destId="{2B2DDC15-E2A0-4C9C-93D7-486B0DEB3764}" srcOrd="2" destOrd="0" presId="urn:microsoft.com/office/officeart/2005/8/layout/lProcess1"/>
    <dgm:cxn modelId="{D6072265-F84E-4AFC-A78C-E5EE684D1FBC}" type="presParOf" srcId="{6372E342-97FF-4109-916C-19DF5A32E86C}" destId="{B2FFF7C8-3F48-4111-95FD-C6FFF98EADC5}" srcOrd="3" destOrd="0" presId="urn:microsoft.com/office/officeart/2005/8/layout/lProcess1"/>
    <dgm:cxn modelId="{126EB56D-3399-402D-BEF5-1A07D507AE95}" type="presParOf" srcId="{6372E342-97FF-4109-916C-19DF5A32E86C}" destId="{72CC9449-25CA-47EA-BD49-92A18D365C0C}" srcOrd="4" destOrd="0" presId="urn:microsoft.com/office/officeart/2005/8/layout/lProcess1"/>
    <dgm:cxn modelId="{60BB9232-7D8D-4699-A43A-607E009D774C}" type="presParOf" srcId="{6372E342-97FF-4109-916C-19DF5A32E86C}" destId="{8906C311-16A8-41BC-A2DF-56E9B420F0EC}" srcOrd="5" destOrd="0" presId="urn:microsoft.com/office/officeart/2005/8/layout/lProcess1"/>
    <dgm:cxn modelId="{D6B5BBFA-7F37-4381-ACE4-A390CAE98267}" type="presParOf" srcId="{6372E342-97FF-4109-916C-19DF5A32E86C}" destId="{EE1BF8E8-6CE5-4DB3-B9A2-F0BF8BDBC1C6}" srcOrd="6" destOrd="0" presId="urn:microsoft.com/office/officeart/2005/8/layout/l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A4C15B-A1F0-4035-8AAA-860066FC47D3}"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l-GR"/>
        </a:p>
      </dgm:t>
    </dgm:pt>
    <dgm:pt modelId="{7C495D92-3062-4292-9B78-33E9A42C2F67}">
      <dgm:prSet phldrT="[Κείμενο]"/>
      <dgm:spPr/>
      <dgm:t>
        <a:bodyPr/>
        <a:lstStyle/>
        <a:p>
          <a:r>
            <a:rPr lang="af-ZA" dirty="0" err="1"/>
            <a:t>Right</a:t>
          </a:r>
          <a:r>
            <a:rPr lang="af-ZA" dirty="0"/>
            <a:t>: </a:t>
          </a:r>
        </a:p>
      </dgm:t>
    </dgm:pt>
    <dgm:pt modelId="{821BBDF3-D68D-45F3-9C12-9B67A094F04F}" type="parTrans" cxnId="{C35BE693-159C-402E-B23D-CABD5DCBA0A1}">
      <dgm:prSet/>
      <dgm:spPr/>
      <dgm:t>
        <a:bodyPr/>
        <a:lstStyle/>
        <a:p>
          <a:endParaRPr lang="el-GR"/>
        </a:p>
      </dgm:t>
    </dgm:pt>
    <dgm:pt modelId="{2B7A69B9-EF66-4977-ABEF-A36DF30D7F97}" type="sibTrans" cxnId="{C35BE693-159C-402E-B23D-CABD5DCBA0A1}">
      <dgm:prSet/>
      <dgm:spPr/>
      <dgm:t>
        <a:bodyPr/>
        <a:lstStyle/>
        <a:p>
          <a:endParaRPr lang="el-GR"/>
        </a:p>
      </dgm:t>
    </dgm:pt>
    <dgm:pt modelId="{1D920A89-7014-47EA-9EBD-079FDFFE888F}">
      <dgm:prSet phldrT="[Κείμενο]"/>
      <dgm:spPr/>
      <dgm:t>
        <a:bodyPr/>
        <a:lstStyle/>
        <a:p>
          <a:r>
            <a:rPr lang="af-ZA" dirty="0" err="1"/>
            <a:t>Something</a:t>
          </a:r>
          <a:r>
            <a:rPr lang="el-GR" dirty="0"/>
            <a:t> </a:t>
          </a:r>
          <a:r>
            <a:rPr lang="af-ZA" dirty="0" err="1"/>
            <a:t>entitled</a:t>
          </a:r>
          <a:r>
            <a:rPr lang="af-ZA" dirty="0"/>
            <a:t> </a:t>
          </a:r>
          <a:r>
            <a:rPr lang="af-ZA" dirty="0" err="1"/>
            <a:t>to</a:t>
          </a:r>
          <a:r>
            <a:rPr lang="af-ZA" dirty="0"/>
            <a:t> </a:t>
          </a:r>
          <a:r>
            <a:rPr lang="af-ZA" dirty="0" err="1"/>
            <a:t>someone</a:t>
          </a:r>
          <a:endParaRPr lang="af-ZA" dirty="0"/>
        </a:p>
      </dgm:t>
    </dgm:pt>
    <dgm:pt modelId="{C88C3691-A125-4C36-A7DC-A5D92F387DAC}" type="parTrans" cxnId="{F66E0F93-A0F4-405B-BF28-4C3514016642}">
      <dgm:prSet/>
      <dgm:spPr/>
      <dgm:t>
        <a:bodyPr/>
        <a:lstStyle/>
        <a:p>
          <a:endParaRPr lang="el-GR"/>
        </a:p>
      </dgm:t>
    </dgm:pt>
    <dgm:pt modelId="{428068EA-ECE8-485A-B8F6-B7A21E3336C2}" type="sibTrans" cxnId="{F66E0F93-A0F4-405B-BF28-4C3514016642}">
      <dgm:prSet/>
      <dgm:spPr/>
      <dgm:t>
        <a:bodyPr/>
        <a:lstStyle/>
        <a:p>
          <a:endParaRPr lang="el-GR"/>
        </a:p>
      </dgm:t>
    </dgm:pt>
    <dgm:pt modelId="{8DDB3CD0-AB29-4872-8CAD-608EBB53136F}">
      <dgm:prSet phldrT="[Κείμενο]"/>
      <dgm:spPr/>
      <dgm:t>
        <a:bodyPr/>
        <a:lstStyle/>
        <a:p>
          <a:r>
            <a:rPr lang="af-ZA" dirty="0" err="1"/>
            <a:t>Guaranteed</a:t>
          </a:r>
          <a:r>
            <a:rPr lang="af-ZA" dirty="0"/>
            <a:t> </a:t>
          </a:r>
          <a:r>
            <a:rPr lang="af-ZA" dirty="0" err="1"/>
            <a:t>liberty</a:t>
          </a:r>
        </a:p>
      </dgm:t>
    </dgm:pt>
    <dgm:pt modelId="{9D4AEE93-753C-4546-981E-6D5DCCC74D95}" type="parTrans" cxnId="{6F5EC5F0-9D16-455E-9B41-F464084057D5}">
      <dgm:prSet/>
      <dgm:spPr/>
      <dgm:t>
        <a:bodyPr/>
        <a:lstStyle/>
        <a:p>
          <a:endParaRPr lang="el-GR"/>
        </a:p>
      </dgm:t>
    </dgm:pt>
    <dgm:pt modelId="{EC3E5B95-8BE3-49B1-9AC4-A33AEC2D9EAA}" type="sibTrans" cxnId="{6F5EC5F0-9D16-455E-9B41-F464084057D5}">
      <dgm:prSet/>
      <dgm:spPr/>
      <dgm:t>
        <a:bodyPr/>
        <a:lstStyle/>
        <a:p>
          <a:endParaRPr lang="el-GR"/>
        </a:p>
      </dgm:t>
    </dgm:pt>
    <dgm:pt modelId="{D475701A-6A17-4BCE-B2E0-C98A02B1C731}">
      <dgm:prSet phldrT="[Κείμενο]"/>
      <dgm:spPr/>
      <dgm:t>
        <a:bodyPr/>
        <a:lstStyle/>
        <a:p>
          <a:r>
            <a:rPr lang="el-GR" dirty="0"/>
            <a:t>Human </a:t>
          </a:r>
          <a:r>
            <a:rPr lang="af-ZA" dirty="0" err="1"/>
            <a:t>rihts</a:t>
          </a:r>
          <a:r>
            <a:rPr lang="el-GR" dirty="0"/>
            <a:t>:</a:t>
          </a:r>
        </a:p>
      </dgm:t>
    </dgm:pt>
    <dgm:pt modelId="{69B2F1E0-E5DE-4FFE-8720-BFEA5CE57EB5}" type="parTrans" cxnId="{C07448A3-F0F1-4BFB-B225-0C01A73CD82B}">
      <dgm:prSet/>
      <dgm:spPr/>
      <dgm:t>
        <a:bodyPr/>
        <a:lstStyle/>
        <a:p>
          <a:endParaRPr lang="el-GR"/>
        </a:p>
      </dgm:t>
    </dgm:pt>
    <dgm:pt modelId="{0BB07C0C-6792-40E9-81E1-EB5F0A346F08}" type="sibTrans" cxnId="{C07448A3-F0F1-4BFB-B225-0C01A73CD82B}">
      <dgm:prSet/>
      <dgm:spPr/>
      <dgm:t>
        <a:bodyPr/>
        <a:lstStyle/>
        <a:p>
          <a:endParaRPr lang="el-GR"/>
        </a:p>
      </dgm:t>
    </dgm:pt>
    <dgm:pt modelId="{2EF5EBED-CB27-4DB3-AA4E-12BB80A2DEFB}">
      <dgm:prSet phldrT="[Κείμενο]"/>
      <dgm:spPr/>
      <dgm:t>
        <a:bodyPr/>
        <a:lstStyle/>
        <a:p>
          <a:r>
            <a:rPr lang="el-GR" dirty="0" err="1"/>
            <a:t>Fundamental</a:t>
          </a:r>
          <a:r>
            <a:rPr lang="el-GR" dirty="0"/>
            <a:t> </a:t>
          </a:r>
          <a:r>
            <a:rPr lang="el-GR" dirty="0" err="1"/>
            <a:t>rights</a:t>
          </a:r>
          <a:r>
            <a:rPr lang="el-GR" dirty="0"/>
            <a:t> </a:t>
          </a:r>
          <a:r>
            <a:rPr lang="el-GR" dirty="0" err="1"/>
            <a:t>entitled</a:t>
          </a:r>
          <a:r>
            <a:rPr lang="el-GR" dirty="0"/>
            <a:t> </a:t>
          </a:r>
          <a:r>
            <a:rPr lang="el-GR" dirty="0" err="1"/>
            <a:t>to</a:t>
          </a:r>
          <a:r>
            <a:rPr lang="el-GR" dirty="0"/>
            <a:t> </a:t>
          </a:r>
          <a:r>
            <a:rPr lang="af-ZA" dirty="0" err="1"/>
            <a:t>everyone</a:t>
          </a:r>
          <a:r>
            <a:rPr lang="el-GR" dirty="0"/>
            <a:t> </a:t>
          </a:r>
        </a:p>
      </dgm:t>
    </dgm:pt>
    <dgm:pt modelId="{AC9D4D64-979D-4E47-9B69-ACD9B069B5DA}" type="parTrans" cxnId="{2A474642-67E8-4C95-847C-44A5BA48EB1D}">
      <dgm:prSet/>
      <dgm:spPr/>
      <dgm:t>
        <a:bodyPr/>
        <a:lstStyle/>
        <a:p>
          <a:endParaRPr lang="el-GR"/>
        </a:p>
      </dgm:t>
    </dgm:pt>
    <dgm:pt modelId="{6483130F-86E8-4D91-A562-156F0393BC37}" type="sibTrans" cxnId="{2A474642-67E8-4C95-847C-44A5BA48EB1D}">
      <dgm:prSet/>
      <dgm:spPr/>
      <dgm:t>
        <a:bodyPr/>
        <a:lstStyle/>
        <a:p>
          <a:endParaRPr lang="el-GR"/>
        </a:p>
      </dgm:t>
    </dgm:pt>
    <dgm:pt modelId="{0EE6A262-836E-4C85-987E-F9FB9B84A40D}">
      <dgm:prSet phldrT="[Κείμενο]"/>
      <dgm:spPr/>
      <dgm:t>
        <a:bodyPr/>
        <a:lstStyle/>
        <a:p>
          <a:r>
            <a:rPr lang="af-ZA" dirty="0" err="1"/>
            <a:t>Just</a:t>
          </a:r>
          <a:r>
            <a:rPr lang="af-ZA" dirty="0"/>
            <a:t> </a:t>
          </a:r>
          <a:r>
            <a:rPr lang="af-ZA" dirty="0" err="1"/>
            <a:t>because</a:t>
          </a:r>
          <a:r>
            <a:rPr lang="el-GR" dirty="0"/>
            <a:t> </a:t>
          </a:r>
          <a:r>
            <a:rPr lang="el-GR" dirty="0" err="1"/>
            <a:t>they</a:t>
          </a:r>
          <a:r>
            <a:rPr lang="el-GR" dirty="0"/>
            <a:t> </a:t>
          </a:r>
          <a:r>
            <a:rPr lang="el-GR" dirty="0" err="1"/>
            <a:t>are</a:t>
          </a:r>
          <a:r>
            <a:rPr lang="el-GR" dirty="0"/>
            <a:t> </a:t>
          </a:r>
          <a:r>
            <a:rPr lang="el-GR" dirty="0" err="1"/>
            <a:t>human</a:t>
          </a:r>
          <a:r>
            <a:rPr lang="el-GR" dirty="0"/>
            <a:t> </a:t>
          </a:r>
          <a:r>
            <a:rPr lang="af-ZA" dirty="0" err="1"/>
            <a:t>beings</a:t>
          </a:r>
          <a:endParaRPr lang="el-GR" dirty="0" err="1"/>
        </a:p>
      </dgm:t>
    </dgm:pt>
    <dgm:pt modelId="{8C0142C7-2D8D-4306-BE27-F51D4DEF3EE6}" type="parTrans" cxnId="{AED2CBE5-650F-4BDA-AFEB-B79D4820A632}">
      <dgm:prSet/>
      <dgm:spPr/>
      <dgm:t>
        <a:bodyPr/>
        <a:lstStyle/>
        <a:p>
          <a:endParaRPr lang="el-GR"/>
        </a:p>
      </dgm:t>
    </dgm:pt>
    <dgm:pt modelId="{6E7D537C-79F4-4C79-BBC0-35E53452B55A}" type="sibTrans" cxnId="{AED2CBE5-650F-4BDA-AFEB-B79D4820A632}">
      <dgm:prSet/>
      <dgm:spPr/>
      <dgm:t>
        <a:bodyPr/>
        <a:lstStyle/>
        <a:p>
          <a:endParaRPr lang="el-GR"/>
        </a:p>
      </dgm:t>
    </dgm:pt>
    <dgm:pt modelId="{ABCF5912-BC12-4D20-8BE8-125CC1BF6472}" type="pres">
      <dgm:prSet presAssocID="{C0A4C15B-A1F0-4035-8AAA-860066FC47D3}" presName="linearFlow" presStyleCnt="0">
        <dgm:presLayoutVars>
          <dgm:dir/>
          <dgm:animLvl val="lvl"/>
          <dgm:resizeHandles val="exact"/>
        </dgm:presLayoutVars>
      </dgm:prSet>
      <dgm:spPr/>
    </dgm:pt>
    <dgm:pt modelId="{EF18107D-3E1B-4A28-94A7-1E9FF30744F4}" type="pres">
      <dgm:prSet presAssocID="{7C495D92-3062-4292-9B78-33E9A42C2F67}" presName="composite" presStyleCnt="0"/>
      <dgm:spPr/>
    </dgm:pt>
    <dgm:pt modelId="{BE6C9D2B-58AF-44D9-BC74-9E299EC1F92B}" type="pres">
      <dgm:prSet presAssocID="{7C495D92-3062-4292-9B78-33E9A42C2F67}" presName="parentText" presStyleLbl="alignNode1" presStyleIdx="0" presStyleCnt="2">
        <dgm:presLayoutVars>
          <dgm:chMax val="1"/>
          <dgm:bulletEnabled val="1"/>
        </dgm:presLayoutVars>
      </dgm:prSet>
      <dgm:spPr/>
    </dgm:pt>
    <dgm:pt modelId="{F8771F5A-56D4-4FF9-99C3-3FB270BDC80E}" type="pres">
      <dgm:prSet presAssocID="{7C495D92-3062-4292-9B78-33E9A42C2F67}" presName="descendantText" presStyleLbl="alignAcc1" presStyleIdx="0" presStyleCnt="2">
        <dgm:presLayoutVars>
          <dgm:bulletEnabled val="1"/>
        </dgm:presLayoutVars>
      </dgm:prSet>
      <dgm:spPr/>
    </dgm:pt>
    <dgm:pt modelId="{8E8A586E-E3C7-40F3-8EE3-61BF51C5CD8F}" type="pres">
      <dgm:prSet presAssocID="{2B7A69B9-EF66-4977-ABEF-A36DF30D7F97}" presName="sp" presStyleCnt="0"/>
      <dgm:spPr/>
    </dgm:pt>
    <dgm:pt modelId="{E77CA8FD-C151-43AD-A6F3-79E6BECDAAC6}" type="pres">
      <dgm:prSet presAssocID="{D475701A-6A17-4BCE-B2E0-C98A02B1C731}" presName="composite" presStyleCnt="0"/>
      <dgm:spPr/>
    </dgm:pt>
    <dgm:pt modelId="{4EF1EC83-0064-492F-B6C5-E75FA66FF7DB}" type="pres">
      <dgm:prSet presAssocID="{D475701A-6A17-4BCE-B2E0-C98A02B1C731}" presName="parentText" presStyleLbl="alignNode1" presStyleIdx="1" presStyleCnt="2">
        <dgm:presLayoutVars>
          <dgm:chMax val="1"/>
          <dgm:bulletEnabled val="1"/>
        </dgm:presLayoutVars>
      </dgm:prSet>
      <dgm:spPr/>
    </dgm:pt>
    <dgm:pt modelId="{7A4A4787-D179-4B7E-B147-00C448B88355}" type="pres">
      <dgm:prSet presAssocID="{D475701A-6A17-4BCE-B2E0-C98A02B1C731}" presName="descendantText" presStyleLbl="alignAcc1" presStyleIdx="1" presStyleCnt="2">
        <dgm:presLayoutVars>
          <dgm:bulletEnabled val="1"/>
        </dgm:presLayoutVars>
      </dgm:prSet>
      <dgm:spPr/>
    </dgm:pt>
  </dgm:ptLst>
  <dgm:cxnLst>
    <dgm:cxn modelId="{94D93606-D22C-45E4-99B6-099E10D6E9B2}" type="presOf" srcId="{D475701A-6A17-4BCE-B2E0-C98A02B1C731}" destId="{4EF1EC83-0064-492F-B6C5-E75FA66FF7DB}" srcOrd="0" destOrd="0" presId="urn:microsoft.com/office/officeart/2005/8/layout/chevron2"/>
    <dgm:cxn modelId="{2AC92315-E87A-4DC6-8C96-9ED427BEBA26}" type="presOf" srcId="{7C495D92-3062-4292-9B78-33E9A42C2F67}" destId="{BE6C9D2B-58AF-44D9-BC74-9E299EC1F92B}" srcOrd="0" destOrd="0" presId="urn:microsoft.com/office/officeart/2005/8/layout/chevron2"/>
    <dgm:cxn modelId="{2A474642-67E8-4C95-847C-44A5BA48EB1D}" srcId="{D475701A-6A17-4BCE-B2E0-C98A02B1C731}" destId="{2EF5EBED-CB27-4DB3-AA4E-12BB80A2DEFB}" srcOrd="0" destOrd="0" parTransId="{AC9D4D64-979D-4E47-9B69-ACD9B069B5DA}" sibTransId="{6483130F-86E8-4D91-A562-156F0393BC37}"/>
    <dgm:cxn modelId="{88203C67-84D0-466B-B08E-C9875FEA540B}" type="presOf" srcId="{0EE6A262-836E-4C85-987E-F9FB9B84A40D}" destId="{7A4A4787-D179-4B7E-B147-00C448B88355}" srcOrd="0" destOrd="1" presId="urn:microsoft.com/office/officeart/2005/8/layout/chevron2"/>
    <dgm:cxn modelId="{4D909871-D7AD-4155-A624-DF21B66DB3FF}" type="presOf" srcId="{2EF5EBED-CB27-4DB3-AA4E-12BB80A2DEFB}" destId="{7A4A4787-D179-4B7E-B147-00C448B88355}" srcOrd="0" destOrd="0" presId="urn:microsoft.com/office/officeart/2005/8/layout/chevron2"/>
    <dgm:cxn modelId="{D8B86874-C57A-4540-9980-45FEA0494AF5}" type="presOf" srcId="{1D920A89-7014-47EA-9EBD-079FDFFE888F}" destId="{F8771F5A-56D4-4FF9-99C3-3FB270BDC80E}" srcOrd="0" destOrd="0" presId="urn:microsoft.com/office/officeart/2005/8/layout/chevron2"/>
    <dgm:cxn modelId="{F66E0F93-A0F4-405B-BF28-4C3514016642}" srcId="{7C495D92-3062-4292-9B78-33E9A42C2F67}" destId="{1D920A89-7014-47EA-9EBD-079FDFFE888F}" srcOrd="0" destOrd="0" parTransId="{C88C3691-A125-4C36-A7DC-A5D92F387DAC}" sibTransId="{428068EA-ECE8-485A-B8F6-B7A21E3336C2}"/>
    <dgm:cxn modelId="{C35BE693-159C-402E-B23D-CABD5DCBA0A1}" srcId="{C0A4C15B-A1F0-4035-8AAA-860066FC47D3}" destId="{7C495D92-3062-4292-9B78-33E9A42C2F67}" srcOrd="0" destOrd="0" parTransId="{821BBDF3-D68D-45F3-9C12-9B67A094F04F}" sibTransId="{2B7A69B9-EF66-4977-ABEF-A36DF30D7F97}"/>
    <dgm:cxn modelId="{7E93FC9F-B766-4580-9C40-1C8350E8A10C}" type="presOf" srcId="{C0A4C15B-A1F0-4035-8AAA-860066FC47D3}" destId="{ABCF5912-BC12-4D20-8BE8-125CC1BF6472}" srcOrd="0" destOrd="0" presId="urn:microsoft.com/office/officeart/2005/8/layout/chevron2"/>
    <dgm:cxn modelId="{C07448A3-F0F1-4BFB-B225-0C01A73CD82B}" srcId="{C0A4C15B-A1F0-4035-8AAA-860066FC47D3}" destId="{D475701A-6A17-4BCE-B2E0-C98A02B1C731}" srcOrd="1" destOrd="0" parTransId="{69B2F1E0-E5DE-4FFE-8720-BFEA5CE57EB5}" sibTransId="{0BB07C0C-6792-40E9-81E1-EB5F0A346F08}"/>
    <dgm:cxn modelId="{ACBC5FB4-D346-498D-925A-63A7E23CECC7}" type="presOf" srcId="{8DDB3CD0-AB29-4872-8CAD-608EBB53136F}" destId="{F8771F5A-56D4-4FF9-99C3-3FB270BDC80E}" srcOrd="0" destOrd="1" presId="urn:microsoft.com/office/officeart/2005/8/layout/chevron2"/>
    <dgm:cxn modelId="{AED2CBE5-650F-4BDA-AFEB-B79D4820A632}" srcId="{D475701A-6A17-4BCE-B2E0-C98A02B1C731}" destId="{0EE6A262-836E-4C85-987E-F9FB9B84A40D}" srcOrd="1" destOrd="0" parTransId="{8C0142C7-2D8D-4306-BE27-F51D4DEF3EE6}" sibTransId="{6E7D537C-79F4-4C79-BBC0-35E53452B55A}"/>
    <dgm:cxn modelId="{6F5EC5F0-9D16-455E-9B41-F464084057D5}" srcId="{7C495D92-3062-4292-9B78-33E9A42C2F67}" destId="{8DDB3CD0-AB29-4872-8CAD-608EBB53136F}" srcOrd="1" destOrd="0" parTransId="{9D4AEE93-753C-4546-981E-6D5DCCC74D95}" sibTransId="{EC3E5B95-8BE3-49B1-9AC4-A33AEC2D9EAA}"/>
    <dgm:cxn modelId="{F39D8BA7-5B1D-4267-A2B4-9CF5EB2493B0}" type="presParOf" srcId="{ABCF5912-BC12-4D20-8BE8-125CC1BF6472}" destId="{EF18107D-3E1B-4A28-94A7-1E9FF30744F4}" srcOrd="0" destOrd="0" presId="urn:microsoft.com/office/officeart/2005/8/layout/chevron2"/>
    <dgm:cxn modelId="{20CC976A-4B03-46AE-90BC-28B72A9643A8}" type="presParOf" srcId="{EF18107D-3E1B-4A28-94A7-1E9FF30744F4}" destId="{BE6C9D2B-58AF-44D9-BC74-9E299EC1F92B}" srcOrd="0" destOrd="0" presId="urn:microsoft.com/office/officeart/2005/8/layout/chevron2"/>
    <dgm:cxn modelId="{381D56B8-6BA2-454F-8E52-3D97D2C34B2B}" type="presParOf" srcId="{EF18107D-3E1B-4A28-94A7-1E9FF30744F4}" destId="{F8771F5A-56D4-4FF9-99C3-3FB270BDC80E}" srcOrd="1" destOrd="0" presId="urn:microsoft.com/office/officeart/2005/8/layout/chevron2"/>
    <dgm:cxn modelId="{54C95492-732F-4EB4-B356-85ACA11C713B}" type="presParOf" srcId="{ABCF5912-BC12-4D20-8BE8-125CC1BF6472}" destId="{8E8A586E-E3C7-40F3-8EE3-61BF51C5CD8F}" srcOrd="1" destOrd="0" presId="urn:microsoft.com/office/officeart/2005/8/layout/chevron2"/>
    <dgm:cxn modelId="{9AD06585-C77C-4F6D-99BF-05DF95EBC38F}" type="presParOf" srcId="{ABCF5912-BC12-4D20-8BE8-125CC1BF6472}" destId="{E77CA8FD-C151-43AD-A6F3-79E6BECDAAC6}" srcOrd="2" destOrd="0" presId="urn:microsoft.com/office/officeart/2005/8/layout/chevron2"/>
    <dgm:cxn modelId="{61CEA300-0328-45E8-9B0D-E6BDCD741AD4}" type="presParOf" srcId="{E77CA8FD-C151-43AD-A6F3-79E6BECDAAC6}" destId="{4EF1EC83-0064-492F-B6C5-E75FA66FF7DB}" srcOrd="0" destOrd="0" presId="urn:microsoft.com/office/officeart/2005/8/layout/chevron2"/>
    <dgm:cxn modelId="{7F4306C3-ACC3-45D0-9220-12ED8A919DCA}" type="presParOf" srcId="{E77CA8FD-C151-43AD-A6F3-79E6BECDAAC6}" destId="{7A4A4787-D179-4B7E-B147-00C448B8835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3022066-C8E6-4AAB-ACBC-C21A76FE5250}" type="doc">
      <dgm:prSet loTypeId="urn:microsoft.com/office/officeart/2005/8/layout/chevron2" loCatId="process" qsTypeId="urn:microsoft.com/office/officeart/2005/8/quickstyle/simple5" qsCatId="simple" csTypeId="urn:microsoft.com/office/officeart/2005/8/colors/accent1_3" csCatId="accent1" phldr="1"/>
      <dgm:spPr/>
      <dgm:t>
        <a:bodyPr/>
        <a:lstStyle/>
        <a:p>
          <a:endParaRPr lang="el-GR"/>
        </a:p>
      </dgm:t>
    </dgm:pt>
    <dgm:pt modelId="{6E64B4E5-1FB6-4B7A-B5E5-9C481AA7A971}">
      <dgm:prSet phldrT="[Κείμενο]"/>
      <dgm:spPr/>
      <dgm:t>
        <a:bodyPr/>
        <a:lstStyle/>
        <a:p>
          <a:r>
            <a:rPr lang="af-ZA" u="sng" err="1"/>
            <a:t>Refugees</a:t>
          </a:r>
          <a:r>
            <a:rPr lang="el-GR" u="sng"/>
            <a:t> </a:t>
          </a:r>
          <a:r>
            <a:rPr lang="af-ZA" u="sng"/>
            <a:t>are</a:t>
          </a:r>
          <a:r>
            <a:rPr lang="el-GR" u="sng"/>
            <a:t> </a:t>
          </a:r>
          <a:r>
            <a:rPr lang="af-ZA" u="sng" err="1"/>
            <a:t>entitled</a:t>
          </a:r>
          <a:r>
            <a:rPr lang="en-US" u="sng"/>
            <a:t>;</a:t>
          </a:r>
        </a:p>
      </dgm:t>
    </dgm:pt>
    <dgm:pt modelId="{3BF7F40A-6DB4-461A-A39E-FB7A3D9DDE87}" type="parTrans" cxnId="{E150DA66-CA13-4042-9C60-3C12D3A0F20B}">
      <dgm:prSet/>
      <dgm:spPr/>
      <dgm:t>
        <a:bodyPr/>
        <a:lstStyle/>
        <a:p>
          <a:endParaRPr lang="el-GR"/>
        </a:p>
      </dgm:t>
    </dgm:pt>
    <dgm:pt modelId="{1FFF72D6-C1C3-4420-919E-29535DCF5C68}" type="sibTrans" cxnId="{E150DA66-CA13-4042-9C60-3C12D3A0F20B}">
      <dgm:prSet/>
      <dgm:spPr/>
      <dgm:t>
        <a:bodyPr/>
        <a:lstStyle/>
        <a:p>
          <a:endParaRPr lang="el-GR"/>
        </a:p>
      </dgm:t>
    </dgm:pt>
    <dgm:pt modelId="{FF4F420F-D077-4083-938B-0EE3E69505DB}">
      <dgm:prSet phldrT="[Κείμενο]"/>
      <dgm:spPr/>
      <dgm:t>
        <a:bodyPr/>
        <a:lstStyle/>
        <a:p>
          <a:r>
            <a:rPr lang="en-US"/>
            <a:t>To claim asylum, that secures not only physical protection but also equal treatment as any other foreigner</a:t>
          </a:r>
        </a:p>
      </dgm:t>
    </dgm:pt>
    <dgm:pt modelId="{30680D7B-FD59-47B4-BD27-7B656A649096}" type="parTrans" cxnId="{1885FEDE-624D-4553-9B10-BEB0F747EBFE}">
      <dgm:prSet/>
      <dgm:spPr/>
      <dgm:t>
        <a:bodyPr/>
        <a:lstStyle/>
        <a:p>
          <a:endParaRPr lang="el-GR"/>
        </a:p>
      </dgm:t>
    </dgm:pt>
    <dgm:pt modelId="{85092F83-9F87-4911-8B7D-E7CD3E94A659}" type="sibTrans" cxnId="{1885FEDE-624D-4553-9B10-BEB0F747EBFE}">
      <dgm:prSet/>
      <dgm:spPr/>
      <dgm:t>
        <a:bodyPr/>
        <a:lstStyle/>
        <a:p>
          <a:endParaRPr lang="el-GR"/>
        </a:p>
      </dgm:t>
    </dgm:pt>
    <dgm:pt modelId="{0E6F26E1-2A5D-4AC8-9126-650BCD161218}">
      <dgm:prSet phldrT="[Κείμενο]"/>
      <dgm:spPr/>
      <dgm:t>
        <a:bodyPr/>
        <a:lstStyle/>
        <a:p>
          <a:r>
            <a:rPr lang="af-ZA" u="sng" err="1"/>
            <a:t>That</a:t>
          </a:r>
          <a:r>
            <a:rPr lang="el-GR" u="sng"/>
            <a:t> </a:t>
          </a:r>
          <a:r>
            <a:rPr lang="af-ZA" u="sng" err="1"/>
            <a:t>means</a:t>
          </a:r>
          <a:r>
            <a:rPr lang="el-GR" u="sng"/>
            <a:t> </a:t>
          </a:r>
          <a:r>
            <a:rPr lang="af-ZA" u="sng" err="1"/>
            <a:t>thoroughly</a:t>
          </a:r>
          <a:r>
            <a:rPr lang="en-US" u="sng"/>
            <a:t>;</a:t>
          </a:r>
        </a:p>
      </dgm:t>
    </dgm:pt>
    <dgm:pt modelId="{B5AAE346-433C-43D2-B148-8E5F6C6E5110}" type="parTrans" cxnId="{E3B09528-9F08-4B33-AA1A-C350EAE5F547}">
      <dgm:prSet/>
      <dgm:spPr/>
      <dgm:t>
        <a:bodyPr/>
        <a:lstStyle/>
        <a:p>
          <a:endParaRPr lang="el-GR"/>
        </a:p>
      </dgm:t>
    </dgm:pt>
    <dgm:pt modelId="{EC6EBC40-3DAD-4DE5-ADCE-85E7E702BEF0}" type="sibTrans" cxnId="{E3B09528-9F08-4B33-AA1A-C350EAE5F547}">
      <dgm:prSet/>
      <dgm:spPr/>
      <dgm:t>
        <a:bodyPr/>
        <a:lstStyle/>
        <a:p>
          <a:endParaRPr lang="el-GR"/>
        </a:p>
      </dgm:t>
    </dgm:pt>
    <dgm:pt modelId="{0019B8F3-3E93-44A2-BA43-348422DA71AE}">
      <dgm:prSet phldrT="[Κείμενο]"/>
      <dgm:spPr/>
      <dgm:t>
        <a:bodyPr/>
        <a:lstStyle/>
        <a:p>
          <a:r>
            <a:rPr lang="af-ZA" err="1"/>
            <a:t>Freedom</a:t>
          </a:r>
          <a:r>
            <a:rPr lang="el-GR"/>
            <a:t> </a:t>
          </a:r>
          <a:r>
            <a:rPr lang="af-ZA"/>
            <a:t>of</a:t>
          </a:r>
          <a:r>
            <a:rPr lang="el-GR"/>
            <a:t> </a:t>
          </a:r>
          <a:r>
            <a:rPr lang="en-US"/>
            <a:t>thought</a:t>
          </a:r>
        </a:p>
      </dgm:t>
    </dgm:pt>
    <dgm:pt modelId="{882180F3-2BB1-4561-AEA5-2758D95FAB59}" type="parTrans" cxnId="{F588AE70-957E-4169-A335-EF4F8BE63174}">
      <dgm:prSet/>
      <dgm:spPr/>
      <dgm:t>
        <a:bodyPr/>
        <a:lstStyle/>
        <a:p>
          <a:endParaRPr lang="el-GR"/>
        </a:p>
      </dgm:t>
    </dgm:pt>
    <dgm:pt modelId="{8F6E8645-6B70-4DD5-9332-936E54FCB51A}" type="sibTrans" cxnId="{F588AE70-957E-4169-A335-EF4F8BE63174}">
      <dgm:prSet/>
      <dgm:spPr/>
      <dgm:t>
        <a:bodyPr/>
        <a:lstStyle/>
        <a:p>
          <a:endParaRPr lang="el-GR"/>
        </a:p>
      </dgm:t>
    </dgm:pt>
    <dgm:pt modelId="{248FDFCF-7ECE-49CF-9435-CE4DCA92CFD2}">
      <dgm:prSet phldrT="[Κείμενο]"/>
      <dgm:spPr/>
      <dgm:t>
        <a:bodyPr/>
        <a:lstStyle/>
        <a:p>
          <a:r>
            <a:rPr lang="af-ZA"/>
            <a:t>Access</a:t>
          </a:r>
          <a:r>
            <a:rPr lang="el-GR"/>
            <a:t> </a:t>
          </a:r>
          <a:r>
            <a:rPr lang="af-ZA"/>
            <a:t>in</a:t>
          </a:r>
          <a:r>
            <a:rPr lang="el-GR"/>
            <a:t> </a:t>
          </a:r>
          <a:r>
            <a:rPr lang="af-ZA" err="1"/>
            <a:t>health</a:t>
          </a:r>
          <a:r>
            <a:rPr lang="el-GR"/>
            <a:t> </a:t>
          </a:r>
          <a:r>
            <a:rPr lang="en-US"/>
            <a:t>system</a:t>
          </a:r>
        </a:p>
      </dgm:t>
    </dgm:pt>
    <dgm:pt modelId="{1A88CFF0-21E3-4B92-8D6C-B5BCD2D550BF}" type="parTrans" cxnId="{FAA05D83-8AF3-48AA-9C54-77EAA2D50268}">
      <dgm:prSet/>
      <dgm:spPr/>
      <dgm:t>
        <a:bodyPr/>
        <a:lstStyle/>
        <a:p>
          <a:endParaRPr lang="el-GR"/>
        </a:p>
      </dgm:t>
    </dgm:pt>
    <dgm:pt modelId="{F88D99A1-178A-4E0E-90BE-A3EAED223933}" type="sibTrans" cxnId="{FAA05D83-8AF3-48AA-9C54-77EAA2D50268}">
      <dgm:prSet/>
      <dgm:spPr/>
      <dgm:t>
        <a:bodyPr/>
        <a:lstStyle/>
        <a:p>
          <a:endParaRPr lang="el-GR"/>
        </a:p>
      </dgm:t>
    </dgm:pt>
    <dgm:pt modelId="{0237EE17-DCB9-4A7D-9CC5-663CBAEC4106}">
      <dgm:prSet phldrT="[Κείμενο]"/>
      <dgm:spPr/>
      <dgm:t>
        <a:bodyPr/>
        <a:lstStyle/>
        <a:p>
          <a:r>
            <a:rPr lang="af-ZA"/>
            <a:t>Access</a:t>
          </a:r>
          <a:r>
            <a:rPr lang="el-GR"/>
            <a:t> </a:t>
          </a:r>
          <a:r>
            <a:rPr lang="af-ZA"/>
            <a:t>in</a:t>
          </a:r>
          <a:r>
            <a:rPr lang="el-GR"/>
            <a:t> </a:t>
          </a:r>
          <a:r>
            <a:rPr lang="af-ZA" err="1"/>
            <a:t>education</a:t>
          </a:r>
          <a:r>
            <a:rPr lang="el-GR"/>
            <a:t> </a:t>
          </a:r>
          <a:endParaRPr lang="en-US"/>
        </a:p>
      </dgm:t>
    </dgm:pt>
    <dgm:pt modelId="{5FAFE69F-4719-42E5-AC8C-7A8BF8ECA403}" type="parTrans" cxnId="{3606372C-EAC1-48B4-A216-DCFD74DBA204}">
      <dgm:prSet/>
      <dgm:spPr/>
    </dgm:pt>
    <dgm:pt modelId="{C1401C10-C2BE-4E39-BD14-A95AB04BD736}" type="sibTrans" cxnId="{3606372C-EAC1-48B4-A216-DCFD74DBA204}">
      <dgm:prSet/>
      <dgm:spPr/>
    </dgm:pt>
    <dgm:pt modelId="{5D41EBF9-5071-4A25-8FFF-012D683EDF2E}">
      <dgm:prSet phldrT="[Κείμενο]"/>
      <dgm:spPr/>
      <dgm:t>
        <a:bodyPr/>
        <a:lstStyle/>
        <a:p>
          <a:r>
            <a:rPr lang="af-ZA" err="1"/>
            <a:t>Right</a:t>
          </a:r>
          <a:r>
            <a:rPr lang="el-GR"/>
            <a:t> </a:t>
          </a:r>
          <a:r>
            <a:rPr lang="af-ZA"/>
            <a:t>in</a:t>
          </a:r>
          <a:r>
            <a:rPr lang="el-GR"/>
            <a:t> </a:t>
          </a:r>
          <a:r>
            <a:rPr lang="en-US"/>
            <a:t>employment</a:t>
          </a:r>
        </a:p>
      </dgm:t>
    </dgm:pt>
    <dgm:pt modelId="{AC40D8B7-84BF-4C08-BB26-7AF38E2FB6BF}" type="parTrans" cxnId="{5AF00AE0-0D9B-4F0F-A7A2-C15970E3735E}">
      <dgm:prSet/>
      <dgm:spPr/>
    </dgm:pt>
    <dgm:pt modelId="{BFE6844F-3D17-407C-BB49-65771049A51E}" type="sibTrans" cxnId="{5AF00AE0-0D9B-4F0F-A7A2-C15970E3735E}">
      <dgm:prSet/>
      <dgm:spPr/>
    </dgm:pt>
    <dgm:pt modelId="{24E42BBA-7376-4B1B-945D-F07FBC7945B3}" type="pres">
      <dgm:prSet presAssocID="{A3022066-C8E6-4AAB-ACBC-C21A76FE5250}" presName="linearFlow" presStyleCnt="0">
        <dgm:presLayoutVars>
          <dgm:dir/>
          <dgm:animLvl val="lvl"/>
          <dgm:resizeHandles val="exact"/>
        </dgm:presLayoutVars>
      </dgm:prSet>
      <dgm:spPr/>
    </dgm:pt>
    <dgm:pt modelId="{8B6901A4-1852-41BD-8637-30C7BDCFABFF}" type="pres">
      <dgm:prSet presAssocID="{6E64B4E5-1FB6-4B7A-B5E5-9C481AA7A971}" presName="composite" presStyleCnt="0"/>
      <dgm:spPr/>
    </dgm:pt>
    <dgm:pt modelId="{1FF2BB20-7ADD-4443-AA1D-FE96470AD55D}" type="pres">
      <dgm:prSet presAssocID="{6E64B4E5-1FB6-4B7A-B5E5-9C481AA7A971}" presName="parentText" presStyleLbl="alignNode1" presStyleIdx="0" presStyleCnt="2">
        <dgm:presLayoutVars>
          <dgm:chMax val="1"/>
          <dgm:bulletEnabled val="1"/>
        </dgm:presLayoutVars>
      </dgm:prSet>
      <dgm:spPr/>
    </dgm:pt>
    <dgm:pt modelId="{5467121D-0E05-441F-B1FE-D5F1276B8C6A}" type="pres">
      <dgm:prSet presAssocID="{6E64B4E5-1FB6-4B7A-B5E5-9C481AA7A971}" presName="descendantText" presStyleLbl="alignAcc1" presStyleIdx="0" presStyleCnt="2">
        <dgm:presLayoutVars>
          <dgm:bulletEnabled val="1"/>
        </dgm:presLayoutVars>
      </dgm:prSet>
      <dgm:spPr/>
    </dgm:pt>
    <dgm:pt modelId="{C4FDAE46-6F89-4152-AB27-D696C783BCA6}" type="pres">
      <dgm:prSet presAssocID="{1FFF72D6-C1C3-4420-919E-29535DCF5C68}" presName="sp" presStyleCnt="0"/>
      <dgm:spPr/>
    </dgm:pt>
    <dgm:pt modelId="{EE29A507-3B6F-4A0E-AD14-4922020C673A}" type="pres">
      <dgm:prSet presAssocID="{0E6F26E1-2A5D-4AC8-9126-650BCD161218}" presName="composite" presStyleCnt="0"/>
      <dgm:spPr/>
    </dgm:pt>
    <dgm:pt modelId="{5FAF049F-C0E5-4CF0-9D71-411C6E8FBB54}" type="pres">
      <dgm:prSet presAssocID="{0E6F26E1-2A5D-4AC8-9126-650BCD161218}" presName="parentText" presStyleLbl="alignNode1" presStyleIdx="1" presStyleCnt="2">
        <dgm:presLayoutVars>
          <dgm:chMax val="1"/>
          <dgm:bulletEnabled val="1"/>
        </dgm:presLayoutVars>
      </dgm:prSet>
      <dgm:spPr/>
    </dgm:pt>
    <dgm:pt modelId="{2BA0E8F5-A54D-4067-96B6-7C1120939668}" type="pres">
      <dgm:prSet presAssocID="{0E6F26E1-2A5D-4AC8-9126-650BCD161218}" presName="descendantText" presStyleLbl="alignAcc1" presStyleIdx="1" presStyleCnt="2">
        <dgm:presLayoutVars>
          <dgm:bulletEnabled val="1"/>
        </dgm:presLayoutVars>
      </dgm:prSet>
      <dgm:spPr/>
    </dgm:pt>
  </dgm:ptLst>
  <dgm:cxnLst>
    <dgm:cxn modelId="{1C3ED916-E86F-428F-B895-FBD100B8FD43}" type="presOf" srcId="{248FDFCF-7ECE-49CF-9435-CE4DCA92CFD2}" destId="{2BA0E8F5-A54D-4067-96B6-7C1120939668}" srcOrd="0" destOrd="1" presId="urn:microsoft.com/office/officeart/2005/8/layout/chevron2"/>
    <dgm:cxn modelId="{10B6C820-5923-4563-9B47-46C7F0E7C2FD}" type="presOf" srcId="{FF4F420F-D077-4083-938B-0EE3E69505DB}" destId="{5467121D-0E05-441F-B1FE-D5F1276B8C6A}" srcOrd="0" destOrd="0" presId="urn:microsoft.com/office/officeart/2005/8/layout/chevron2"/>
    <dgm:cxn modelId="{E3B09528-9F08-4B33-AA1A-C350EAE5F547}" srcId="{A3022066-C8E6-4AAB-ACBC-C21A76FE5250}" destId="{0E6F26E1-2A5D-4AC8-9126-650BCD161218}" srcOrd="1" destOrd="0" parTransId="{B5AAE346-433C-43D2-B148-8E5F6C6E5110}" sibTransId="{EC6EBC40-3DAD-4DE5-ADCE-85E7E702BEF0}"/>
    <dgm:cxn modelId="{3606372C-EAC1-48B4-A216-DCFD74DBA204}" srcId="{0E6F26E1-2A5D-4AC8-9126-650BCD161218}" destId="{0237EE17-DCB9-4A7D-9CC5-663CBAEC4106}" srcOrd="2" destOrd="0" parTransId="{5FAFE69F-4719-42E5-AC8C-7A8BF8ECA403}" sibTransId="{C1401C10-C2BE-4E39-BD14-A95AB04BD736}"/>
    <dgm:cxn modelId="{5D7F6542-912F-4A8F-AF67-33502A2E2A36}" type="presOf" srcId="{6E64B4E5-1FB6-4B7A-B5E5-9C481AA7A971}" destId="{1FF2BB20-7ADD-4443-AA1D-FE96470AD55D}" srcOrd="0" destOrd="0" presId="urn:microsoft.com/office/officeart/2005/8/layout/chevron2"/>
    <dgm:cxn modelId="{E150DA66-CA13-4042-9C60-3C12D3A0F20B}" srcId="{A3022066-C8E6-4AAB-ACBC-C21A76FE5250}" destId="{6E64B4E5-1FB6-4B7A-B5E5-9C481AA7A971}" srcOrd="0" destOrd="0" parTransId="{3BF7F40A-6DB4-461A-A39E-FB7A3D9DDE87}" sibTransId="{1FFF72D6-C1C3-4420-919E-29535DCF5C68}"/>
    <dgm:cxn modelId="{A1F84F68-9BC7-422D-B40A-56C55A842912}" type="presOf" srcId="{5D41EBF9-5071-4A25-8FFF-012D683EDF2E}" destId="{2BA0E8F5-A54D-4067-96B6-7C1120939668}" srcOrd="0" destOrd="3" presId="urn:microsoft.com/office/officeart/2005/8/layout/chevron2"/>
    <dgm:cxn modelId="{C1D9CE4D-B767-4C73-91A6-38DF719F4E3E}" type="presOf" srcId="{0237EE17-DCB9-4A7D-9CC5-663CBAEC4106}" destId="{2BA0E8F5-A54D-4067-96B6-7C1120939668}" srcOrd="0" destOrd="2" presId="urn:microsoft.com/office/officeart/2005/8/layout/chevron2"/>
    <dgm:cxn modelId="{F588AE70-957E-4169-A335-EF4F8BE63174}" srcId="{0E6F26E1-2A5D-4AC8-9126-650BCD161218}" destId="{0019B8F3-3E93-44A2-BA43-348422DA71AE}" srcOrd="0" destOrd="0" parTransId="{882180F3-2BB1-4561-AEA5-2758D95FAB59}" sibTransId="{8F6E8645-6B70-4DD5-9332-936E54FCB51A}"/>
    <dgm:cxn modelId="{F5423875-0257-4F73-9C9F-7FF84486F7FB}" type="presOf" srcId="{A3022066-C8E6-4AAB-ACBC-C21A76FE5250}" destId="{24E42BBA-7376-4B1B-945D-F07FBC7945B3}" srcOrd="0" destOrd="0" presId="urn:microsoft.com/office/officeart/2005/8/layout/chevron2"/>
    <dgm:cxn modelId="{33AEDB7D-2936-4BE8-BA1F-7234E5149A04}" type="presOf" srcId="{0019B8F3-3E93-44A2-BA43-348422DA71AE}" destId="{2BA0E8F5-A54D-4067-96B6-7C1120939668}" srcOrd="0" destOrd="0" presId="urn:microsoft.com/office/officeart/2005/8/layout/chevron2"/>
    <dgm:cxn modelId="{FAA05D83-8AF3-48AA-9C54-77EAA2D50268}" srcId="{0E6F26E1-2A5D-4AC8-9126-650BCD161218}" destId="{248FDFCF-7ECE-49CF-9435-CE4DCA92CFD2}" srcOrd="1" destOrd="0" parTransId="{1A88CFF0-21E3-4B92-8D6C-B5BCD2D550BF}" sibTransId="{F88D99A1-178A-4E0E-90BE-A3EAED223933}"/>
    <dgm:cxn modelId="{C519279E-E774-4FB8-952B-7FF67262AE50}" type="presOf" srcId="{0E6F26E1-2A5D-4AC8-9126-650BCD161218}" destId="{5FAF049F-C0E5-4CF0-9D71-411C6E8FBB54}" srcOrd="0" destOrd="0" presId="urn:microsoft.com/office/officeart/2005/8/layout/chevron2"/>
    <dgm:cxn modelId="{1885FEDE-624D-4553-9B10-BEB0F747EBFE}" srcId="{6E64B4E5-1FB6-4B7A-B5E5-9C481AA7A971}" destId="{FF4F420F-D077-4083-938B-0EE3E69505DB}" srcOrd="0" destOrd="0" parTransId="{30680D7B-FD59-47B4-BD27-7B656A649096}" sibTransId="{85092F83-9F87-4911-8B7D-E7CD3E94A659}"/>
    <dgm:cxn modelId="{5AF00AE0-0D9B-4F0F-A7A2-C15970E3735E}" srcId="{0E6F26E1-2A5D-4AC8-9126-650BCD161218}" destId="{5D41EBF9-5071-4A25-8FFF-012D683EDF2E}" srcOrd="3" destOrd="0" parTransId="{AC40D8B7-84BF-4C08-BB26-7AF38E2FB6BF}" sibTransId="{BFE6844F-3D17-407C-BB49-65771049A51E}"/>
    <dgm:cxn modelId="{8C1091F8-A470-4C47-A251-8BAB520B09E2}" type="presParOf" srcId="{24E42BBA-7376-4B1B-945D-F07FBC7945B3}" destId="{8B6901A4-1852-41BD-8637-30C7BDCFABFF}" srcOrd="0" destOrd="0" presId="urn:microsoft.com/office/officeart/2005/8/layout/chevron2"/>
    <dgm:cxn modelId="{CF044A3C-32A7-4B6E-AB7B-ABE0FCFD34EC}" type="presParOf" srcId="{8B6901A4-1852-41BD-8637-30C7BDCFABFF}" destId="{1FF2BB20-7ADD-4443-AA1D-FE96470AD55D}" srcOrd="0" destOrd="0" presId="urn:microsoft.com/office/officeart/2005/8/layout/chevron2"/>
    <dgm:cxn modelId="{D6453F5A-0590-4FE9-994B-387B5BFDE646}" type="presParOf" srcId="{8B6901A4-1852-41BD-8637-30C7BDCFABFF}" destId="{5467121D-0E05-441F-B1FE-D5F1276B8C6A}" srcOrd="1" destOrd="0" presId="urn:microsoft.com/office/officeart/2005/8/layout/chevron2"/>
    <dgm:cxn modelId="{8F8BF4D2-F722-4A49-A93C-7394009B4390}" type="presParOf" srcId="{24E42BBA-7376-4B1B-945D-F07FBC7945B3}" destId="{C4FDAE46-6F89-4152-AB27-D696C783BCA6}" srcOrd="1" destOrd="0" presId="urn:microsoft.com/office/officeart/2005/8/layout/chevron2"/>
    <dgm:cxn modelId="{D717C0B3-F14F-43A0-9CD5-183749FC3486}" type="presParOf" srcId="{24E42BBA-7376-4B1B-945D-F07FBC7945B3}" destId="{EE29A507-3B6F-4A0E-AD14-4922020C673A}" srcOrd="2" destOrd="0" presId="urn:microsoft.com/office/officeart/2005/8/layout/chevron2"/>
    <dgm:cxn modelId="{DE89ACBD-9BEA-429A-8ADD-3B7648BD856F}" type="presParOf" srcId="{EE29A507-3B6F-4A0E-AD14-4922020C673A}" destId="{5FAF049F-C0E5-4CF0-9D71-411C6E8FBB54}" srcOrd="0" destOrd="0" presId="urn:microsoft.com/office/officeart/2005/8/layout/chevron2"/>
    <dgm:cxn modelId="{0FF9C8A1-3211-4477-8160-BE25D961B43E}" type="presParOf" srcId="{EE29A507-3B6F-4A0E-AD14-4922020C673A}" destId="{2BA0E8F5-A54D-4067-96B6-7C112093966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196A13E-483A-4848-86EC-025566613275}" type="doc">
      <dgm:prSet loTypeId="urn:microsoft.com/office/officeart/2005/8/layout/vList2" loCatId="list" qsTypeId="urn:microsoft.com/office/officeart/2005/8/quickstyle/simple2" qsCatId="simple" csTypeId="urn:microsoft.com/office/officeart/2005/8/colors/colorful5" csCatId="colorful" phldr="1"/>
      <dgm:spPr/>
      <dgm:t>
        <a:bodyPr/>
        <a:lstStyle/>
        <a:p>
          <a:endParaRPr lang="el-GR"/>
        </a:p>
      </dgm:t>
    </dgm:pt>
    <dgm:pt modelId="{C36E1317-BC0B-4C56-A180-348E40004BAE}">
      <dgm:prSet phldrT="[Κείμενο]"/>
      <dgm:spPr/>
      <dgm:t>
        <a:bodyPr/>
        <a:lstStyle/>
        <a:p>
          <a:r>
            <a:rPr lang="af-ZA" b="1" err="1">
              <a:solidFill>
                <a:schemeClr val="bg1"/>
              </a:solidFill>
            </a:rPr>
            <a:t>Education</a:t>
          </a:r>
          <a:r>
            <a:rPr lang="el-GR" b="1" dirty="0">
              <a:solidFill>
                <a:schemeClr val="bg1"/>
              </a:solidFill>
            </a:rPr>
            <a:t> </a:t>
          </a:r>
          <a:r>
            <a:rPr lang="el-GR" b="1" err="1">
              <a:solidFill>
                <a:schemeClr val="bg1"/>
              </a:solidFill>
            </a:rPr>
            <a:t>is</a:t>
          </a:r>
          <a:r>
            <a:rPr lang="el-GR" b="1" dirty="0">
              <a:solidFill>
                <a:schemeClr val="bg1"/>
              </a:solidFill>
            </a:rPr>
            <a:t> a </a:t>
          </a:r>
          <a:r>
            <a:rPr lang="af-ZA" b="1" err="1">
              <a:solidFill>
                <a:schemeClr val="bg1"/>
              </a:solidFill>
            </a:rPr>
            <a:t>fundamental</a:t>
          </a:r>
          <a:r>
            <a:rPr lang="el-GR" b="1" dirty="0">
              <a:solidFill>
                <a:schemeClr val="bg1"/>
              </a:solidFill>
            </a:rPr>
            <a:t> </a:t>
          </a:r>
          <a:r>
            <a:rPr lang="af-ZA" b="1" dirty="0" err="1">
              <a:solidFill>
                <a:schemeClr val="bg1"/>
              </a:solidFill>
            </a:rPr>
            <a:t>human</a:t>
          </a:r>
          <a:r>
            <a:rPr lang="el-GR" b="1" dirty="0">
              <a:solidFill>
                <a:schemeClr val="bg1"/>
              </a:solidFill>
            </a:rPr>
            <a:t> </a:t>
          </a:r>
          <a:r>
            <a:rPr lang="el-GR" b="1" dirty="0" err="1">
              <a:solidFill>
                <a:schemeClr val="bg1"/>
              </a:solidFill>
            </a:rPr>
            <a:t>right</a:t>
          </a:r>
          <a:r>
            <a:rPr lang="el-GR" b="1" dirty="0">
              <a:solidFill>
                <a:schemeClr val="bg1"/>
              </a:solidFill>
            </a:rPr>
            <a:t> </a:t>
          </a:r>
          <a:endParaRPr lang="el-GR" sz="3000" b="1" dirty="0">
            <a:solidFill>
              <a:srgbClr val="010000"/>
            </a:solidFill>
            <a:latin typeface="Century Gothic"/>
          </a:endParaRPr>
        </a:p>
      </dgm:t>
    </dgm:pt>
    <dgm:pt modelId="{73AA512D-E97D-4BB6-B422-7CE86820F2A2}" type="parTrans" cxnId="{9D9E472E-40BD-49C4-9F20-5F7303AAE1EE}">
      <dgm:prSet/>
      <dgm:spPr/>
      <dgm:t>
        <a:bodyPr/>
        <a:lstStyle/>
        <a:p>
          <a:endParaRPr lang="el-GR"/>
        </a:p>
      </dgm:t>
    </dgm:pt>
    <dgm:pt modelId="{B1DE42A2-E4A2-4B38-B355-4B47896BF724}" type="sibTrans" cxnId="{9D9E472E-40BD-49C4-9F20-5F7303AAE1EE}">
      <dgm:prSet/>
      <dgm:spPr/>
      <dgm:t>
        <a:bodyPr/>
        <a:lstStyle/>
        <a:p>
          <a:endParaRPr lang="el-GR"/>
        </a:p>
      </dgm:t>
    </dgm:pt>
    <dgm:pt modelId="{373D0BC5-198B-419C-B2E0-4433510E70C8}">
      <dgm:prSet phldrT="[Κείμενο]"/>
      <dgm:spPr/>
      <dgm:t>
        <a:bodyPr/>
        <a:lstStyle/>
        <a:p>
          <a:r>
            <a:rPr lang="el-GR" b="1" err="1">
              <a:solidFill>
                <a:schemeClr val="bg1"/>
              </a:solidFill>
            </a:rPr>
            <a:t>Greece</a:t>
          </a:r>
          <a:r>
            <a:rPr lang="el-GR" b="1" dirty="0">
              <a:solidFill>
                <a:schemeClr val="bg1"/>
              </a:solidFill>
            </a:rPr>
            <a:t> </a:t>
          </a:r>
          <a:r>
            <a:rPr lang="el-GR" b="1" err="1">
              <a:solidFill>
                <a:schemeClr val="bg1"/>
              </a:solidFill>
            </a:rPr>
            <a:t>respects</a:t>
          </a:r>
          <a:r>
            <a:rPr lang="el-GR" b="1" dirty="0">
              <a:solidFill>
                <a:schemeClr val="bg1"/>
              </a:solidFill>
            </a:rPr>
            <a:t>, </a:t>
          </a:r>
          <a:r>
            <a:rPr lang="el-GR" b="1" err="1">
              <a:solidFill>
                <a:schemeClr val="bg1"/>
              </a:solidFill>
            </a:rPr>
            <a:t>secures</a:t>
          </a:r>
          <a:r>
            <a:rPr lang="el-GR" b="1" dirty="0">
              <a:solidFill>
                <a:schemeClr val="bg1"/>
              </a:solidFill>
            </a:rPr>
            <a:t> and </a:t>
          </a:r>
          <a:r>
            <a:rPr lang="af-ZA" b="1" err="1">
              <a:solidFill>
                <a:schemeClr val="bg1"/>
              </a:solidFill>
            </a:rPr>
            <a:t>forwards</a:t>
          </a:r>
          <a:r>
            <a:rPr lang="af-ZA" b="1" dirty="0">
              <a:solidFill>
                <a:schemeClr val="bg1"/>
              </a:solidFill>
            </a:rPr>
            <a:t> </a:t>
          </a:r>
          <a:r>
            <a:rPr lang="af-ZA" b="1" err="1">
              <a:solidFill>
                <a:schemeClr val="bg1"/>
              </a:solidFill>
            </a:rPr>
            <a:t>this</a:t>
          </a:r>
          <a:r>
            <a:rPr lang="el-GR" b="1" dirty="0">
              <a:solidFill>
                <a:schemeClr val="bg1"/>
              </a:solidFill>
            </a:rPr>
            <a:t> </a:t>
          </a:r>
          <a:r>
            <a:rPr lang="af-ZA" b="1" err="1">
              <a:solidFill>
                <a:schemeClr val="bg1"/>
              </a:solidFill>
            </a:rPr>
            <a:t>right</a:t>
          </a:r>
          <a:endParaRPr lang="el-GR" b="1" dirty="0">
            <a:solidFill>
              <a:schemeClr val="bg1"/>
            </a:solidFill>
          </a:endParaRPr>
        </a:p>
      </dgm:t>
    </dgm:pt>
    <dgm:pt modelId="{D3C5D1C6-FA18-4C2D-93A6-E2AD1BD7106A}" type="parTrans" cxnId="{FEDDFD66-C4FF-4FA0-B056-307D1FA886B8}">
      <dgm:prSet/>
      <dgm:spPr/>
      <dgm:t>
        <a:bodyPr/>
        <a:lstStyle/>
        <a:p>
          <a:endParaRPr lang="el-GR"/>
        </a:p>
      </dgm:t>
    </dgm:pt>
    <dgm:pt modelId="{5482E2F3-9293-41D2-AE5E-FD24D47C24CC}" type="sibTrans" cxnId="{FEDDFD66-C4FF-4FA0-B056-307D1FA886B8}">
      <dgm:prSet/>
      <dgm:spPr/>
      <dgm:t>
        <a:bodyPr/>
        <a:lstStyle/>
        <a:p>
          <a:endParaRPr lang="el-GR"/>
        </a:p>
      </dgm:t>
    </dgm:pt>
    <dgm:pt modelId="{033D8964-E6E2-417A-A883-4CEFF9892266}">
      <dgm:prSet phldrT="[Κείμενο]"/>
      <dgm:spPr/>
      <dgm:t>
        <a:bodyPr/>
        <a:lstStyle/>
        <a:p>
          <a:r>
            <a:rPr lang="af-ZA" b="1" dirty="0" err="1">
              <a:solidFill>
                <a:schemeClr val="bg1"/>
              </a:solidFill>
            </a:rPr>
            <a:t>European</a:t>
          </a:r>
          <a:r>
            <a:rPr lang="af-ZA" b="1" dirty="0">
              <a:solidFill>
                <a:schemeClr val="bg1"/>
              </a:solidFill>
            </a:rPr>
            <a:t> </a:t>
          </a:r>
          <a:r>
            <a:rPr lang="af-ZA" b="1" dirty="0" err="1">
              <a:solidFill>
                <a:schemeClr val="bg1"/>
              </a:solidFill>
            </a:rPr>
            <a:t>law</a:t>
          </a:r>
          <a:r>
            <a:rPr lang="af-ZA" b="1" dirty="0">
              <a:solidFill>
                <a:schemeClr val="bg1"/>
              </a:solidFill>
            </a:rPr>
            <a:t>: </a:t>
          </a:r>
          <a:r>
            <a:rPr lang="af-ZA" b="1" dirty="0" err="1">
              <a:solidFill>
                <a:schemeClr val="bg1"/>
              </a:solidFill>
            </a:rPr>
            <a:t>every</a:t>
          </a:r>
          <a:r>
            <a:rPr lang="el-GR" b="1" dirty="0">
              <a:solidFill>
                <a:schemeClr val="bg1"/>
              </a:solidFill>
            </a:rPr>
            <a:t> </a:t>
          </a:r>
          <a:r>
            <a:rPr lang="af-ZA" b="1" dirty="0" err="1">
              <a:solidFill>
                <a:schemeClr val="bg1"/>
              </a:solidFill>
            </a:rPr>
            <a:t>child</a:t>
          </a:r>
          <a:r>
            <a:rPr lang="af-ZA" b="1" dirty="0">
              <a:solidFill>
                <a:schemeClr val="bg1"/>
              </a:solidFill>
            </a:rPr>
            <a:t> </a:t>
          </a:r>
          <a:r>
            <a:rPr lang="af-ZA" b="1" dirty="0" err="1">
              <a:solidFill>
                <a:schemeClr val="bg1"/>
              </a:solidFill>
            </a:rPr>
            <a:t>and</a:t>
          </a:r>
          <a:r>
            <a:rPr lang="el-GR" b="1" dirty="0">
              <a:solidFill>
                <a:schemeClr val="bg1"/>
              </a:solidFill>
            </a:rPr>
            <a:t> </a:t>
          </a:r>
          <a:r>
            <a:rPr lang="af-ZA" b="1" err="1">
              <a:solidFill>
                <a:schemeClr val="bg1"/>
              </a:solidFill>
            </a:rPr>
            <a:t>especially</a:t>
          </a:r>
          <a:r>
            <a:rPr lang="el-GR" b="1" dirty="0">
              <a:solidFill>
                <a:schemeClr val="bg1"/>
              </a:solidFill>
            </a:rPr>
            <a:t> </a:t>
          </a:r>
          <a:r>
            <a:rPr lang="af-ZA" b="1" err="1">
              <a:solidFill>
                <a:schemeClr val="bg1"/>
              </a:solidFill>
            </a:rPr>
            <a:t>refugee</a:t>
          </a:r>
          <a:r>
            <a:rPr lang="af-ZA" b="1" dirty="0">
              <a:solidFill>
                <a:schemeClr val="bg1"/>
              </a:solidFill>
            </a:rPr>
            <a:t> </a:t>
          </a:r>
          <a:r>
            <a:rPr lang="af-ZA" b="1" err="1">
              <a:solidFill>
                <a:schemeClr val="bg1"/>
              </a:solidFill>
            </a:rPr>
            <a:t>children</a:t>
          </a:r>
          <a:r>
            <a:rPr lang="el-GR" b="1" dirty="0">
              <a:solidFill>
                <a:schemeClr val="bg1"/>
              </a:solidFill>
            </a:rPr>
            <a:t> </a:t>
          </a:r>
          <a:r>
            <a:rPr lang="el-GR" b="1" err="1">
              <a:solidFill>
                <a:schemeClr val="bg1"/>
              </a:solidFill>
            </a:rPr>
            <a:t>have</a:t>
          </a:r>
          <a:r>
            <a:rPr lang="el-GR" b="1" dirty="0">
              <a:solidFill>
                <a:schemeClr val="bg1"/>
              </a:solidFill>
            </a:rPr>
            <a:t> the </a:t>
          </a:r>
          <a:r>
            <a:rPr lang="el-GR" b="1" err="1">
              <a:solidFill>
                <a:schemeClr val="bg1"/>
              </a:solidFill>
            </a:rPr>
            <a:t>right</a:t>
          </a:r>
          <a:r>
            <a:rPr lang="el-GR" b="1" dirty="0">
              <a:solidFill>
                <a:schemeClr val="bg1"/>
              </a:solidFill>
            </a:rPr>
            <a:t> </a:t>
          </a:r>
          <a:r>
            <a:rPr lang="el-GR" b="1" err="1">
              <a:solidFill>
                <a:schemeClr val="bg1"/>
              </a:solidFill>
            </a:rPr>
            <a:t>to</a:t>
          </a:r>
          <a:r>
            <a:rPr lang="el-GR" b="1" dirty="0">
              <a:solidFill>
                <a:schemeClr val="bg1"/>
              </a:solidFill>
            </a:rPr>
            <a:t> </a:t>
          </a:r>
          <a:r>
            <a:rPr lang="af-ZA" b="1" err="1">
              <a:solidFill>
                <a:schemeClr val="bg1"/>
              </a:solidFill>
            </a:rPr>
            <a:t>education</a:t>
          </a:r>
          <a:endParaRPr lang="el-GR" b="1" dirty="0">
            <a:solidFill>
              <a:schemeClr val="bg1"/>
            </a:solidFill>
          </a:endParaRPr>
        </a:p>
      </dgm:t>
    </dgm:pt>
    <dgm:pt modelId="{EA512039-CFA0-420C-A84E-C3D4D757721A}" type="parTrans" cxnId="{F4316465-FDCE-4994-A94D-1166654A3E19}">
      <dgm:prSet/>
      <dgm:spPr/>
      <dgm:t>
        <a:bodyPr/>
        <a:lstStyle/>
        <a:p>
          <a:endParaRPr lang="el-GR"/>
        </a:p>
      </dgm:t>
    </dgm:pt>
    <dgm:pt modelId="{D79EE90B-CA53-4427-96F1-C513AEB725A1}" type="sibTrans" cxnId="{F4316465-FDCE-4994-A94D-1166654A3E19}">
      <dgm:prSet/>
      <dgm:spPr/>
      <dgm:t>
        <a:bodyPr/>
        <a:lstStyle/>
        <a:p>
          <a:endParaRPr lang="el-GR"/>
        </a:p>
      </dgm:t>
    </dgm:pt>
    <dgm:pt modelId="{72662A61-F797-4A52-A881-0D7A44A9B455}">
      <dgm:prSet phldrT="[Κείμενο]"/>
      <dgm:spPr/>
      <dgm:t>
        <a:bodyPr/>
        <a:lstStyle/>
        <a:p>
          <a:r>
            <a:rPr lang="el-GR" b="1" dirty="0">
              <a:solidFill>
                <a:schemeClr val="bg1"/>
              </a:solidFill>
            </a:rPr>
            <a:t>Greek </a:t>
          </a:r>
          <a:r>
            <a:rPr lang="el-GR" b="1" err="1">
              <a:solidFill>
                <a:schemeClr val="bg1"/>
              </a:solidFill>
            </a:rPr>
            <a:t>state</a:t>
          </a:r>
          <a:r>
            <a:rPr lang="el-GR" b="1" dirty="0">
              <a:solidFill>
                <a:schemeClr val="bg1"/>
              </a:solidFill>
            </a:rPr>
            <a:t> in </a:t>
          </a:r>
          <a:r>
            <a:rPr lang="el-GR" b="1" err="1">
              <a:solidFill>
                <a:schemeClr val="bg1"/>
              </a:solidFill>
            </a:rPr>
            <a:t>order</a:t>
          </a:r>
          <a:r>
            <a:rPr lang="el-GR" b="1" dirty="0">
              <a:solidFill>
                <a:schemeClr val="bg1"/>
              </a:solidFill>
            </a:rPr>
            <a:t> </a:t>
          </a:r>
          <a:r>
            <a:rPr lang="el-GR" b="1" err="1">
              <a:solidFill>
                <a:schemeClr val="bg1"/>
              </a:solidFill>
            </a:rPr>
            <a:t>to</a:t>
          </a:r>
          <a:r>
            <a:rPr lang="el-GR" b="1" dirty="0">
              <a:solidFill>
                <a:schemeClr val="bg1"/>
              </a:solidFill>
            </a:rPr>
            <a:t> </a:t>
          </a:r>
          <a:r>
            <a:rPr lang="el-GR" b="1" err="1">
              <a:solidFill>
                <a:schemeClr val="bg1"/>
              </a:solidFill>
            </a:rPr>
            <a:t>incorporate</a:t>
          </a:r>
          <a:r>
            <a:rPr lang="el-GR" b="1" dirty="0">
              <a:solidFill>
                <a:schemeClr val="bg1"/>
              </a:solidFill>
            </a:rPr>
            <a:t> </a:t>
          </a:r>
          <a:r>
            <a:rPr lang="af-ZA" b="1" err="1">
              <a:solidFill>
                <a:schemeClr val="bg1"/>
              </a:solidFill>
            </a:rPr>
            <a:t>refugee</a:t>
          </a:r>
          <a:r>
            <a:rPr lang="af-ZA" b="1" dirty="0">
              <a:solidFill>
                <a:schemeClr val="bg1"/>
              </a:solidFill>
            </a:rPr>
            <a:t> </a:t>
          </a:r>
          <a:r>
            <a:rPr lang="af-ZA" b="1" err="1">
              <a:solidFill>
                <a:schemeClr val="bg1"/>
              </a:solidFill>
            </a:rPr>
            <a:t>children</a:t>
          </a:r>
          <a:r>
            <a:rPr lang="af-ZA" b="1" dirty="0">
              <a:solidFill>
                <a:schemeClr val="bg1"/>
              </a:solidFill>
            </a:rPr>
            <a:t> in </a:t>
          </a:r>
          <a:r>
            <a:rPr lang="af-ZA" b="1" err="1">
              <a:solidFill>
                <a:schemeClr val="bg1"/>
              </a:solidFill>
            </a:rPr>
            <a:t>society</a:t>
          </a:r>
          <a:r>
            <a:rPr lang="el-GR" b="1" dirty="0">
              <a:solidFill>
                <a:schemeClr val="bg1"/>
              </a:solidFill>
            </a:rPr>
            <a:t> </a:t>
          </a:r>
          <a:r>
            <a:rPr lang="af-ZA" b="1" err="1">
              <a:solidFill>
                <a:schemeClr val="bg1"/>
              </a:solidFill>
            </a:rPr>
            <a:t>created</a:t>
          </a:r>
          <a:r>
            <a:rPr lang="el-GR" b="1" dirty="0">
              <a:solidFill>
                <a:schemeClr val="bg1"/>
              </a:solidFill>
            </a:rPr>
            <a:t> </a:t>
          </a:r>
          <a:r>
            <a:rPr lang="af-ZA" b="1" err="1">
              <a:solidFill>
                <a:schemeClr val="bg1"/>
              </a:solidFill>
            </a:rPr>
            <a:t>reception</a:t>
          </a:r>
          <a:r>
            <a:rPr lang="af-ZA" b="1" dirty="0">
              <a:solidFill>
                <a:schemeClr val="bg1"/>
              </a:solidFill>
            </a:rPr>
            <a:t> </a:t>
          </a:r>
          <a:r>
            <a:rPr lang="af-ZA" b="1" err="1">
              <a:solidFill>
                <a:schemeClr val="bg1"/>
              </a:solidFill>
            </a:rPr>
            <a:t>structures</a:t>
          </a:r>
          <a:r>
            <a:rPr lang="af-ZA" b="1" dirty="0">
              <a:solidFill>
                <a:schemeClr val="bg1"/>
              </a:solidFill>
            </a:rPr>
            <a:t> in 2016</a:t>
          </a:r>
        </a:p>
      </dgm:t>
    </dgm:pt>
    <dgm:pt modelId="{434F1002-08C4-4271-A6F4-2983D0F03A02}" type="parTrans" cxnId="{92CEB949-AB29-4936-8AAA-72A7CA7DA6C9}">
      <dgm:prSet/>
      <dgm:spPr/>
      <dgm:t>
        <a:bodyPr/>
        <a:lstStyle/>
        <a:p>
          <a:endParaRPr lang="el-GR"/>
        </a:p>
      </dgm:t>
    </dgm:pt>
    <dgm:pt modelId="{F722FD22-E94B-4136-BFBE-AEF15ADB5ACB}" type="sibTrans" cxnId="{92CEB949-AB29-4936-8AAA-72A7CA7DA6C9}">
      <dgm:prSet/>
      <dgm:spPr/>
      <dgm:t>
        <a:bodyPr/>
        <a:lstStyle/>
        <a:p>
          <a:endParaRPr lang="el-GR"/>
        </a:p>
      </dgm:t>
    </dgm:pt>
    <dgm:pt modelId="{04EC81CD-90DB-4E8D-9DE1-2539100DBD6B}">
      <dgm:prSet phldrT="[Κείμενο]"/>
      <dgm:spPr/>
      <dgm:t>
        <a:bodyPr/>
        <a:lstStyle/>
        <a:p>
          <a:r>
            <a:rPr lang="el-GR" b="1" dirty="0" err="1">
              <a:solidFill>
                <a:schemeClr val="bg1"/>
              </a:solidFill>
            </a:rPr>
            <a:t>Also,a</a:t>
          </a:r>
          <a:r>
            <a:rPr lang="el-GR" b="1" dirty="0">
              <a:solidFill>
                <a:schemeClr val="bg1"/>
              </a:solidFill>
            </a:rPr>
            <a:t> </a:t>
          </a:r>
          <a:r>
            <a:rPr lang="el-GR" b="1" dirty="0" err="1">
              <a:solidFill>
                <a:schemeClr val="bg1"/>
              </a:solidFill>
            </a:rPr>
            <a:t>school</a:t>
          </a:r>
          <a:r>
            <a:rPr lang="el-GR" b="1" dirty="0">
              <a:solidFill>
                <a:schemeClr val="bg1"/>
              </a:solidFill>
            </a:rPr>
            <a:t> </a:t>
          </a:r>
          <a:r>
            <a:rPr lang="el-GR" b="1" dirty="0" err="1">
              <a:solidFill>
                <a:schemeClr val="bg1"/>
              </a:solidFill>
            </a:rPr>
            <a:t>programme</a:t>
          </a:r>
          <a:r>
            <a:rPr lang="el-GR" b="1" dirty="0">
              <a:solidFill>
                <a:schemeClr val="bg1"/>
              </a:solidFill>
            </a:rPr>
            <a:t> </a:t>
          </a:r>
          <a:r>
            <a:rPr lang="af-ZA" b="1" dirty="0">
              <a:solidFill>
                <a:schemeClr val="bg1"/>
              </a:solidFill>
            </a:rPr>
            <a:t>was</a:t>
          </a:r>
          <a:r>
            <a:rPr lang="el-GR" b="1" dirty="0">
              <a:solidFill>
                <a:schemeClr val="bg1"/>
              </a:solidFill>
            </a:rPr>
            <a:t> </a:t>
          </a:r>
          <a:r>
            <a:rPr lang="el-GR" b="1" dirty="0" err="1">
              <a:solidFill>
                <a:schemeClr val="bg1"/>
              </a:solidFill>
            </a:rPr>
            <a:t>created</a:t>
          </a:r>
          <a:r>
            <a:rPr lang="el-GR" b="1" dirty="0">
              <a:solidFill>
                <a:schemeClr val="bg1"/>
              </a:solidFill>
            </a:rPr>
            <a:t> </a:t>
          </a:r>
          <a:r>
            <a:rPr lang="el-GR" b="1" dirty="0" err="1">
              <a:solidFill>
                <a:schemeClr val="bg1"/>
              </a:solidFill>
            </a:rPr>
            <a:t>especially</a:t>
          </a:r>
          <a:r>
            <a:rPr lang="el-GR" b="1" dirty="0">
              <a:solidFill>
                <a:schemeClr val="bg1"/>
              </a:solidFill>
            </a:rPr>
            <a:t> for </a:t>
          </a:r>
          <a:r>
            <a:rPr lang="af-ZA" b="1" dirty="0" err="1">
              <a:solidFill>
                <a:schemeClr val="bg1"/>
              </a:solidFill>
            </a:rPr>
            <a:t>them</a:t>
          </a:r>
          <a:endParaRPr lang="el-GR" b="1" dirty="0" err="1">
            <a:solidFill>
              <a:schemeClr val="bg1"/>
            </a:solidFill>
          </a:endParaRPr>
        </a:p>
      </dgm:t>
    </dgm:pt>
    <dgm:pt modelId="{1F0F9E75-2E2A-4285-8BFA-027D304DFA0B}" type="parTrans" cxnId="{487394FF-E4E3-4F80-83D6-556B44D00C65}">
      <dgm:prSet/>
      <dgm:spPr/>
      <dgm:t>
        <a:bodyPr/>
        <a:lstStyle/>
        <a:p>
          <a:endParaRPr lang="el-GR"/>
        </a:p>
      </dgm:t>
    </dgm:pt>
    <dgm:pt modelId="{9624947D-A2D9-4D4A-A6A3-A6A0028B70C2}" type="sibTrans" cxnId="{487394FF-E4E3-4F80-83D6-556B44D00C65}">
      <dgm:prSet/>
      <dgm:spPr/>
      <dgm:t>
        <a:bodyPr/>
        <a:lstStyle/>
        <a:p>
          <a:endParaRPr lang="el-GR"/>
        </a:p>
      </dgm:t>
    </dgm:pt>
    <dgm:pt modelId="{3E18069B-24E6-4738-801A-6BD09A1B32D8}" type="pres">
      <dgm:prSet presAssocID="{C196A13E-483A-4848-86EC-025566613275}" presName="linear" presStyleCnt="0">
        <dgm:presLayoutVars>
          <dgm:animLvl val="lvl"/>
          <dgm:resizeHandles val="exact"/>
        </dgm:presLayoutVars>
      </dgm:prSet>
      <dgm:spPr/>
    </dgm:pt>
    <dgm:pt modelId="{83B3C775-F56B-464D-9747-D8C562711598}" type="pres">
      <dgm:prSet presAssocID="{C36E1317-BC0B-4C56-A180-348E40004BAE}" presName="parentText" presStyleLbl="node1" presStyleIdx="0" presStyleCnt="5">
        <dgm:presLayoutVars>
          <dgm:chMax val="0"/>
          <dgm:bulletEnabled val="1"/>
        </dgm:presLayoutVars>
      </dgm:prSet>
      <dgm:spPr/>
    </dgm:pt>
    <dgm:pt modelId="{5B7CE7F4-F3C2-41B6-B4D2-018419B27E49}" type="pres">
      <dgm:prSet presAssocID="{B1DE42A2-E4A2-4B38-B355-4B47896BF724}" presName="spacer" presStyleCnt="0"/>
      <dgm:spPr/>
    </dgm:pt>
    <dgm:pt modelId="{7AA58181-6A09-4608-812E-1BED54C30B42}" type="pres">
      <dgm:prSet presAssocID="{373D0BC5-198B-419C-B2E0-4433510E70C8}" presName="parentText" presStyleLbl="node1" presStyleIdx="1" presStyleCnt="5">
        <dgm:presLayoutVars>
          <dgm:chMax val="0"/>
          <dgm:bulletEnabled val="1"/>
        </dgm:presLayoutVars>
      </dgm:prSet>
      <dgm:spPr/>
    </dgm:pt>
    <dgm:pt modelId="{79286DA3-9CB2-44B6-92CC-5C006205062D}" type="pres">
      <dgm:prSet presAssocID="{5482E2F3-9293-41D2-AE5E-FD24D47C24CC}" presName="spacer" presStyleCnt="0"/>
      <dgm:spPr/>
    </dgm:pt>
    <dgm:pt modelId="{06C47895-9A13-4AF7-96AD-03FCFC5B6205}" type="pres">
      <dgm:prSet presAssocID="{033D8964-E6E2-417A-A883-4CEFF9892266}" presName="parentText" presStyleLbl="node1" presStyleIdx="2" presStyleCnt="5">
        <dgm:presLayoutVars>
          <dgm:chMax val="0"/>
          <dgm:bulletEnabled val="1"/>
        </dgm:presLayoutVars>
      </dgm:prSet>
      <dgm:spPr/>
    </dgm:pt>
    <dgm:pt modelId="{56F3F462-3D7A-4391-91FF-7E3123CE451C}" type="pres">
      <dgm:prSet presAssocID="{D79EE90B-CA53-4427-96F1-C513AEB725A1}" presName="spacer" presStyleCnt="0"/>
      <dgm:spPr/>
    </dgm:pt>
    <dgm:pt modelId="{ED22AE10-939C-4C04-B002-22A87524C8AD}" type="pres">
      <dgm:prSet presAssocID="{72662A61-F797-4A52-A881-0D7A44A9B455}" presName="parentText" presStyleLbl="node1" presStyleIdx="3" presStyleCnt="5">
        <dgm:presLayoutVars>
          <dgm:chMax val="0"/>
          <dgm:bulletEnabled val="1"/>
        </dgm:presLayoutVars>
      </dgm:prSet>
      <dgm:spPr/>
    </dgm:pt>
    <dgm:pt modelId="{4F5CD374-CDF4-43BD-89DD-22229C9B4F8C}" type="pres">
      <dgm:prSet presAssocID="{F722FD22-E94B-4136-BFBE-AEF15ADB5ACB}" presName="spacer" presStyleCnt="0"/>
      <dgm:spPr/>
    </dgm:pt>
    <dgm:pt modelId="{52445AB8-D4AF-4681-B18C-C2036E68C253}" type="pres">
      <dgm:prSet presAssocID="{04EC81CD-90DB-4E8D-9DE1-2539100DBD6B}" presName="parentText" presStyleLbl="node1" presStyleIdx="4" presStyleCnt="5">
        <dgm:presLayoutVars>
          <dgm:chMax val="0"/>
          <dgm:bulletEnabled val="1"/>
        </dgm:presLayoutVars>
      </dgm:prSet>
      <dgm:spPr/>
    </dgm:pt>
  </dgm:ptLst>
  <dgm:cxnLst>
    <dgm:cxn modelId="{9D9E472E-40BD-49C4-9F20-5F7303AAE1EE}" srcId="{C196A13E-483A-4848-86EC-025566613275}" destId="{C36E1317-BC0B-4C56-A180-348E40004BAE}" srcOrd="0" destOrd="0" parTransId="{73AA512D-E97D-4BB6-B422-7CE86820F2A2}" sibTransId="{B1DE42A2-E4A2-4B38-B355-4B47896BF724}"/>
    <dgm:cxn modelId="{ECA2EB41-5C5B-474A-9077-E64C1FA8DA10}" type="presOf" srcId="{C196A13E-483A-4848-86EC-025566613275}" destId="{3E18069B-24E6-4738-801A-6BD09A1B32D8}" srcOrd="0" destOrd="0" presId="urn:microsoft.com/office/officeart/2005/8/layout/vList2"/>
    <dgm:cxn modelId="{F4316465-FDCE-4994-A94D-1166654A3E19}" srcId="{C196A13E-483A-4848-86EC-025566613275}" destId="{033D8964-E6E2-417A-A883-4CEFF9892266}" srcOrd="2" destOrd="0" parTransId="{EA512039-CFA0-420C-A84E-C3D4D757721A}" sibTransId="{D79EE90B-CA53-4427-96F1-C513AEB725A1}"/>
    <dgm:cxn modelId="{FEDDFD66-C4FF-4FA0-B056-307D1FA886B8}" srcId="{C196A13E-483A-4848-86EC-025566613275}" destId="{373D0BC5-198B-419C-B2E0-4433510E70C8}" srcOrd="1" destOrd="0" parTransId="{D3C5D1C6-FA18-4C2D-93A6-E2AD1BD7106A}" sibTransId="{5482E2F3-9293-41D2-AE5E-FD24D47C24CC}"/>
    <dgm:cxn modelId="{92CEB949-AB29-4936-8AAA-72A7CA7DA6C9}" srcId="{C196A13E-483A-4848-86EC-025566613275}" destId="{72662A61-F797-4A52-A881-0D7A44A9B455}" srcOrd="3" destOrd="0" parTransId="{434F1002-08C4-4271-A6F4-2983D0F03A02}" sibTransId="{F722FD22-E94B-4136-BFBE-AEF15ADB5ACB}"/>
    <dgm:cxn modelId="{598FB74A-E597-4101-9A32-711DC49F31D5}" type="presOf" srcId="{04EC81CD-90DB-4E8D-9DE1-2539100DBD6B}" destId="{52445AB8-D4AF-4681-B18C-C2036E68C253}" srcOrd="0" destOrd="0" presId="urn:microsoft.com/office/officeart/2005/8/layout/vList2"/>
    <dgm:cxn modelId="{377BBE71-9889-4E2D-9D7C-F91AF9FEE2BE}" type="presOf" srcId="{033D8964-E6E2-417A-A883-4CEFF9892266}" destId="{06C47895-9A13-4AF7-96AD-03FCFC5B6205}" srcOrd="0" destOrd="0" presId="urn:microsoft.com/office/officeart/2005/8/layout/vList2"/>
    <dgm:cxn modelId="{28E75DD2-1A69-4C63-ABC6-B5F8288ED339}" type="presOf" srcId="{373D0BC5-198B-419C-B2E0-4433510E70C8}" destId="{7AA58181-6A09-4608-812E-1BED54C30B42}" srcOrd="0" destOrd="0" presId="urn:microsoft.com/office/officeart/2005/8/layout/vList2"/>
    <dgm:cxn modelId="{B6A4FDDA-12A7-41E3-A0C6-1ED06D8B8B47}" type="presOf" srcId="{C36E1317-BC0B-4C56-A180-348E40004BAE}" destId="{83B3C775-F56B-464D-9747-D8C562711598}" srcOrd="0" destOrd="0" presId="urn:microsoft.com/office/officeart/2005/8/layout/vList2"/>
    <dgm:cxn modelId="{4A4615E3-EA28-4A11-A60B-897B1B8A67A9}" type="presOf" srcId="{72662A61-F797-4A52-A881-0D7A44A9B455}" destId="{ED22AE10-939C-4C04-B002-22A87524C8AD}" srcOrd="0" destOrd="0" presId="urn:microsoft.com/office/officeart/2005/8/layout/vList2"/>
    <dgm:cxn modelId="{487394FF-E4E3-4F80-83D6-556B44D00C65}" srcId="{C196A13E-483A-4848-86EC-025566613275}" destId="{04EC81CD-90DB-4E8D-9DE1-2539100DBD6B}" srcOrd="4" destOrd="0" parTransId="{1F0F9E75-2E2A-4285-8BFA-027D304DFA0B}" sibTransId="{9624947D-A2D9-4D4A-A6A3-A6A0028B70C2}"/>
    <dgm:cxn modelId="{A053E2FD-2943-4CC1-A574-03374C0C624D}" type="presParOf" srcId="{3E18069B-24E6-4738-801A-6BD09A1B32D8}" destId="{83B3C775-F56B-464D-9747-D8C562711598}" srcOrd="0" destOrd="0" presId="urn:microsoft.com/office/officeart/2005/8/layout/vList2"/>
    <dgm:cxn modelId="{A4BFF4E0-B9BB-42E3-9643-68135585428E}" type="presParOf" srcId="{3E18069B-24E6-4738-801A-6BD09A1B32D8}" destId="{5B7CE7F4-F3C2-41B6-B4D2-018419B27E49}" srcOrd="1" destOrd="0" presId="urn:microsoft.com/office/officeart/2005/8/layout/vList2"/>
    <dgm:cxn modelId="{033D0D55-DF80-4238-A00B-E6E036D9F5B1}" type="presParOf" srcId="{3E18069B-24E6-4738-801A-6BD09A1B32D8}" destId="{7AA58181-6A09-4608-812E-1BED54C30B42}" srcOrd="2" destOrd="0" presId="urn:microsoft.com/office/officeart/2005/8/layout/vList2"/>
    <dgm:cxn modelId="{9E3BB857-E18F-478B-8CDD-CA56D827B460}" type="presParOf" srcId="{3E18069B-24E6-4738-801A-6BD09A1B32D8}" destId="{79286DA3-9CB2-44B6-92CC-5C006205062D}" srcOrd="3" destOrd="0" presId="urn:microsoft.com/office/officeart/2005/8/layout/vList2"/>
    <dgm:cxn modelId="{99B6FAC2-F768-42D4-9067-51AD784A4478}" type="presParOf" srcId="{3E18069B-24E6-4738-801A-6BD09A1B32D8}" destId="{06C47895-9A13-4AF7-96AD-03FCFC5B6205}" srcOrd="4" destOrd="0" presId="urn:microsoft.com/office/officeart/2005/8/layout/vList2"/>
    <dgm:cxn modelId="{FE0A5B15-F730-4B6E-8BFB-D64E239F49F0}" type="presParOf" srcId="{3E18069B-24E6-4738-801A-6BD09A1B32D8}" destId="{56F3F462-3D7A-4391-91FF-7E3123CE451C}" srcOrd="5" destOrd="0" presId="urn:microsoft.com/office/officeart/2005/8/layout/vList2"/>
    <dgm:cxn modelId="{47B37ADC-5930-4543-967B-11F7700F37F3}" type="presParOf" srcId="{3E18069B-24E6-4738-801A-6BD09A1B32D8}" destId="{ED22AE10-939C-4C04-B002-22A87524C8AD}" srcOrd="6" destOrd="0" presId="urn:microsoft.com/office/officeart/2005/8/layout/vList2"/>
    <dgm:cxn modelId="{D29B8AD8-71A3-4138-86E2-F31C27D86F13}" type="presParOf" srcId="{3E18069B-24E6-4738-801A-6BD09A1B32D8}" destId="{4F5CD374-CDF4-43BD-89DD-22229C9B4F8C}" srcOrd="7" destOrd="0" presId="urn:microsoft.com/office/officeart/2005/8/layout/vList2"/>
    <dgm:cxn modelId="{6941AA42-5575-4A00-B487-0B82F5B22979}" type="presParOf" srcId="{3E18069B-24E6-4738-801A-6BD09A1B32D8}" destId="{52445AB8-D4AF-4681-B18C-C2036E68C253}"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05FC07F-0F16-42D3-B703-F4C2B8D40AD1}" type="doc">
      <dgm:prSet loTypeId="urn:microsoft.com/office/officeart/2005/8/layout/vProcess5" loCatId="process" qsTypeId="urn:microsoft.com/office/officeart/2005/8/quickstyle/simple2" qsCatId="simple" csTypeId="urn:microsoft.com/office/officeart/2005/8/colors/colorful2" csCatId="colorful" phldr="1"/>
      <dgm:spPr/>
      <dgm:t>
        <a:bodyPr/>
        <a:lstStyle/>
        <a:p>
          <a:endParaRPr lang="el-GR"/>
        </a:p>
      </dgm:t>
    </dgm:pt>
    <dgm:pt modelId="{D56E7288-70EF-41BF-B635-38879F12DFFB}">
      <dgm:prSet phldrT="[Κείμενο]"/>
      <dgm:spPr/>
      <dgm:t>
        <a:bodyPr/>
        <a:lstStyle/>
        <a:p>
          <a:r>
            <a:rPr lang="af-ZA"/>
            <a:t>More</a:t>
          </a:r>
          <a:r>
            <a:rPr lang="el-GR"/>
            <a:t> </a:t>
          </a:r>
          <a:r>
            <a:rPr lang="af-ZA" err="1"/>
            <a:t>than</a:t>
          </a:r>
          <a:r>
            <a:rPr lang="el-GR"/>
            <a:t> 60.000 </a:t>
          </a:r>
          <a:r>
            <a:rPr lang="af-ZA" err="1"/>
            <a:t>refugees</a:t>
          </a:r>
          <a:r>
            <a:rPr lang="el-GR"/>
            <a:t> </a:t>
          </a:r>
          <a:r>
            <a:rPr lang="af-ZA" err="1"/>
            <a:t>have</a:t>
          </a:r>
          <a:r>
            <a:rPr lang="el-GR"/>
            <a:t> </a:t>
          </a:r>
          <a:r>
            <a:rPr lang="af-ZA"/>
            <a:t>been</a:t>
          </a:r>
          <a:r>
            <a:rPr lang="el-GR"/>
            <a:t> </a:t>
          </a:r>
          <a:r>
            <a:rPr lang="af-ZA" err="1"/>
            <a:t>educated</a:t>
          </a:r>
          <a:r>
            <a:rPr lang="el-GR"/>
            <a:t> </a:t>
          </a:r>
          <a:r>
            <a:rPr lang="af-ZA"/>
            <a:t>in</a:t>
          </a:r>
          <a:r>
            <a:rPr lang="el-GR"/>
            <a:t> </a:t>
          </a:r>
          <a:r>
            <a:rPr lang="af-ZA" err="1"/>
            <a:t>our</a:t>
          </a:r>
          <a:r>
            <a:rPr lang="el-GR"/>
            <a:t> </a:t>
          </a:r>
          <a:r>
            <a:rPr lang="af-ZA"/>
            <a:t>country</a:t>
          </a:r>
          <a:r>
            <a:rPr lang="el-GR"/>
            <a:t> </a:t>
          </a:r>
          <a:r>
            <a:rPr lang="af-ZA" err="1"/>
            <a:t>and</a:t>
          </a:r>
          <a:r>
            <a:rPr lang="el-GR"/>
            <a:t> </a:t>
          </a:r>
          <a:r>
            <a:rPr lang="af-ZA" err="1"/>
            <a:t>from</a:t>
          </a:r>
          <a:r>
            <a:rPr lang="el-GR"/>
            <a:t> </a:t>
          </a:r>
          <a:r>
            <a:rPr lang="af-ZA" err="1"/>
            <a:t>them</a:t>
          </a:r>
          <a:r>
            <a:rPr lang="el-GR"/>
            <a:t> 40% </a:t>
          </a:r>
          <a:r>
            <a:rPr lang="af-ZA"/>
            <a:t>are</a:t>
          </a:r>
          <a:r>
            <a:rPr lang="el-GR"/>
            <a:t> </a:t>
          </a:r>
          <a:r>
            <a:rPr lang="af-ZA" err="1"/>
            <a:t>children</a:t>
          </a:r>
          <a:r>
            <a:rPr lang="en-US"/>
            <a:t>.</a:t>
          </a:r>
        </a:p>
      </dgm:t>
    </dgm:pt>
    <dgm:pt modelId="{54DF5997-4267-4138-96CF-A43BA52C485C}" type="parTrans" cxnId="{CBCF858E-F999-4B42-B916-177C81BD8F44}">
      <dgm:prSet/>
      <dgm:spPr/>
      <dgm:t>
        <a:bodyPr/>
        <a:lstStyle/>
        <a:p>
          <a:endParaRPr lang="el-GR"/>
        </a:p>
      </dgm:t>
    </dgm:pt>
    <dgm:pt modelId="{EBAF8F30-517E-4D60-A8E6-A04C9E8D5310}" type="sibTrans" cxnId="{CBCF858E-F999-4B42-B916-177C81BD8F44}">
      <dgm:prSet/>
      <dgm:spPr/>
      <dgm:t>
        <a:bodyPr/>
        <a:lstStyle/>
        <a:p>
          <a:endParaRPr lang="el-GR"/>
        </a:p>
      </dgm:t>
    </dgm:pt>
    <dgm:pt modelId="{C088607C-B0D2-47F2-AE02-1000D48B7795}">
      <dgm:prSet phldrT="[Κείμενο]"/>
      <dgm:spPr/>
      <dgm:t>
        <a:bodyPr/>
        <a:lstStyle/>
        <a:p>
          <a:r>
            <a:rPr lang="af-ZA" err="1"/>
            <a:t>About</a:t>
          </a:r>
          <a:r>
            <a:rPr lang="el-GR"/>
            <a:t> 4.000 </a:t>
          </a:r>
          <a:r>
            <a:rPr lang="af-ZA" err="1"/>
            <a:t>live</a:t>
          </a:r>
          <a:r>
            <a:rPr lang="el-GR"/>
            <a:t> </a:t>
          </a:r>
          <a:r>
            <a:rPr lang="af-ZA"/>
            <a:t>in</a:t>
          </a:r>
          <a:r>
            <a:rPr lang="el-GR"/>
            <a:t> </a:t>
          </a:r>
          <a:r>
            <a:rPr lang="af-ZA" err="1"/>
            <a:t>specific</a:t>
          </a:r>
          <a:r>
            <a:rPr lang="el-GR"/>
            <a:t> </a:t>
          </a:r>
          <a:r>
            <a:rPr lang="af-ZA" err="1"/>
            <a:t>structures</a:t>
          </a:r>
          <a:r>
            <a:rPr lang="en-US"/>
            <a:t> </a:t>
          </a:r>
        </a:p>
      </dgm:t>
    </dgm:pt>
    <dgm:pt modelId="{B69EFC8C-C505-4E0A-8591-66B8F1125FFE}" type="parTrans" cxnId="{8A83A072-7432-4143-9DCA-584184DB7B2C}">
      <dgm:prSet/>
      <dgm:spPr/>
      <dgm:t>
        <a:bodyPr/>
        <a:lstStyle/>
        <a:p>
          <a:endParaRPr lang="el-GR"/>
        </a:p>
      </dgm:t>
    </dgm:pt>
    <dgm:pt modelId="{1F264C0B-A4EC-4D22-AE67-78B2677AF230}" type="sibTrans" cxnId="{8A83A072-7432-4143-9DCA-584184DB7B2C}">
      <dgm:prSet/>
      <dgm:spPr/>
      <dgm:t>
        <a:bodyPr/>
        <a:lstStyle/>
        <a:p>
          <a:endParaRPr lang="el-GR"/>
        </a:p>
      </dgm:t>
    </dgm:pt>
    <dgm:pt modelId="{51B92A52-A8E0-4586-A54E-88E7D8E7C659}">
      <dgm:prSet phldrT="[Κείμενο]"/>
      <dgm:spPr/>
      <dgm:t>
        <a:bodyPr/>
        <a:lstStyle/>
        <a:p>
          <a:r>
            <a:rPr lang="af-ZA" err="1"/>
            <a:t>About</a:t>
          </a:r>
          <a:r>
            <a:rPr lang="el-GR"/>
            <a:t> 2.500 </a:t>
          </a:r>
          <a:r>
            <a:rPr lang="af-ZA" err="1"/>
            <a:t>unaccompanied</a:t>
          </a:r>
          <a:r>
            <a:rPr lang="el-GR"/>
            <a:t> </a:t>
          </a:r>
          <a:r>
            <a:rPr lang="af-ZA"/>
            <a:t>minors</a:t>
          </a:r>
          <a:r>
            <a:rPr lang="el-GR"/>
            <a:t> </a:t>
          </a:r>
          <a:r>
            <a:rPr lang="af-ZA"/>
            <a:t>are</a:t>
          </a:r>
          <a:r>
            <a:rPr lang="el-GR"/>
            <a:t> </a:t>
          </a:r>
          <a:r>
            <a:rPr lang="af-ZA" err="1"/>
            <a:t>under</a:t>
          </a:r>
          <a:r>
            <a:rPr lang="el-GR"/>
            <a:t> </a:t>
          </a:r>
          <a:r>
            <a:rPr lang="af-ZA" err="1"/>
            <a:t>the</a:t>
          </a:r>
          <a:r>
            <a:rPr lang="el-GR"/>
            <a:t> </a:t>
          </a:r>
          <a:r>
            <a:rPr lang="af-ZA" err="1"/>
            <a:t>responsibility</a:t>
          </a:r>
          <a:r>
            <a:rPr lang="el-GR"/>
            <a:t> </a:t>
          </a:r>
          <a:r>
            <a:rPr lang="af-ZA"/>
            <a:t>of</a:t>
          </a:r>
          <a:r>
            <a:rPr lang="el-GR"/>
            <a:t> </a:t>
          </a:r>
          <a:r>
            <a:rPr lang="af-ZA" err="1"/>
            <a:t>competent</a:t>
          </a:r>
          <a:r>
            <a:rPr lang="el-GR"/>
            <a:t> </a:t>
          </a:r>
          <a:r>
            <a:rPr lang="af-ZA" err="1"/>
            <a:t>national</a:t>
          </a:r>
          <a:r>
            <a:rPr lang="el-GR"/>
            <a:t> </a:t>
          </a:r>
          <a:r>
            <a:rPr lang="en-US"/>
            <a:t>structures</a:t>
          </a:r>
        </a:p>
      </dgm:t>
    </dgm:pt>
    <dgm:pt modelId="{29E329CD-36C0-4815-AC7A-7510D4477568}" type="parTrans" cxnId="{F723C684-0831-48A4-B243-B87E160635DF}">
      <dgm:prSet/>
      <dgm:spPr/>
      <dgm:t>
        <a:bodyPr/>
        <a:lstStyle/>
        <a:p>
          <a:endParaRPr lang="el-GR"/>
        </a:p>
      </dgm:t>
    </dgm:pt>
    <dgm:pt modelId="{8003CADF-0B4D-4A16-B78D-31498015FC47}" type="sibTrans" cxnId="{F723C684-0831-48A4-B243-B87E160635DF}">
      <dgm:prSet/>
      <dgm:spPr/>
      <dgm:t>
        <a:bodyPr/>
        <a:lstStyle/>
        <a:p>
          <a:endParaRPr lang="el-GR"/>
        </a:p>
      </dgm:t>
    </dgm:pt>
    <dgm:pt modelId="{9D2C1C48-1240-4B18-BC67-E2873FA25E7B}">
      <dgm:prSet phldrT="[Κείμενο]"/>
      <dgm:spPr/>
      <dgm:t>
        <a:bodyPr/>
        <a:lstStyle/>
        <a:p>
          <a:r>
            <a:rPr lang="af-ZA" err="1"/>
            <a:t>According</a:t>
          </a:r>
          <a:r>
            <a:rPr lang="el-GR"/>
            <a:t> </a:t>
          </a:r>
          <a:r>
            <a:rPr lang="af-ZA" err="1"/>
            <a:t>to</a:t>
          </a:r>
          <a:r>
            <a:rPr lang="el-GR"/>
            <a:t> </a:t>
          </a:r>
          <a:r>
            <a:rPr lang="af-ZA"/>
            <a:t>Unicef</a:t>
          </a:r>
          <a:r>
            <a:rPr lang="el-GR"/>
            <a:t> 2.000 </a:t>
          </a:r>
          <a:r>
            <a:rPr lang="af-ZA" err="1"/>
            <a:t>refugees</a:t>
          </a:r>
          <a:r>
            <a:rPr lang="el-GR"/>
            <a:t> </a:t>
          </a:r>
          <a:r>
            <a:rPr lang="af-ZA" err="1"/>
            <a:t>live</a:t>
          </a:r>
          <a:r>
            <a:rPr lang="el-GR"/>
            <a:t> </a:t>
          </a:r>
          <a:r>
            <a:rPr lang="af-ZA" err="1"/>
            <a:t>out</a:t>
          </a:r>
          <a:r>
            <a:rPr lang="el-GR"/>
            <a:t> </a:t>
          </a:r>
          <a:r>
            <a:rPr lang="af-ZA"/>
            <a:t>of</a:t>
          </a:r>
          <a:r>
            <a:rPr lang="el-GR"/>
            <a:t> </a:t>
          </a:r>
          <a:r>
            <a:rPr lang="af-ZA" err="1"/>
            <a:t>registered</a:t>
          </a:r>
          <a:r>
            <a:rPr lang="el-GR"/>
            <a:t> </a:t>
          </a:r>
          <a:r>
            <a:rPr lang="af-ZA" err="1"/>
            <a:t>national</a:t>
          </a:r>
          <a:r>
            <a:rPr lang="el-GR"/>
            <a:t> </a:t>
          </a:r>
          <a:r>
            <a:rPr lang="af-ZA" err="1"/>
            <a:t>structures</a:t>
          </a:r>
          <a:r>
            <a:rPr lang="en-US"/>
            <a:t>.</a:t>
          </a:r>
          <a:r>
            <a:rPr lang="el-GR"/>
            <a:t> </a:t>
          </a:r>
        </a:p>
      </dgm:t>
    </dgm:pt>
    <dgm:pt modelId="{2F0A7F5B-FB74-4538-B700-FC682B00702C}" type="parTrans" cxnId="{DB42946E-E9DC-44B3-B045-41DEF9A4A2AD}">
      <dgm:prSet/>
      <dgm:spPr/>
    </dgm:pt>
    <dgm:pt modelId="{04B51330-2270-4830-BBD0-829481287C5B}" type="sibTrans" cxnId="{DB42946E-E9DC-44B3-B045-41DEF9A4A2AD}">
      <dgm:prSet/>
      <dgm:spPr/>
    </dgm:pt>
    <dgm:pt modelId="{5B8F10EE-BE37-44AA-AC70-610FC3BED6B1}" type="pres">
      <dgm:prSet presAssocID="{E05FC07F-0F16-42D3-B703-F4C2B8D40AD1}" presName="outerComposite" presStyleCnt="0">
        <dgm:presLayoutVars>
          <dgm:chMax val="5"/>
          <dgm:dir/>
          <dgm:resizeHandles val="exact"/>
        </dgm:presLayoutVars>
      </dgm:prSet>
      <dgm:spPr/>
    </dgm:pt>
    <dgm:pt modelId="{53974DD8-358F-410C-A7BA-FD1294810783}" type="pres">
      <dgm:prSet presAssocID="{E05FC07F-0F16-42D3-B703-F4C2B8D40AD1}" presName="dummyMaxCanvas" presStyleCnt="0">
        <dgm:presLayoutVars/>
      </dgm:prSet>
      <dgm:spPr/>
    </dgm:pt>
    <dgm:pt modelId="{64331CBC-E5FA-47B8-B259-6E16DCA2C823}" type="pres">
      <dgm:prSet presAssocID="{E05FC07F-0F16-42D3-B703-F4C2B8D40AD1}" presName="FourNodes_1" presStyleLbl="node1" presStyleIdx="0" presStyleCnt="4">
        <dgm:presLayoutVars>
          <dgm:bulletEnabled val="1"/>
        </dgm:presLayoutVars>
      </dgm:prSet>
      <dgm:spPr/>
    </dgm:pt>
    <dgm:pt modelId="{6A1A542E-A3CB-4485-9544-1D246871E959}" type="pres">
      <dgm:prSet presAssocID="{E05FC07F-0F16-42D3-B703-F4C2B8D40AD1}" presName="FourNodes_2" presStyleLbl="node1" presStyleIdx="1" presStyleCnt="4">
        <dgm:presLayoutVars>
          <dgm:bulletEnabled val="1"/>
        </dgm:presLayoutVars>
      </dgm:prSet>
      <dgm:spPr/>
    </dgm:pt>
    <dgm:pt modelId="{F9A1675B-A56C-47CD-A7B1-9B769677C4DF}" type="pres">
      <dgm:prSet presAssocID="{E05FC07F-0F16-42D3-B703-F4C2B8D40AD1}" presName="FourNodes_3" presStyleLbl="node1" presStyleIdx="2" presStyleCnt="4">
        <dgm:presLayoutVars>
          <dgm:bulletEnabled val="1"/>
        </dgm:presLayoutVars>
      </dgm:prSet>
      <dgm:spPr/>
    </dgm:pt>
    <dgm:pt modelId="{3E4FA563-7159-4E32-AA6D-50704B9F16EB}" type="pres">
      <dgm:prSet presAssocID="{E05FC07F-0F16-42D3-B703-F4C2B8D40AD1}" presName="FourNodes_4" presStyleLbl="node1" presStyleIdx="3" presStyleCnt="4">
        <dgm:presLayoutVars>
          <dgm:bulletEnabled val="1"/>
        </dgm:presLayoutVars>
      </dgm:prSet>
      <dgm:spPr/>
    </dgm:pt>
    <dgm:pt modelId="{C1CEBAAE-8BAF-4CB8-BECA-E6973CCD3245}" type="pres">
      <dgm:prSet presAssocID="{E05FC07F-0F16-42D3-B703-F4C2B8D40AD1}" presName="FourConn_1-2" presStyleLbl="fgAccFollowNode1" presStyleIdx="0" presStyleCnt="3">
        <dgm:presLayoutVars>
          <dgm:bulletEnabled val="1"/>
        </dgm:presLayoutVars>
      </dgm:prSet>
      <dgm:spPr/>
    </dgm:pt>
    <dgm:pt modelId="{5DE3F185-A5AC-487C-8BE0-5F1B9870A6F6}" type="pres">
      <dgm:prSet presAssocID="{E05FC07F-0F16-42D3-B703-F4C2B8D40AD1}" presName="FourConn_2-3" presStyleLbl="fgAccFollowNode1" presStyleIdx="1" presStyleCnt="3">
        <dgm:presLayoutVars>
          <dgm:bulletEnabled val="1"/>
        </dgm:presLayoutVars>
      </dgm:prSet>
      <dgm:spPr/>
    </dgm:pt>
    <dgm:pt modelId="{EAA7303B-5BFC-49D4-A451-1CA2CC4B0292}" type="pres">
      <dgm:prSet presAssocID="{E05FC07F-0F16-42D3-B703-F4C2B8D40AD1}" presName="FourConn_3-4" presStyleLbl="fgAccFollowNode1" presStyleIdx="2" presStyleCnt="3">
        <dgm:presLayoutVars>
          <dgm:bulletEnabled val="1"/>
        </dgm:presLayoutVars>
      </dgm:prSet>
      <dgm:spPr/>
    </dgm:pt>
    <dgm:pt modelId="{B0562972-1A33-4321-B247-C56479816527}" type="pres">
      <dgm:prSet presAssocID="{E05FC07F-0F16-42D3-B703-F4C2B8D40AD1}" presName="FourNodes_1_text" presStyleLbl="node1" presStyleIdx="3" presStyleCnt="4">
        <dgm:presLayoutVars>
          <dgm:bulletEnabled val="1"/>
        </dgm:presLayoutVars>
      </dgm:prSet>
      <dgm:spPr/>
    </dgm:pt>
    <dgm:pt modelId="{051FDE45-6CA4-4441-A746-AC8B9EB73E98}" type="pres">
      <dgm:prSet presAssocID="{E05FC07F-0F16-42D3-B703-F4C2B8D40AD1}" presName="FourNodes_2_text" presStyleLbl="node1" presStyleIdx="3" presStyleCnt="4">
        <dgm:presLayoutVars>
          <dgm:bulletEnabled val="1"/>
        </dgm:presLayoutVars>
      </dgm:prSet>
      <dgm:spPr/>
    </dgm:pt>
    <dgm:pt modelId="{EF186619-0930-4418-B7AC-1FE936D92FE0}" type="pres">
      <dgm:prSet presAssocID="{E05FC07F-0F16-42D3-B703-F4C2B8D40AD1}" presName="FourNodes_3_text" presStyleLbl="node1" presStyleIdx="3" presStyleCnt="4">
        <dgm:presLayoutVars>
          <dgm:bulletEnabled val="1"/>
        </dgm:presLayoutVars>
      </dgm:prSet>
      <dgm:spPr/>
    </dgm:pt>
    <dgm:pt modelId="{4039DA28-2932-4990-96AD-CE4C496C3389}" type="pres">
      <dgm:prSet presAssocID="{E05FC07F-0F16-42D3-B703-F4C2B8D40AD1}" presName="FourNodes_4_text" presStyleLbl="node1" presStyleIdx="3" presStyleCnt="4">
        <dgm:presLayoutVars>
          <dgm:bulletEnabled val="1"/>
        </dgm:presLayoutVars>
      </dgm:prSet>
      <dgm:spPr/>
    </dgm:pt>
  </dgm:ptLst>
  <dgm:cxnLst>
    <dgm:cxn modelId="{C199FA1E-6DFC-44D2-8DDE-81A00F3CF8DA}" type="presOf" srcId="{E05FC07F-0F16-42D3-B703-F4C2B8D40AD1}" destId="{5B8F10EE-BE37-44AA-AC70-610FC3BED6B1}" srcOrd="0" destOrd="0" presId="urn:microsoft.com/office/officeart/2005/8/layout/vProcess5"/>
    <dgm:cxn modelId="{80088829-5FC9-4C85-B554-DAA66BBBF863}" type="presOf" srcId="{D56E7288-70EF-41BF-B635-38879F12DFFB}" destId="{B0562972-1A33-4321-B247-C56479816527}" srcOrd="1" destOrd="0" presId="urn:microsoft.com/office/officeart/2005/8/layout/vProcess5"/>
    <dgm:cxn modelId="{D90B883C-8E67-4925-AD48-97629490B0D5}" type="presOf" srcId="{51B92A52-A8E0-4586-A54E-88E7D8E7C659}" destId="{EF186619-0930-4418-B7AC-1FE936D92FE0}" srcOrd="1" destOrd="0" presId="urn:microsoft.com/office/officeart/2005/8/layout/vProcess5"/>
    <dgm:cxn modelId="{DB42946E-E9DC-44B3-B045-41DEF9A4A2AD}" srcId="{E05FC07F-0F16-42D3-B703-F4C2B8D40AD1}" destId="{9D2C1C48-1240-4B18-BC67-E2873FA25E7B}" srcOrd="3" destOrd="0" parTransId="{2F0A7F5B-FB74-4538-B700-FC682B00702C}" sibTransId="{04B51330-2270-4830-BBD0-829481287C5B}"/>
    <dgm:cxn modelId="{3DA72272-8549-4477-BA9D-FA7E47529D01}" type="presOf" srcId="{51B92A52-A8E0-4586-A54E-88E7D8E7C659}" destId="{F9A1675B-A56C-47CD-A7B1-9B769677C4DF}" srcOrd="0" destOrd="0" presId="urn:microsoft.com/office/officeart/2005/8/layout/vProcess5"/>
    <dgm:cxn modelId="{8A83A072-7432-4143-9DCA-584184DB7B2C}" srcId="{E05FC07F-0F16-42D3-B703-F4C2B8D40AD1}" destId="{C088607C-B0D2-47F2-AE02-1000D48B7795}" srcOrd="1" destOrd="0" parTransId="{B69EFC8C-C505-4E0A-8591-66B8F1125FFE}" sibTransId="{1F264C0B-A4EC-4D22-AE67-78B2677AF230}"/>
    <dgm:cxn modelId="{F723C684-0831-48A4-B243-B87E160635DF}" srcId="{E05FC07F-0F16-42D3-B703-F4C2B8D40AD1}" destId="{51B92A52-A8E0-4586-A54E-88E7D8E7C659}" srcOrd="2" destOrd="0" parTransId="{29E329CD-36C0-4815-AC7A-7510D4477568}" sibTransId="{8003CADF-0B4D-4A16-B78D-31498015FC47}"/>
    <dgm:cxn modelId="{70889986-6CC8-4823-BC9C-ACC3314AAA3A}" type="presOf" srcId="{9D2C1C48-1240-4B18-BC67-E2873FA25E7B}" destId="{3E4FA563-7159-4E32-AA6D-50704B9F16EB}" srcOrd="0" destOrd="0" presId="urn:microsoft.com/office/officeart/2005/8/layout/vProcess5"/>
    <dgm:cxn modelId="{CBCF858E-F999-4B42-B916-177C81BD8F44}" srcId="{E05FC07F-0F16-42D3-B703-F4C2B8D40AD1}" destId="{D56E7288-70EF-41BF-B635-38879F12DFFB}" srcOrd="0" destOrd="0" parTransId="{54DF5997-4267-4138-96CF-A43BA52C485C}" sibTransId="{EBAF8F30-517E-4D60-A8E6-A04C9E8D5310}"/>
    <dgm:cxn modelId="{68F7F598-0B7C-4462-9E7B-03B1E98F0A3A}" type="presOf" srcId="{1F264C0B-A4EC-4D22-AE67-78B2677AF230}" destId="{5DE3F185-A5AC-487C-8BE0-5F1B9870A6F6}" srcOrd="0" destOrd="0" presId="urn:microsoft.com/office/officeart/2005/8/layout/vProcess5"/>
    <dgm:cxn modelId="{E130A6AB-9EA2-43AF-B7DD-7129C3A3C853}" type="presOf" srcId="{C088607C-B0D2-47F2-AE02-1000D48B7795}" destId="{051FDE45-6CA4-4441-A746-AC8B9EB73E98}" srcOrd="1" destOrd="0" presId="urn:microsoft.com/office/officeart/2005/8/layout/vProcess5"/>
    <dgm:cxn modelId="{E4CE33BB-185A-47F8-9D0A-7AD925FD4DEC}" type="presOf" srcId="{D56E7288-70EF-41BF-B635-38879F12DFFB}" destId="{64331CBC-E5FA-47B8-B259-6E16DCA2C823}" srcOrd="0" destOrd="0" presId="urn:microsoft.com/office/officeart/2005/8/layout/vProcess5"/>
    <dgm:cxn modelId="{2263CFC8-24E0-426A-BC7C-77870A304A16}" type="presOf" srcId="{9D2C1C48-1240-4B18-BC67-E2873FA25E7B}" destId="{4039DA28-2932-4990-96AD-CE4C496C3389}" srcOrd="1" destOrd="0" presId="urn:microsoft.com/office/officeart/2005/8/layout/vProcess5"/>
    <dgm:cxn modelId="{85F029E6-8E07-44D5-BAAE-651959CBF2A2}" type="presOf" srcId="{C088607C-B0D2-47F2-AE02-1000D48B7795}" destId="{6A1A542E-A3CB-4485-9544-1D246871E959}" srcOrd="0" destOrd="0" presId="urn:microsoft.com/office/officeart/2005/8/layout/vProcess5"/>
    <dgm:cxn modelId="{1C8EBBEB-6C8A-4E6F-86C0-13E6BF26FA28}" type="presOf" srcId="{EBAF8F30-517E-4D60-A8E6-A04C9E8D5310}" destId="{C1CEBAAE-8BAF-4CB8-BECA-E6973CCD3245}" srcOrd="0" destOrd="0" presId="urn:microsoft.com/office/officeart/2005/8/layout/vProcess5"/>
    <dgm:cxn modelId="{60D313EF-C6A9-4467-AD66-1690B38F4D59}" type="presOf" srcId="{8003CADF-0B4D-4A16-B78D-31498015FC47}" destId="{EAA7303B-5BFC-49D4-A451-1CA2CC4B0292}" srcOrd="0" destOrd="0" presId="urn:microsoft.com/office/officeart/2005/8/layout/vProcess5"/>
    <dgm:cxn modelId="{6F2147BE-9830-4609-AE9F-A539047216A6}" type="presParOf" srcId="{5B8F10EE-BE37-44AA-AC70-610FC3BED6B1}" destId="{53974DD8-358F-410C-A7BA-FD1294810783}" srcOrd="0" destOrd="0" presId="urn:microsoft.com/office/officeart/2005/8/layout/vProcess5"/>
    <dgm:cxn modelId="{B6088F5D-BAC2-4BA1-ACAF-AF5422F31AC7}" type="presParOf" srcId="{5B8F10EE-BE37-44AA-AC70-610FC3BED6B1}" destId="{64331CBC-E5FA-47B8-B259-6E16DCA2C823}" srcOrd="1" destOrd="0" presId="urn:microsoft.com/office/officeart/2005/8/layout/vProcess5"/>
    <dgm:cxn modelId="{3EE70466-8172-4336-B210-C0801B2E73A0}" type="presParOf" srcId="{5B8F10EE-BE37-44AA-AC70-610FC3BED6B1}" destId="{6A1A542E-A3CB-4485-9544-1D246871E959}" srcOrd="2" destOrd="0" presId="urn:microsoft.com/office/officeart/2005/8/layout/vProcess5"/>
    <dgm:cxn modelId="{1FAAD991-F853-4AFB-8C38-516CF4C0BA6B}" type="presParOf" srcId="{5B8F10EE-BE37-44AA-AC70-610FC3BED6B1}" destId="{F9A1675B-A56C-47CD-A7B1-9B769677C4DF}" srcOrd="3" destOrd="0" presId="urn:microsoft.com/office/officeart/2005/8/layout/vProcess5"/>
    <dgm:cxn modelId="{028D5FEC-ED52-4DBC-A25D-9A0D9A1764E4}" type="presParOf" srcId="{5B8F10EE-BE37-44AA-AC70-610FC3BED6B1}" destId="{3E4FA563-7159-4E32-AA6D-50704B9F16EB}" srcOrd="4" destOrd="0" presId="urn:microsoft.com/office/officeart/2005/8/layout/vProcess5"/>
    <dgm:cxn modelId="{8371C785-8D2B-4C91-9050-7AB9C6805000}" type="presParOf" srcId="{5B8F10EE-BE37-44AA-AC70-610FC3BED6B1}" destId="{C1CEBAAE-8BAF-4CB8-BECA-E6973CCD3245}" srcOrd="5" destOrd="0" presId="urn:microsoft.com/office/officeart/2005/8/layout/vProcess5"/>
    <dgm:cxn modelId="{85AE2E39-9977-44C9-80BA-E2D7E5D2385C}" type="presParOf" srcId="{5B8F10EE-BE37-44AA-AC70-610FC3BED6B1}" destId="{5DE3F185-A5AC-487C-8BE0-5F1B9870A6F6}" srcOrd="6" destOrd="0" presId="urn:microsoft.com/office/officeart/2005/8/layout/vProcess5"/>
    <dgm:cxn modelId="{7D594228-D84E-4FDE-B07D-7E3D24080371}" type="presParOf" srcId="{5B8F10EE-BE37-44AA-AC70-610FC3BED6B1}" destId="{EAA7303B-5BFC-49D4-A451-1CA2CC4B0292}" srcOrd="7" destOrd="0" presId="urn:microsoft.com/office/officeart/2005/8/layout/vProcess5"/>
    <dgm:cxn modelId="{5140C484-615A-4E5A-AA9F-AA87B6C3E235}" type="presParOf" srcId="{5B8F10EE-BE37-44AA-AC70-610FC3BED6B1}" destId="{B0562972-1A33-4321-B247-C56479816527}" srcOrd="8" destOrd="0" presId="urn:microsoft.com/office/officeart/2005/8/layout/vProcess5"/>
    <dgm:cxn modelId="{D761C111-B872-4AA5-9C4A-541AE3E04D62}" type="presParOf" srcId="{5B8F10EE-BE37-44AA-AC70-610FC3BED6B1}" destId="{051FDE45-6CA4-4441-A746-AC8B9EB73E98}" srcOrd="9" destOrd="0" presId="urn:microsoft.com/office/officeart/2005/8/layout/vProcess5"/>
    <dgm:cxn modelId="{B75D6553-DE49-4F1C-8A26-2F7D86EFDA71}" type="presParOf" srcId="{5B8F10EE-BE37-44AA-AC70-610FC3BED6B1}" destId="{EF186619-0930-4418-B7AC-1FE936D92FE0}" srcOrd="10" destOrd="0" presId="urn:microsoft.com/office/officeart/2005/8/layout/vProcess5"/>
    <dgm:cxn modelId="{7186C448-63F6-4147-86FF-2799757A96ED}" type="presParOf" srcId="{5B8F10EE-BE37-44AA-AC70-610FC3BED6B1}" destId="{4039DA28-2932-4990-96AD-CE4C496C3389}"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345E2E-D541-400B-817B-B5DF47C57352}">
      <dsp:nvSpPr>
        <dsp:cNvPr id="0" name=""/>
        <dsp:cNvSpPr/>
      </dsp:nvSpPr>
      <dsp:spPr>
        <a:xfrm>
          <a:off x="2199108" y="276"/>
          <a:ext cx="3980998" cy="99524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af-ZA" sz="4500" kern="1200" dirty="0"/>
            <a:t>Human</a:t>
          </a:r>
          <a:r>
            <a:rPr lang="el-GR" sz="4500" kern="1200" dirty="0"/>
            <a:t> </a:t>
          </a:r>
          <a:r>
            <a:rPr lang="el-GR" sz="4500" kern="1200" dirty="0" err="1"/>
            <a:t>rights</a:t>
          </a:r>
          <a:r>
            <a:rPr lang="el-GR" sz="4500" kern="1200" dirty="0"/>
            <a:t> </a:t>
          </a:r>
        </a:p>
      </dsp:txBody>
      <dsp:txXfrm>
        <a:off x="2228258" y="29426"/>
        <a:ext cx="3922698" cy="936949"/>
      </dsp:txXfrm>
    </dsp:sp>
    <dsp:sp modelId="{DEAA99BD-75BC-4FC4-8460-9CE458F5BE6F}">
      <dsp:nvSpPr>
        <dsp:cNvPr id="0" name=""/>
        <dsp:cNvSpPr/>
      </dsp:nvSpPr>
      <dsp:spPr>
        <a:xfrm rot="5400000">
          <a:off x="4102523" y="1082610"/>
          <a:ext cx="174168" cy="17416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B2DDC15-E2A0-4C9C-93D7-486B0DEB3764}">
      <dsp:nvSpPr>
        <dsp:cNvPr id="0" name=""/>
        <dsp:cNvSpPr/>
      </dsp:nvSpPr>
      <dsp:spPr>
        <a:xfrm>
          <a:off x="2199108" y="1343863"/>
          <a:ext cx="3980998" cy="995249"/>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af-ZA" sz="2700" kern="1200" dirty="0" err="1"/>
            <a:t>The</a:t>
          </a:r>
          <a:r>
            <a:rPr lang="el-GR" sz="2700" kern="1200" dirty="0"/>
            <a:t> </a:t>
          </a:r>
          <a:r>
            <a:rPr lang="af-ZA" sz="2700" kern="1200" dirty="0" err="1"/>
            <a:t>right</a:t>
          </a:r>
          <a:r>
            <a:rPr lang="el-GR" sz="2700" kern="1200" dirty="0"/>
            <a:t> </a:t>
          </a:r>
          <a:r>
            <a:rPr lang="af-ZA" sz="2700" kern="1200" dirty="0"/>
            <a:t>in</a:t>
          </a:r>
          <a:r>
            <a:rPr lang="el-GR" sz="2700" kern="1200" dirty="0"/>
            <a:t> </a:t>
          </a:r>
          <a:r>
            <a:rPr lang="af-ZA" sz="2700" kern="1200" dirty="0" err="1"/>
            <a:t>education</a:t>
          </a:r>
          <a:r>
            <a:rPr lang="el-GR" sz="2700" kern="1200" dirty="0"/>
            <a:t> </a:t>
          </a:r>
        </a:p>
      </dsp:txBody>
      <dsp:txXfrm>
        <a:off x="2228258" y="1373013"/>
        <a:ext cx="3922698" cy="936949"/>
      </dsp:txXfrm>
    </dsp:sp>
    <dsp:sp modelId="{B2FFF7C8-3F48-4111-95FD-C6FFF98EADC5}">
      <dsp:nvSpPr>
        <dsp:cNvPr id="0" name=""/>
        <dsp:cNvSpPr/>
      </dsp:nvSpPr>
      <dsp:spPr>
        <a:xfrm rot="5400000">
          <a:off x="4102523" y="2426197"/>
          <a:ext cx="174168" cy="17416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CC9449-25CA-47EA-BD49-92A18D365C0C}">
      <dsp:nvSpPr>
        <dsp:cNvPr id="0" name=""/>
        <dsp:cNvSpPr/>
      </dsp:nvSpPr>
      <dsp:spPr>
        <a:xfrm>
          <a:off x="2199108" y="2687450"/>
          <a:ext cx="3980998" cy="995249"/>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af-ZA" sz="2700" kern="1200" dirty="0" err="1"/>
            <a:t>Education</a:t>
          </a:r>
          <a:r>
            <a:rPr lang="af-ZA" sz="2700" kern="1200" dirty="0"/>
            <a:t> </a:t>
          </a:r>
          <a:r>
            <a:rPr lang="af-ZA" sz="2700" kern="1200" dirty="0" err="1"/>
            <a:t>and</a:t>
          </a:r>
          <a:r>
            <a:rPr lang="el-GR" sz="2700" kern="1200" dirty="0"/>
            <a:t> </a:t>
          </a:r>
          <a:r>
            <a:rPr lang="af-ZA" sz="2700" kern="1200" dirty="0" err="1"/>
            <a:t>refugees</a:t>
          </a:r>
        </a:p>
      </dsp:txBody>
      <dsp:txXfrm>
        <a:off x="2228258" y="2716600"/>
        <a:ext cx="3922698" cy="936949"/>
      </dsp:txXfrm>
    </dsp:sp>
    <dsp:sp modelId="{8906C311-16A8-41BC-A2DF-56E9B420F0EC}">
      <dsp:nvSpPr>
        <dsp:cNvPr id="0" name=""/>
        <dsp:cNvSpPr/>
      </dsp:nvSpPr>
      <dsp:spPr>
        <a:xfrm rot="5400000">
          <a:off x="4102523" y="3769784"/>
          <a:ext cx="174168" cy="174168"/>
        </a:xfrm>
        <a:prstGeom prst="rightArrow">
          <a:avLst>
            <a:gd name="adj1" fmla="val 667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E1BF8E8-6CE5-4DB3-B9A2-F0BF8BDBC1C6}">
      <dsp:nvSpPr>
        <dsp:cNvPr id="0" name=""/>
        <dsp:cNvSpPr/>
      </dsp:nvSpPr>
      <dsp:spPr>
        <a:xfrm>
          <a:off x="2199108" y="4031037"/>
          <a:ext cx="3980998" cy="995249"/>
        </a:xfrm>
        <a:prstGeom prst="roundRect">
          <a:avLst>
            <a:gd name="adj" fmla="val 10000"/>
          </a:avLst>
        </a:prstGeom>
        <a:solidFill>
          <a:schemeClr val="accent1">
            <a:alpha val="90000"/>
            <a:tint val="40000"/>
            <a:hueOff val="0"/>
            <a:satOff val="0"/>
            <a:lumOff val="0"/>
            <a:alphaOff val="0"/>
          </a:schemeClr>
        </a:solidFill>
        <a:ln w="19050"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af-ZA" sz="2700" kern="1200" dirty="0" err="1"/>
            <a:t>Provided</a:t>
          </a:r>
          <a:r>
            <a:rPr lang="el-GR" sz="2700" kern="1200" dirty="0"/>
            <a:t> </a:t>
          </a:r>
          <a:r>
            <a:rPr lang="af-ZA" sz="2700" kern="1200" dirty="0" err="1"/>
            <a:t>education</a:t>
          </a:r>
          <a:r>
            <a:rPr lang="el-GR" sz="2700" kern="1200" dirty="0"/>
            <a:t> </a:t>
          </a:r>
          <a:r>
            <a:rPr lang="el-GR" sz="2700" kern="1200" dirty="0" err="1"/>
            <a:t>to</a:t>
          </a:r>
          <a:r>
            <a:rPr lang="el-GR" sz="2700" kern="1200" dirty="0"/>
            <a:t> </a:t>
          </a:r>
          <a:r>
            <a:rPr lang="af-ZA" sz="2700" kern="1200" dirty="0" err="1"/>
            <a:t>refugees</a:t>
          </a:r>
          <a:r>
            <a:rPr lang="af-ZA" sz="2700" kern="1200" dirty="0"/>
            <a:t> in </a:t>
          </a:r>
          <a:r>
            <a:rPr lang="af-ZA" sz="2700" kern="1200" dirty="0" err="1"/>
            <a:t>Greece</a:t>
          </a:r>
        </a:p>
      </dsp:txBody>
      <dsp:txXfrm>
        <a:off x="2228258" y="4060187"/>
        <a:ext cx="3922698" cy="9369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6C9D2B-58AF-44D9-BC74-9E299EC1F92B}">
      <dsp:nvSpPr>
        <dsp:cNvPr id="0" name=""/>
        <dsp:cNvSpPr/>
      </dsp:nvSpPr>
      <dsp:spPr>
        <a:xfrm rot="5400000">
          <a:off x="-460136" y="462980"/>
          <a:ext cx="3067578" cy="214730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af-ZA" sz="3100" kern="1200" dirty="0" err="1"/>
            <a:t>Right</a:t>
          </a:r>
          <a:r>
            <a:rPr lang="af-ZA" sz="3100" kern="1200" dirty="0"/>
            <a:t>: </a:t>
          </a:r>
        </a:p>
      </dsp:txBody>
      <dsp:txXfrm rot="-5400000">
        <a:off x="1" y="1076497"/>
        <a:ext cx="2147305" cy="920273"/>
      </dsp:txXfrm>
    </dsp:sp>
    <dsp:sp modelId="{F8771F5A-56D4-4FF9-99C3-3FB270BDC80E}">
      <dsp:nvSpPr>
        <dsp:cNvPr id="0" name=""/>
        <dsp:cNvSpPr/>
      </dsp:nvSpPr>
      <dsp:spPr>
        <a:xfrm rot="5400000">
          <a:off x="3655258" y="-1505110"/>
          <a:ext cx="1993926" cy="500983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af-ZA" sz="3000" kern="1200" dirty="0" err="1"/>
            <a:t>Something</a:t>
          </a:r>
          <a:r>
            <a:rPr lang="el-GR" sz="3000" kern="1200" dirty="0"/>
            <a:t> </a:t>
          </a:r>
          <a:r>
            <a:rPr lang="af-ZA" sz="3000" kern="1200" dirty="0" err="1"/>
            <a:t>entitled</a:t>
          </a:r>
          <a:r>
            <a:rPr lang="af-ZA" sz="3000" kern="1200" dirty="0"/>
            <a:t> </a:t>
          </a:r>
          <a:r>
            <a:rPr lang="af-ZA" sz="3000" kern="1200" dirty="0" err="1"/>
            <a:t>to</a:t>
          </a:r>
          <a:r>
            <a:rPr lang="af-ZA" sz="3000" kern="1200" dirty="0"/>
            <a:t> </a:t>
          </a:r>
          <a:r>
            <a:rPr lang="af-ZA" sz="3000" kern="1200" dirty="0" err="1"/>
            <a:t>someone</a:t>
          </a:r>
          <a:endParaRPr lang="af-ZA" sz="3000" kern="1200" dirty="0"/>
        </a:p>
        <a:p>
          <a:pPr marL="285750" lvl="1" indent="-285750" algn="l" defTabSz="1333500">
            <a:lnSpc>
              <a:spcPct val="90000"/>
            </a:lnSpc>
            <a:spcBef>
              <a:spcPct val="0"/>
            </a:spcBef>
            <a:spcAft>
              <a:spcPct val="15000"/>
            </a:spcAft>
            <a:buChar char="•"/>
          </a:pPr>
          <a:r>
            <a:rPr lang="af-ZA" sz="3000" kern="1200" dirty="0" err="1"/>
            <a:t>Guaranteed</a:t>
          </a:r>
          <a:r>
            <a:rPr lang="af-ZA" sz="3000" kern="1200" dirty="0"/>
            <a:t> </a:t>
          </a:r>
          <a:r>
            <a:rPr lang="af-ZA" sz="3000" kern="1200" dirty="0" err="1"/>
            <a:t>liberty</a:t>
          </a:r>
        </a:p>
      </dsp:txBody>
      <dsp:txXfrm rot="-5400000">
        <a:off x="2147305" y="100178"/>
        <a:ext cx="4912498" cy="1799256"/>
      </dsp:txXfrm>
    </dsp:sp>
    <dsp:sp modelId="{4EF1EC83-0064-492F-B6C5-E75FA66FF7DB}">
      <dsp:nvSpPr>
        <dsp:cNvPr id="0" name=""/>
        <dsp:cNvSpPr/>
      </dsp:nvSpPr>
      <dsp:spPr>
        <a:xfrm rot="5400000">
          <a:off x="-460136" y="3250163"/>
          <a:ext cx="3067578" cy="2147305"/>
        </a:xfrm>
        <a:prstGeom prst="chevron">
          <a:avLst/>
        </a:prstGeom>
        <a:solidFill>
          <a:schemeClr val="accen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marL="0" lvl="0" indent="0" algn="ctr" defTabSz="1377950">
            <a:lnSpc>
              <a:spcPct val="90000"/>
            </a:lnSpc>
            <a:spcBef>
              <a:spcPct val="0"/>
            </a:spcBef>
            <a:spcAft>
              <a:spcPct val="35000"/>
            </a:spcAft>
            <a:buNone/>
          </a:pPr>
          <a:r>
            <a:rPr lang="el-GR" sz="3100" kern="1200" dirty="0"/>
            <a:t>Human </a:t>
          </a:r>
          <a:r>
            <a:rPr lang="af-ZA" sz="3100" kern="1200" dirty="0" err="1"/>
            <a:t>rihts</a:t>
          </a:r>
          <a:r>
            <a:rPr lang="el-GR" sz="3100" kern="1200" dirty="0"/>
            <a:t>:</a:t>
          </a:r>
        </a:p>
      </dsp:txBody>
      <dsp:txXfrm rot="-5400000">
        <a:off x="1" y="3863680"/>
        <a:ext cx="2147305" cy="920273"/>
      </dsp:txXfrm>
    </dsp:sp>
    <dsp:sp modelId="{7A4A4787-D179-4B7E-B147-00C448B88355}">
      <dsp:nvSpPr>
        <dsp:cNvPr id="0" name=""/>
        <dsp:cNvSpPr/>
      </dsp:nvSpPr>
      <dsp:spPr>
        <a:xfrm rot="5400000">
          <a:off x="3655258" y="1282073"/>
          <a:ext cx="1993926" cy="5009833"/>
        </a:xfrm>
        <a:prstGeom prst="round2SameRect">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13360" tIns="19050" rIns="19050" bIns="19050" numCol="1" spcCol="1270" anchor="ctr" anchorCtr="0">
          <a:noAutofit/>
        </a:bodyPr>
        <a:lstStyle/>
        <a:p>
          <a:pPr marL="285750" lvl="1" indent="-285750" algn="l" defTabSz="1333500">
            <a:lnSpc>
              <a:spcPct val="90000"/>
            </a:lnSpc>
            <a:spcBef>
              <a:spcPct val="0"/>
            </a:spcBef>
            <a:spcAft>
              <a:spcPct val="15000"/>
            </a:spcAft>
            <a:buChar char="•"/>
          </a:pPr>
          <a:r>
            <a:rPr lang="el-GR" sz="3000" kern="1200" dirty="0" err="1"/>
            <a:t>Fundamental</a:t>
          </a:r>
          <a:r>
            <a:rPr lang="el-GR" sz="3000" kern="1200" dirty="0"/>
            <a:t> </a:t>
          </a:r>
          <a:r>
            <a:rPr lang="el-GR" sz="3000" kern="1200" dirty="0" err="1"/>
            <a:t>rights</a:t>
          </a:r>
          <a:r>
            <a:rPr lang="el-GR" sz="3000" kern="1200" dirty="0"/>
            <a:t> </a:t>
          </a:r>
          <a:r>
            <a:rPr lang="el-GR" sz="3000" kern="1200" dirty="0" err="1"/>
            <a:t>entitled</a:t>
          </a:r>
          <a:r>
            <a:rPr lang="el-GR" sz="3000" kern="1200" dirty="0"/>
            <a:t> </a:t>
          </a:r>
          <a:r>
            <a:rPr lang="el-GR" sz="3000" kern="1200" dirty="0" err="1"/>
            <a:t>to</a:t>
          </a:r>
          <a:r>
            <a:rPr lang="el-GR" sz="3000" kern="1200" dirty="0"/>
            <a:t> </a:t>
          </a:r>
          <a:r>
            <a:rPr lang="af-ZA" sz="3000" kern="1200" dirty="0" err="1"/>
            <a:t>everyone</a:t>
          </a:r>
          <a:r>
            <a:rPr lang="el-GR" sz="3000" kern="1200" dirty="0"/>
            <a:t> </a:t>
          </a:r>
        </a:p>
        <a:p>
          <a:pPr marL="285750" lvl="1" indent="-285750" algn="l" defTabSz="1333500">
            <a:lnSpc>
              <a:spcPct val="90000"/>
            </a:lnSpc>
            <a:spcBef>
              <a:spcPct val="0"/>
            </a:spcBef>
            <a:spcAft>
              <a:spcPct val="15000"/>
            </a:spcAft>
            <a:buChar char="•"/>
          </a:pPr>
          <a:r>
            <a:rPr lang="af-ZA" sz="3000" kern="1200" dirty="0" err="1"/>
            <a:t>Just</a:t>
          </a:r>
          <a:r>
            <a:rPr lang="af-ZA" sz="3000" kern="1200" dirty="0"/>
            <a:t> </a:t>
          </a:r>
          <a:r>
            <a:rPr lang="af-ZA" sz="3000" kern="1200" dirty="0" err="1"/>
            <a:t>because</a:t>
          </a:r>
          <a:r>
            <a:rPr lang="el-GR" sz="3000" kern="1200" dirty="0"/>
            <a:t> </a:t>
          </a:r>
          <a:r>
            <a:rPr lang="el-GR" sz="3000" kern="1200" dirty="0" err="1"/>
            <a:t>they</a:t>
          </a:r>
          <a:r>
            <a:rPr lang="el-GR" sz="3000" kern="1200" dirty="0"/>
            <a:t> </a:t>
          </a:r>
          <a:r>
            <a:rPr lang="el-GR" sz="3000" kern="1200" dirty="0" err="1"/>
            <a:t>are</a:t>
          </a:r>
          <a:r>
            <a:rPr lang="el-GR" sz="3000" kern="1200" dirty="0"/>
            <a:t> </a:t>
          </a:r>
          <a:r>
            <a:rPr lang="el-GR" sz="3000" kern="1200" dirty="0" err="1"/>
            <a:t>human</a:t>
          </a:r>
          <a:r>
            <a:rPr lang="el-GR" sz="3000" kern="1200" dirty="0"/>
            <a:t> </a:t>
          </a:r>
          <a:r>
            <a:rPr lang="af-ZA" sz="3000" kern="1200" dirty="0" err="1"/>
            <a:t>beings</a:t>
          </a:r>
          <a:endParaRPr lang="el-GR" sz="3000" kern="1200" dirty="0" err="1"/>
        </a:p>
      </dsp:txBody>
      <dsp:txXfrm rot="-5400000">
        <a:off x="2147305" y="2887362"/>
        <a:ext cx="4912498" cy="17992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2BB20-7ADD-4443-AA1D-FE96470AD55D}">
      <dsp:nvSpPr>
        <dsp:cNvPr id="0" name=""/>
        <dsp:cNvSpPr/>
      </dsp:nvSpPr>
      <dsp:spPr>
        <a:xfrm rot="5400000">
          <a:off x="-346738" y="349322"/>
          <a:ext cx="2311587" cy="1618111"/>
        </a:xfrm>
        <a:prstGeom prst="chevron">
          <a:avLst/>
        </a:prstGeom>
        <a:gradFill rotWithShape="0">
          <a:gsLst>
            <a:gs pos="0">
              <a:schemeClr val="accent1">
                <a:shade val="80000"/>
                <a:hueOff val="0"/>
                <a:satOff val="0"/>
                <a:lumOff val="0"/>
                <a:alphaOff val="0"/>
                <a:tint val="98000"/>
                <a:lumMod val="114000"/>
              </a:schemeClr>
            </a:gs>
            <a:gs pos="100000">
              <a:schemeClr val="accent1">
                <a:shade val="80000"/>
                <a:hueOff val="0"/>
                <a:satOff val="0"/>
                <a:lumOff val="0"/>
                <a:alphaOff val="0"/>
                <a:shade val="90000"/>
                <a:lumMod val="84000"/>
              </a:schemeClr>
            </a:gs>
          </a:gsLst>
          <a:lin ang="5400000" scaled="0"/>
        </a:gradFill>
        <a:ln w="9525" cap="rnd" cmpd="sng" algn="ctr">
          <a:solidFill>
            <a:schemeClr val="accent1">
              <a:shade val="80000"/>
              <a:hueOff val="0"/>
              <a:satOff val="0"/>
              <a:lumOff val="0"/>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af-ZA" sz="2100" u="sng" kern="1200" err="1"/>
            <a:t>Refugees</a:t>
          </a:r>
          <a:r>
            <a:rPr lang="el-GR" sz="2100" u="sng" kern="1200"/>
            <a:t> </a:t>
          </a:r>
          <a:r>
            <a:rPr lang="af-ZA" sz="2100" u="sng" kern="1200"/>
            <a:t>are</a:t>
          </a:r>
          <a:r>
            <a:rPr lang="el-GR" sz="2100" u="sng" kern="1200"/>
            <a:t> </a:t>
          </a:r>
          <a:r>
            <a:rPr lang="af-ZA" sz="2100" u="sng" kern="1200" err="1"/>
            <a:t>entitled</a:t>
          </a:r>
          <a:r>
            <a:rPr lang="en-US" sz="2100" u="sng" kern="1200"/>
            <a:t>;</a:t>
          </a:r>
        </a:p>
      </dsp:txBody>
      <dsp:txXfrm rot="-5400000">
        <a:off x="1" y="811640"/>
        <a:ext cx="1618111" cy="693476"/>
      </dsp:txXfrm>
    </dsp:sp>
    <dsp:sp modelId="{5467121D-0E05-441F-B1FE-D5F1276B8C6A}">
      <dsp:nvSpPr>
        <dsp:cNvPr id="0" name=""/>
        <dsp:cNvSpPr/>
      </dsp:nvSpPr>
      <dsp:spPr>
        <a:xfrm rot="5400000">
          <a:off x="5189486" y="-3568791"/>
          <a:ext cx="1502532" cy="8645282"/>
        </a:xfrm>
        <a:prstGeom prst="round2SameRect">
          <a:avLst/>
        </a:prstGeom>
        <a:solidFill>
          <a:schemeClr val="lt1">
            <a:alpha val="90000"/>
            <a:hueOff val="0"/>
            <a:satOff val="0"/>
            <a:lumOff val="0"/>
            <a:alphaOff val="0"/>
          </a:schemeClr>
        </a:solidFill>
        <a:ln w="9525" cap="rnd" cmpd="sng" algn="ctr">
          <a:solidFill>
            <a:schemeClr val="accent1">
              <a:shade val="80000"/>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en-US" sz="2100" kern="1200"/>
            <a:t>To claim asylum, that secures not only physical protection but also equal treatment as any other foreigner</a:t>
          </a:r>
        </a:p>
      </dsp:txBody>
      <dsp:txXfrm rot="-5400000">
        <a:off x="1618111" y="75932"/>
        <a:ext cx="8571934" cy="1355836"/>
      </dsp:txXfrm>
    </dsp:sp>
    <dsp:sp modelId="{5FAF049F-C0E5-4CF0-9D71-411C6E8FBB54}">
      <dsp:nvSpPr>
        <dsp:cNvPr id="0" name=""/>
        <dsp:cNvSpPr/>
      </dsp:nvSpPr>
      <dsp:spPr>
        <a:xfrm rot="5400000">
          <a:off x="-346738" y="2375806"/>
          <a:ext cx="2311587" cy="1618111"/>
        </a:xfrm>
        <a:prstGeom prst="chevron">
          <a:avLst/>
        </a:prstGeom>
        <a:gradFill rotWithShape="0">
          <a:gsLst>
            <a:gs pos="0">
              <a:schemeClr val="accent1">
                <a:shade val="80000"/>
                <a:hueOff val="698302"/>
                <a:satOff val="-47562"/>
                <a:lumOff val="35175"/>
                <a:alphaOff val="0"/>
                <a:tint val="98000"/>
                <a:lumMod val="114000"/>
              </a:schemeClr>
            </a:gs>
            <a:gs pos="100000">
              <a:schemeClr val="accent1">
                <a:shade val="80000"/>
                <a:hueOff val="698302"/>
                <a:satOff val="-47562"/>
                <a:lumOff val="35175"/>
                <a:alphaOff val="0"/>
                <a:shade val="90000"/>
                <a:lumMod val="84000"/>
              </a:schemeClr>
            </a:gs>
          </a:gsLst>
          <a:lin ang="5400000" scaled="0"/>
        </a:gradFill>
        <a:ln w="9525" cap="rnd" cmpd="sng" algn="ctr">
          <a:solidFill>
            <a:schemeClr val="accent1">
              <a:shade val="80000"/>
              <a:hueOff val="698302"/>
              <a:satOff val="-47562"/>
              <a:lumOff val="35175"/>
              <a:alphaOff val="0"/>
            </a:schemeClr>
          </a:solidFill>
          <a:prstDash val="solid"/>
        </a:ln>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dsp:spPr>
      <dsp:style>
        <a:lnRef idx="1">
          <a:scrgbClr r="0" g="0" b="0"/>
        </a:lnRef>
        <a:fillRef idx="3">
          <a:scrgbClr r="0" g="0" b="0"/>
        </a:fillRef>
        <a:effectRef idx="3">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af-ZA" sz="2100" u="sng" kern="1200" err="1"/>
            <a:t>That</a:t>
          </a:r>
          <a:r>
            <a:rPr lang="el-GR" sz="2100" u="sng" kern="1200"/>
            <a:t> </a:t>
          </a:r>
          <a:r>
            <a:rPr lang="af-ZA" sz="2100" u="sng" kern="1200" err="1"/>
            <a:t>means</a:t>
          </a:r>
          <a:r>
            <a:rPr lang="el-GR" sz="2100" u="sng" kern="1200"/>
            <a:t> </a:t>
          </a:r>
          <a:r>
            <a:rPr lang="af-ZA" sz="2100" u="sng" kern="1200" err="1"/>
            <a:t>thoroughly</a:t>
          </a:r>
          <a:r>
            <a:rPr lang="en-US" sz="2100" u="sng" kern="1200"/>
            <a:t>;</a:t>
          </a:r>
        </a:p>
      </dsp:txBody>
      <dsp:txXfrm rot="-5400000">
        <a:off x="1" y="2838124"/>
        <a:ext cx="1618111" cy="693476"/>
      </dsp:txXfrm>
    </dsp:sp>
    <dsp:sp modelId="{2BA0E8F5-A54D-4067-96B6-7C1120939668}">
      <dsp:nvSpPr>
        <dsp:cNvPr id="0" name=""/>
        <dsp:cNvSpPr/>
      </dsp:nvSpPr>
      <dsp:spPr>
        <a:xfrm rot="5400000">
          <a:off x="5189486" y="-1542306"/>
          <a:ext cx="1502532" cy="8645282"/>
        </a:xfrm>
        <a:prstGeom prst="round2SameRect">
          <a:avLst/>
        </a:prstGeom>
        <a:solidFill>
          <a:schemeClr val="lt1">
            <a:alpha val="90000"/>
            <a:hueOff val="0"/>
            <a:satOff val="0"/>
            <a:lumOff val="0"/>
            <a:alphaOff val="0"/>
          </a:schemeClr>
        </a:solidFill>
        <a:ln w="9525" cap="rnd" cmpd="sng" algn="ctr">
          <a:solidFill>
            <a:schemeClr val="accent1">
              <a:shade val="80000"/>
              <a:hueOff val="698302"/>
              <a:satOff val="-47562"/>
              <a:lumOff val="35175"/>
              <a:alphaOff val="0"/>
            </a:schemeClr>
          </a:solidFill>
          <a:prstDash val="solid"/>
        </a:ln>
        <a:effectLst>
          <a:outerShdw blurRad="38100" dist="25400" dir="5400000" rotWithShape="0">
            <a:srgbClr val="000000">
              <a:alpha val="45000"/>
            </a:srgbClr>
          </a:outerShdw>
        </a:effectLst>
      </dsp:spPr>
      <dsp:style>
        <a:lnRef idx="1">
          <a:scrgbClr r="0" g="0" b="0"/>
        </a:lnRef>
        <a:fillRef idx="1">
          <a:scrgbClr r="0" g="0" b="0"/>
        </a:fillRef>
        <a:effectRef idx="2">
          <a:scrgbClr r="0" g="0" b="0"/>
        </a:effectRef>
        <a:fontRef idx="minor"/>
      </dsp:style>
      <dsp:txBody>
        <a:bodyPr spcFirstLastPara="0" vert="horz" wrap="square" lIns="149352" tIns="13335" rIns="13335" bIns="13335" numCol="1" spcCol="1270" anchor="ctr" anchorCtr="0">
          <a:noAutofit/>
        </a:bodyPr>
        <a:lstStyle/>
        <a:p>
          <a:pPr marL="228600" lvl="1" indent="-228600" algn="l" defTabSz="933450">
            <a:lnSpc>
              <a:spcPct val="90000"/>
            </a:lnSpc>
            <a:spcBef>
              <a:spcPct val="0"/>
            </a:spcBef>
            <a:spcAft>
              <a:spcPct val="15000"/>
            </a:spcAft>
            <a:buChar char="•"/>
          </a:pPr>
          <a:r>
            <a:rPr lang="af-ZA" sz="2100" kern="1200" err="1"/>
            <a:t>Freedom</a:t>
          </a:r>
          <a:r>
            <a:rPr lang="el-GR" sz="2100" kern="1200"/>
            <a:t> </a:t>
          </a:r>
          <a:r>
            <a:rPr lang="af-ZA" sz="2100" kern="1200"/>
            <a:t>of</a:t>
          </a:r>
          <a:r>
            <a:rPr lang="el-GR" sz="2100" kern="1200"/>
            <a:t> </a:t>
          </a:r>
          <a:r>
            <a:rPr lang="en-US" sz="2100" kern="1200"/>
            <a:t>thought</a:t>
          </a:r>
        </a:p>
        <a:p>
          <a:pPr marL="228600" lvl="1" indent="-228600" algn="l" defTabSz="933450">
            <a:lnSpc>
              <a:spcPct val="90000"/>
            </a:lnSpc>
            <a:spcBef>
              <a:spcPct val="0"/>
            </a:spcBef>
            <a:spcAft>
              <a:spcPct val="15000"/>
            </a:spcAft>
            <a:buChar char="•"/>
          </a:pPr>
          <a:r>
            <a:rPr lang="af-ZA" sz="2100" kern="1200"/>
            <a:t>Access</a:t>
          </a:r>
          <a:r>
            <a:rPr lang="el-GR" sz="2100" kern="1200"/>
            <a:t> </a:t>
          </a:r>
          <a:r>
            <a:rPr lang="af-ZA" sz="2100" kern="1200"/>
            <a:t>in</a:t>
          </a:r>
          <a:r>
            <a:rPr lang="el-GR" sz="2100" kern="1200"/>
            <a:t> </a:t>
          </a:r>
          <a:r>
            <a:rPr lang="af-ZA" sz="2100" kern="1200" err="1"/>
            <a:t>health</a:t>
          </a:r>
          <a:r>
            <a:rPr lang="el-GR" sz="2100" kern="1200"/>
            <a:t> </a:t>
          </a:r>
          <a:r>
            <a:rPr lang="en-US" sz="2100" kern="1200"/>
            <a:t>system</a:t>
          </a:r>
        </a:p>
        <a:p>
          <a:pPr marL="228600" lvl="1" indent="-228600" algn="l" defTabSz="933450">
            <a:lnSpc>
              <a:spcPct val="90000"/>
            </a:lnSpc>
            <a:spcBef>
              <a:spcPct val="0"/>
            </a:spcBef>
            <a:spcAft>
              <a:spcPct val="15000"/>
            </a:spcAft>
            <a:buChar char="•"/>
          </a:pPr>
          <a:r>
            <a:rPr lang="af-ZA" sz="2100" kern="1200"/>
            <a:t>Access</a:t>
          </a:r>
          <a:r>
            <a:rPr lang="el-GR" sz="2100" kern="1200"/>
            <a:t> </a:t>
          </a:r>
          <a:r>
            <a:rPr lang="af-ZA" sz="2100" kern="1200"/>
            <a:t>in</a:t>
          </a:r>
          <a:r>
            <a:rPr lang="el-GR" sz="2100" kern="1200"/>
            <a:t> </a:t>
          </a:r>
          <a:r>
            <a:rPr lang="af-ZA" sz="2100" kern="1200" err="1"/>
            <a:t>education</a:t>
          </a:r>
          <a:r>
            <a:rPr lang="el-GR" sz="2100" kern="1200"/>
            <a:t> </a:t>
          </a:r>
          <a:endParaRPr lang="en-US" sz="2100" kern="1200"/>
        </a:p>
        <a:p>
          <a:pPr marL="228600" lvl="1" indent="-228600" algn="l" defTabSz="933450">
            <a:lnSpc>
              <a:spcPct val="90000"/>
            </a:lnSpc>
            <a:spcBef>
              <a:spcPct val="0"/>
            </a:spcBef>
            <a:spcAft>
              <a:spcPct val="15000"/>
            </a:spcAft>
            <a:buChar char="•"/>
          </a:pPr>
          <a:r>
            <a:rPr lang="af-ZA" sz="2100" kern="1200" err="1"/>
            <a:t>Right</a:t>
          </a:r>
          <a:r>
            <a:rPr lang="el-GR" sz="2100" kern="1200"/>
            <a:t> </a:t>
          </a:r>
          <a:r>
            <a:rPr lang="af-ZA" sz="2100" kern="1200"/>
            <a:t>in</a:t>
          </a:r>
          <a:r>
            <a:rPr lang="el-GR" sz="2100" kern="1200"/>
            <a:t> </a:t>
          </a:r>
          <a:r>
            <a:rPr lang="en-US" sz="2100" kern="1200"/>
            <a:t>employment</a:t>
          </a:r>
        </a:p>
      </dsp:txBody>
      <dsp:txXfrm rot="-5400000">
        <a:off x="1618111" y="2102417"/>
        <a:ext cx="8571934" cy="135583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B3C775-F56B-464D-9747-D8C562711598}">
      <dsp:nvSpPr>
        <dsp:cNvPr id="0" name=""/>
        <dsp:cNvSpPr/>
      </dsp:nvSpPr>
      <dsp:spPr>
        <a:xfrm>
          <a:off x="0" y="790343"/>
          <a:ext cx="7604509" cy="913678"/>
        </a:xfrm>
        <a:prstGeom prst="roundRect">
          <a:avLst/>
        </a:prstGeom>
        <a:solidFill>
          <a:schemeClr val="accent5">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b="1" kern="1200" err="1">
              <a:solidFill>
                <a:schemeClr val="bg1"/>
              </a:solidFill>
            </a:rPr>
            <a:t>Education</a:t>
          </a:r>
          <a:r>
            <a:rPr lang="el-GR" sz="2300" b="1" kern="1200" dirty="0">
              <a:solidFill>
                <a:schemeClr val="bg1"/>
              </a:solidFill>
            </a:rPr>
            <a:t> </a:t>
          </a:r>
          <a:r>
            <a:rPr lang="el-GR" sz="2300" b="1" kern="1200" err="1">
              <a:solidFill>
                <a:schemeClr val="bg1"/>
              </a:solidFill>
            </a:rPr>
            <a:t>is</a:t>
          </a:r>
          <a:r>
            <a:rPr lang="el-GR" sz="2300" b="1" kern="1200" dirty="0">
              <a:solidFill>
                <a:schemeClr val="bg1"/>
              </a:solidFill>
            </a:rPr>
            <a:t> a </a:t>
          </a:r>
          <a:r>
            <a:rPr lang="af-ZA" sz="2300" b="1" kern="1200" err="1">
              <a:solidFill>
                <a:schemeClr val="bg1"/>
              </a:solidFill>
            </a:rPr>
            <a:t>fundamental</a:t>
          </a:r>
          <a:r>
            <a:rPr lang="el-GR" sz="2300" b="1" kern="1200" dirty="0">
              <a:solidFill>
                <a:schemeClr val="bg1"/>
              </a:solidFill>
            </a:rPr>
            <a:t> </a:t>
          </a:r>
          <a:r>
            <a:rPr lang="af-ZA" sz="2300" b="1" kern="1200" dirty="0" err="1">
              <a:solidFill>
                <a:schemeClr val="bg1"/>
              </a:solidFill>
            </a:rPr>
            <a:t>human</a:t>
          </a:r>
          <a:r>
            <a:rPr lang="el-GR" sz="2300" b="1" kern="1200" dirty="0">
              <a:solidFill>
                <a:schemeClr val="bg1"/>
              </a:solidFill>
            </a:rPr>
            <a:t> </a:t>
          </a:r>
          <a:r>
            <a:rPr lang="el-GR" sz="2300" b="1" kern="1200" dirty="0" err="1">
              <a:solidFill>
                <a:schemeClr val="bg1"/>
              </a:solidFill>
            </a:rPr>
            <a:t>right</a:t>
          </a:r>
          <a:r>
            <a:rPr lang="el-GR" sz="2300" b="1" kern="1200" dirty="0">
              <a:solidFill>
                <a:schemeClr val="bg1"/>
              </a:solidFill>
            </a:rPr>
            <a:t> </a:t>
          </a:r>
          <a:endParaRPr lang="el-GR" sz="2300" b="1" kern="1200" dirty="0">
            <a:solidFill>
              <a:srgbClr val="010000"/>
            </a:solidFill>
            <a:latin typeface="Century Gothic"/>
          </a:endParaRPr>
        </a:p>
      </dsp:txBody>
      <dsp:txXfrm>
        <a:off x="44602" y="834945"/>
        <a:ext cx="7515305" cy="824474"/>
      </dsp:txXfrm>
    </dsp:sp>
    <dsp:sp modelId="{7AA58181-6A09-4608-812E-1BED54C30B42}">
      <dsp:nvSpPr>
        <dsp:cNvPr id="0" name=""/>
        <dsp:cNvSpPr/>
      </dsp:nvSpPr>
      <dsp:spPr>
        <a:xfrm>
          <a:off x="0" y="1770262"/>
          <a:ext cx="7604509" cy="913678"/>
        </a:xfrm>
        <a:prstGeom prst="roundRect">
          <a:avLst/>
        </a:prstGeom>
        <a:solidFill>
          <a:schemeClr val="accent5">
            <a:hueOff val="609606"/>
            <a:satOff val="-4861"/>
            <a:lumOff val="-3676"/>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b="1" kern="1200" err="1">
              <a:solidFill>
                <a:schemeClr val="bg1"/>
              </a:solidFill>
            </a:rPr>
            <a:t>Greece</a:t>
          </a:r>
          <a:r>
            <a:rPr lang="el-GR" sz="2300" b="1" kern="1200" dirty="0">
              <a:solidFill>
                <a:schemeClr val="bg1"/>
              </a:solidFill>
            </a:rPr>
            <a:t> </a:t>
          </a:r>
          <a:r>
            <a:rPr lang="el-GR" sz="2300" b="1" kern="1200" err="1">
              <a:solidFill>
                <a:schemeClr val="bg1"/>
              </a:solidFill>
            </a:rPr>
            <a:t>respects</a:t>
          </a:r>
          <a:r>
            <a:rPr lang="el-GR" sz="2300" b="1" kern="1200" dirty="0">
              <a:solidFill>
                <a:schemeClr val="bg1"/>
              </a:solidFill>
            </a:rPr>
            <a:t>, </a:t>
          </a:r>
          <a:r>
            <a:rPr lang="el-GR" sz="2300" b="1" kern="1200" err="1">
              <a:solidFill>
                <a:schemeClr val="bg1"/>
              </a:solidFill>
            </a:rPr>
            <a:t>secures</a:t>
          </a:r>
          <a:r>
            <a:rPr lang="el-GR" sz="2300" b="1" kern="1200" dirty="0">
              <a:solidFill>
                <a:schemeClr val="bg1"/>
              </a:solidFill>
            </a:rPr>
            <a:t> and </a:t>
          </a:r>
          <a:r>
            <a:rPr lang="af-ZA" sz="2300" b="1" kern="1200" err="1">
              <a:solidFill>
                <a:schemeClr val="bg1"/>
              </a:solidFill>
            </a:rPr>
            <a:t>forwards</a:t>
          </a:r>
          <a:r>
            <a:rPr lang="af-ZA" sz="2300" b="1" kern="1200" dirty="0">
              <a:solidFill>
                <a:schemeClr val="bg1"/>
              </a:solidFill>
            </a:rPr>
            <a:t> </a:t>
          </a:r>
          <a:r>
            <a:rPr lang="af-ZA" sz="2300" b="1" kern="1200" err="1">
              <a:solidFill>
                <a:schemeClr val="bg1"/>
              </a:solidFill>
            </a:rPr>
            <a:t>this</a:t>
          </a:r>
          <a:r>
            <a:rPr lang="el-GR" sz="2300" b="1" kern="1200" dirty="0">
              <a:solidFill>
                <a:schemeClr val="bg1"/>
              </a:solidFill>
            </a:rPr>
            <a:t> </a:t>
          </a:r>
          <a:r>
            <a:rPr lang="af-ZA" sz="2300" b="1" kern="1200" err="1">
              <a:solidFill>
                <a:schemeClr val="bg1"/>
              </a:solidFill>
            </a:rPr>
            <a:t>right</a:t>
          </a:r>
          <a:endParaRPr lang="el-GR" sz="2300" b="1" kern="1200" dirty="0">
            <a:solidFill>
              <a:schemeClr val="bg1"/>
            </a:solidFill>
          </a:endParaRPr>
        </a:p>
      </dsp:txBody>
      <dsp:txXfrm>
        <a:off x="44602" y="1814864"/>
        <a:ext cx="7515305" cy="824474"/>
      </dsp:txXfrm>
    </dsp:sp>
    <dsp:sp modelId="{06C47895-9A13-4AF7-96AD-03FCFC5B6205}">
      <dsp:nvSpPr>
        <dsp:cNvPr id="0" name=""/>
        <dsp:cNvSpPr/>
      </dsp:nvSpPr>
      <dsp:spPr>
        <a:xfrm>
          <a:off x="0" y="2750180"/>
          <a:ext cx="7604509" cy="913678"/>
        </a:xfrm>
        <a:prstGeom prst="roundRect">
          <a:avLst/>
        </a:prstGeom>
        <a:solidFill>
          <a:schemeClr val="accent5">
            <a:hueOff val="1219212"/>
            <a:satOff val="-9721"/>
            <a:lumOff val="-7353"/>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b="1" kern="1200" dirty="0" err="1">
              <a:solidFill>
                <a:schemeClr val="bg1"/>
              </a:solidFill>
            </a:rPr>
            <a:t>European</a:t>
          </a:r>
          <a:r>
            <a:rPr lang="af-ZA" sz="2300" b="1" kern="1200" dirty="0">
              <a:solidFill>
                <a:schemeClr val="bg1"/>
              </a:solidFill>
            </a:rPr>
            <a:t> </a:t>
          </a:r>
          <a:r>
            <a:rPr lang="af-ZA" sz="2300" b="1" kern="1200" dirty="0" err="1">
              <a:solidFill>
                <a:schemeClr val="bg1"/>
              </a:solidFill>
            </a:rPr>
            <a:t>law</a:t>
          </a:r>
          <a:r>
            <a:rPr lang="af-ZA" sz="2300" b="1" kern="1200" dirty="0">
              <a:solidFill>
                <a:schemeClr val="bg1"/>
              </a:solidFill>
            </a:rPr>
            <a:t>: </a:t>
          </a:r>
          <a:r>
            <a:rPr lang="af-ZA" sz="2300" b="1" kern="1200" dirty="0" err="1">
              <a:solidFill>
                <a:schemeClr val="bg1"/>
              </a:solidFill>
            </a:rPr>
            <a:t>every</a:t>
          </a:r>
          <a:r>
            <a:rPr lang="el-GR" sz="2300" b="1" kern="1200" dirty="0">
              <a:solidFill>
                <a:schemeClr val="bg1"/>
              </a:solidFill>
            </a:rPr>
            <a:t> </a:t>
          </a:r>
          <a:r>
            <a:rPr lang="af-ZA" sz="2300" b="1" kern="1200" dirty="0" err="1">
              <a:solidFill>
                <a:schemeClr val="bg1"/>
              </a:solidFill>
            </a:rPr>
            <a:t>child</a:t>
          </a:r>
          <a:r>
            <a:rPr lang="af-ZA" sz="2300" b="1" kern="1200" dirty="0">
              <a:solidFill>
                <a:schemeClr val="bg1"/>
              </a:solidFill>
            </a:rPr>
            <a:t> </a:t>
          </a:r>
          <a:r>
            <a:rPr lang="af-ZA" sz="2300" b="1" kern="1200" dirty="0" err="1">
              <a:solidFill>
                <a:schemeClr val="bg1"/>
              </a:solidFill>
            </a:rPr>
            <a:t>and</a:t>
          </a:r>
          <a:r>
            <a:rPr lang="el-GR" sz="2300" b="1" kern="1200" dirty="0">
              <a:solidFill>
                <a:schemeClr val="bg1"/>
              </a:solidFill>
            </a:rPr>
            <a:t> </a:t>
          </a:r>
          <a:r>
            <a:rPr lang="af-ZA" sz="2300" b="1" kern="1200" err="1">
              <a:solidFill>
                <a:schemeClr val="bg1"/>
              </a:solidFill>
            </a:rPr>
            <a:t>especially</a:t>
          </a:r>
          <a:r>
            <a:rPr lang="el-GR" sz="2300" b="1" kern="1200" dirty="0">
              <a:solidFill>
                <a:schemeClr val="bg1"/>
              </a:solidFill>
            </a:rPr>
            <a:t> </a:t>
          </a:r>
          <a:r>
            <a:rPr lang="af-ZA" sz="2300" b="1" kern="1200" err="1">
              <a:solidFill>
                <a:schemeClr val="bg1"/>
              </a:solidFill>
            </a:rPr>
            <a:t>refugee</a:t>
          </a:r>
          <a:r>
            <a:rPr lang="af-ZA" sz="2300" b="1" kern="1200" dirty="0">
              <a:solidFill>
                <a:schemeClr val="bg1"/>
              </a:solidFill>
            </a:rPr>
            <a:t> </a:t>
          </a:r>
          <a:r>
            <a:rPr lang="af-ZA" sz="2300" b="1" kern="1200" err="1">
              <a:solidFill>
                <a:schemeClr val="bg1"/>
              </a:solidFill>
            </a:rPr>
            <a:t>children</a:t>
          </a:r>
          <a:r>
            <a:rPr lang="el-GR" sz="2300" b="1" kern="1200" dirty="0">
              <a:solidFill>
                <a:schemeClr val="bg1"/>
              </a:solidFill>
            </a:rPr>
            <a:t> </a:t>
          </a:r>
          <a:r>
            <a:rPr lang="el-GR" sz="2300" b="1" kern="1200" err="1">
              <a:solidFill>
                <a:schemeClr val="bg1"/>
              </a:solidFill>
            </a:rPr>
            <a:t>have</a:t>
          </a:r>
          <a:r>
            <a:rPr lang="el-GR" sz="2300" b="1" kern="1200" dirty="0">
              <a:solidFill>
                <a:schemeClr val="bg1"/>
              </a:solidFill>
            </a:rPr>
            <a:t> the </a:t>
          </a:r>
          <a:r>
            <a:rPr lang="el-GR" sz="2300" b="1" kern="1200" err="1">
              <a:solidFill>
                <a:schemeClr val="bg1"/>
              </a:solidFill>
            </a:rPr>
            <a:t>right</a:t>
          </a:r>
          <a:r>
            <a:rPr lang="el-GR" sz="2300" b="1" kern="1200" dirty="0">
              <a:solidFill>
                <a:schemeClr val="bg1"/>
              </a:solidFill>
            </a:rPr>
            <a:t> </a:t>
          </a:r>
          <a:r>
            <a:rPr lang="el-GR" sz="2300" b="1" kern="1200" err="1">
              <a:solidFill>
                <a:schemeClr val="bg1"/>
              </a:solidFill>
            </a:rPr>
            <a:t>to</a:t>
          </a:r>
          <a:r>
            <a:rPr lang="el-GR" sz="2300" b="1" kern="1200" dirty="0">
              <a:solidFill>
                <a:schemeClr val="bg1"/>
              </a:solidFill>
            </a:rPr>
            <a:t> </a:t>
          </a:r>
          <a:r>
            <a:rPr lang="af-ZA" sz="2300" b="1" kern="1200" err="1">
              <a:solidFill>
                <a:schemeClr val="bg1"/>
              </a:solidFill>
            </a:rPr>
            <a:t>education</a:t>
          </a:r>
          <a:endParaRPr lang="el-GR" sz="2300" b="1" kern="1200" dirty="0">
            <a:solidFill>
              <a:schemeClr val="bg1"/>
            </a:solidFill>
          </a:endParaRPr>
        </a:p>
      </dsp:txBody>
      <dsp:txXfrm>
        <a:off x="44602" y="2794782"/>
        <a:ext cx="7515305" cy="824474"/>
      </dsp:txXfrm>
    </dsp:sp>
    <dsp:sp modelId="{ED22AE10-939C-4C04-B002-22A87524C8AD}">
      <dsp:nvSpPr>
        <dsp:cNvPr id="0" name=""/>
        <dsp:cNvSpPr/>
      </dsp:nvSpPr>
      <dsp:spPr>
        <a:xfrm>
          <a:off x="0" y="3730099"/>
          <a:ext cx="7604509" cy="913678"/>
        </a:xfrm>
        <a:prstGeom prst="roundRect">
          <a:avLst/>
        </a:prstGeom>
        <a:solidFill>
          <a:schemeClr val="accent5">
            <a:hueOff val="1828819"/>
            <a:satOff val="-14582"/>
            <a:lumOff val="-11029"/>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b="1" kern="1200" dirty="0">
              <a:solidFill>
                <a:schemeClr val="bg1"/>
              </a:solidFill>
            </a:rPr>
            <a:t>Greek </a:t>
          </a:r>
          <a:r>
            <a:rPr lang="el-GR" sz="2300" b="1" kern="1200" err="1">
              <a:solidFill>
                <a:schemeClr val="bg1"/>
              </a:solidFill>
            </a:rPr>
            <a:t>state</a:t>
          </a:r>
          <a:r>
            <a:rPr lang="el-GR" sz="2300" b="1" kern="1200" dirty="0">
              <a:solidFill>
                <a:schemeClr val="bg1"/>
              </a:solidFill>
            </a:rPr>
            <a:t> in </a:t>
          </a:r>
          <a:r>
            <a:rPr lang="el-GR" sz="2300" b="1" kern="1200" err="1">
              <a:solidFill>
                <a:schemeClr val="bg1"/>
              </a:solidFill>
            </a:rPr>
            <a:t>order</a:t>
          </a:r>
          <a:r>
            <a:rPr lang="el-GR" sz="2300" b="1" kern="1200" dirty="0">
              <a:solidFill>
                <a:schemeClr val="bg1"/>
              </a:solidFill>
            </a:rPr>
            <a:t> </a:t>
          </a:r>
          <a:r>
            <a:rPr lang="el-GR" sz="2300" b="1" kern="1200" err="1">
              <a:solidFill>
                <a:schemeClr val="bg1"/>
              </a:solidFill>
            </a:rPr>
            <a:t>to</a:t>
          </a:r>
          <a:r>
            <a:rPr lang="el-GR" sz="2300" b="1" kern="1200" dirty="0">
              <a:solidFill>
                <a:schemeClr val="bg1"/>
              </a:solidFill>
            </a:rPr>
            <a:t> </a:t>
          </a:r>
          <a:r>
            <a:rPr lang="el-GR" sz="2300" b="1" kern="1200" err="1">
              <a:solidFill>
                <a:schemeClr val="bg1"/>
              </a:solidFill>
            </a:rPr>
            <a:t>incorporate</a:t>
          </a:r>
          <a:r>
            <a:rPr lang="el-GR" sz="2300" b="1" kern="1200" dirty="0">
              <a:solidFill>
                <a:schemeClr val="bg1"/>
              </a:solidFill>
            </a:rPr>
            <a:t> </a:t>
          </a:r>
          <a:r>
            <a:rPr lang="af-ZA" sz="2300" b="1" kern="1200" err="1">
              <a:solidFill>
                <a:schemeClr val="bg1"/>
              </a:solidFill>
            </a:rPr>
            <a:t>refugee</a:t>
          </a:r>
          <a:r>
            <a:rPr lang="af-ZA" sz="2300" b="1" kern="1200" dirty="0">
              <a:solidFill>
                <a:schemeClr val="bg1"/>
              </a:solidFill>
            </a:rPr>
            <a:t> </a:t>
          </a:r>
          <a:r>
            <a:rPr lang="af-ZA" sz="2300" b="1" kern="1200" err="1">
              <a:solidFill>
                <a:schemeClr val="bg1"/>
              </a:solidFill>
            </a:rPr>
            <a:t>children</a:t>
          </a:r>
          <a:r>
            <a:rPr lang="af-ZA" sz="2300" b="1" kern="1200" dirty="0">
              <a:solidFill>
                <a:schemeClr val="bg1"/>
              </a:solidFill>
            </a:rPr>
            <a:t> in </a:t>
          </a:r>
          <a:r>
            <a:rPr lang="af-ZA" sz="2300" b="1" kern="1200" err="1">
              <a:solidFill>
                <a:schemeClr val="bg1"/>
              </a:solidFill>
            </a:rPr>
            <a:t>society</a:t>
          </a:r>
          <a:r>
            <a:rPr lang="el-GR" sz="2300" b="1" kern="1200" dirty="0">
              <a:solidFill>
                <a:schemeClr val="bg1"/>
              </a:solidFill>
            </a:rPr>
            <a:t> </a:t>
          </a:r>
          <a:r>
            <a:rPr lang="af-ZA" sz="2300" b="1" kern="1200" err="1">
              <a:solidFill>
                <a:schemeClr val="bg1"/>
              </a:solidFill>
            </a:rPr>
            <a:t>created</a:t>
          </a:r>
          <a:r>
            <a:rPr lang="el-GR" sz="2300" b="1" kern="1200" dirty="0">
              <a:solidFill>
                <a:schemeClr val="bg1"/>
              </a:solidFill>
            </a:rPr>
            <a:t> </a:t>
          </a:r>
          <a:r>
            <a:rPr lang="af-ZA" sz="2300" b="1" kern="1200" err="1">
              <a:solidFill>
                <a:schemeClr val="bg1"/>
              </a:solidFill>
            </a:rPr>
            <a:t>reception</a:t>
          </a:r>
          <a:r>
            <a:rPr lang="af-ZA" sz="2300" b="1" kern="1200" dirty="0">
              <a:solidFill>
                <a:schemeClr val="bg1"/>
              </a:solidFill>
            </a:rPr>
            <a:t> </a:t>
          </a:r>
          <a:r>
            <a:rPr lang="af-ZA" sz="2300" b="1" kern="1200" err="1">
              <a:solidFill>
                <a:schemeClr val="bg1"/>
              </a:solidFill>
            </a:rPr>
            <a:t>structures</a:t>
          </a:r>
          <a:r>
            <a:rPr lang="af-ZA" sz="2300" b="1" kern="1200" dirty="0">
              <a:solidFill>
                <a:schemeClr val="bg1"/>
              </a:solidFill>
            </a:rPr>
            <a:t> in 2016</a:t>
          </a:r>
        </a:p>
      </dsp:txBody>
      <dsp:txXfrm>
        <a:off x="44602" y="3774701"/>
        <a:ext cx="7515305" cy="824474"/>
      </dsp:txXfrm>
    </dsp:sp>
    <dsp:sp modelId="{52445AB8-D4AF-4681-B18C-C2036E68C253}">
      <dsp:nvSpPr>
        <dsp:cNvPr id="0" name=""/>
        <dsp:cNvSpPr/>
      </dsp:nvSpPr>
      <dsp:spPr>
        <a:xfrm>
          <a:off x="0" y="4710017"/>
          <a:ext cx="7604509" cy="913678"/>
        </a:xfrm>
        <a:prstGeom prst="roundRect">
          <a:avLst/>
        </a:prstGeom>
        <a:solidFill>
          <a:schemeClr val="accent5">
            <a:hueOff val="2438425"/>
            <a:satOff val="-19443"/>
            <a:lumOff val="-14705"/>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l-GR" sz="2300" b="1" kern="1200" dirty="0" err="1">
              <a:solidFill>
                <a:schemeClr val="bg1"/>
              </a:solidFill>
            </a:rPr>
            <a:t>Also,a</a:t>
          </a:r>
          <a:r>
            <a:rPr lang="el-GR" sz="2300" b="1" kern="1200" dirty="0">
              <a:solidFill>
                <a:schemeClr val="bg1"/>
              </a:solidFill>
            </a:rPr>
            <a:t> </a:t>
          </a:r>
          <a:r>
            <a:rPr lang="el-GR" sz="2300" b="1" kern="1200" dirty="0" err="1">
              <a:solidFill>
                <a:schemeClr val="bg1"/>
              </a:solidFill>
            </a:rPr>
            <a:t>school</a:t>
          </a:r>
          <a:r>
            <a:rPr lang="el-GR" sz="2300" b="1" kern="1200" dirty="0">
              <a:solidFill>
                <a:schemeClr val="bg1"/>
              </a:solidFill>
            </a:rPr>
            <a:t> </a:t>
          </a:r>
          <a:r>
            <a:rPr lang="el-GR" sz="2300" b="1" kern="1200" dirty="0" err="1">
              <a:solidFill>
                <a:schemeClr val="bg1"/>
              </a:solidFill>
            </a:rPr>
            <a:t>programme</a:t>
          </a:r>
          <a:r>
            <a:rPr lang="el-GR" sz="2300" b="1" kern="1200" dirty="0">
              <a:solidFill>
                <a:schemeClr val="bg1"/>
              </a:solidFill>
            </a:rPr>
            <a:t> </a:t>
          </a:r>
          <a:r>
            <a:rPr lang="af-ZA" sz="2300" b="1" kern="1200" dirty="0">
              <a:solidFill>
                <a:schemeClr val="bg1"/>
              </a:solidFill>
            </a:rPr>
            <a:t>was</a:t>
          </a:r>
          <a:r>
            <a:rPr lang="el-GR" sz="2300" b="1" kern="1200" dirty="0">
              <a:solidFill>
                <a:schemeClr val="bg1"/>
              </a:solidFill>
            </a:rPr>
            <a:t> </a:t>
          </a:r>
          <a:r>
            <a:rPr lang="el-GR" sz="2300" b="1" kern="1200" dirty="0" err="1">
              <a:solidFill>
                <a:schemeClr val="bg1"/>
              </a:solidFill>
            </a:rPr>
            <a:t>created</a:t>
          </a:r>
          <a:r>
            <a:rPr lang="el-GR" sz="2300" b="1" kern="1200" dirty="0">
              <a:solidFill>
                <a:schemeClr val="bg1"/>
              </a:solidFill>
            </a:rPr>
            <a:t> </a:t>
          </a:r>
          <a:r>
            <a:rPr lang="el-GR" sz="2300" b="1" kern="1200" dirty="0" err="1">
              <a:solidFill>
                <a:schemeClr val="bg1"/>
              </a:solidFill>
            </a:rPr>
            <a:t>especially</a:t>
          </a:r>
          <a:r>
            <a:rPr lang="el-GR" sz="2300" b="1" kern="1200" dirty="0">
              <a:solidFill>
                <a:schemeClr val="bg1"/>
              </a:solidFill>
            </a:rPr>
            <a:t> for </a:t>
          </a:r>
          <a:r>
            <a:rPr lang="af-ZA" sz="2300" b="1" kern="1200" dirty="0" err="1">
              <a:solidFill>
                <a:schemeClr val="bg1"/>
              </a:solidFill>
            </a:rPr>
            <a:t>them</a:t>
          </a:r>
          <a:endParaRPr lang="el-GR" sz="2300" b="1" kern="1200" dirty="0" err="1">
            <a:solidFill>
              <a:schemeClr val="bg1"/>
            </a:solidFill>
          </a:endParaRPr>
        </a:p>
      </dsp:txBody>
      <dsp:txXfrm>
        <a:off x="44602" y="4754619"/>
        <a:ext cx="7515305" cy="82447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331CBC-E5FA-47B8-B259-6E16DCA2C823}">
      <dsp:nvSpPr>
        <dsp:cNvPr id="0" name=""/>
        <dsp:cNvSpPr/>
      </dsp:nvSpPr>
      <dsp:spPr>
        <a:xfrm>
          <a:off x="0" y="0"/>
          <a:ext cx="8585951" cy="945934"/>
        </a:xfrm>
        <a:prstGeom prst="roundRect">
          <a:avLst>
            <a:gd name="adj" fmla="val 10000"/>
          </a:avLst>
        </a:prstGeom>
        <a:solidFill>
          <a:schemeClr val="accent2">
            <a:hueOff val="0"/>
            <a:satOff val="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kern="1200"/>
            <a:t>More</a:t>
          </a:r>
          <a:r>
            <a:rPr lang="el-GR" sz="2300" kern="1200"/>
            <a:t> </a:t>
          </a:r>
          <a:r>
            <a:rPr lang="af-ZA" sz="2300" kern="1200" err="1"/>
            <a:t>than</a:t>
          </a:r>
          <a:r>
            <a:rPr lang="el-GR" sz="2300" kern="1200"/>
            <a:t> 60.000 </a:t>
          </a:r>
          <a:r>
            <a:rPr lang="af-ZA" sz="2300" kern="1200" err="1"/>
            <a:t>refugees</a:t>
          </a:r>
          <a:r>
            <a:rPr lang="el-GR" sz="2300" kern="1200"/>
            <a:t> </a:t>
          </a:r>
          <a:r>
            <a:rPr lang="af-ZA" sz="2300" kern="1200" err="1"/>
            <a:t>have</a:t>
          </a:r>
          <a:r>
            <a:rPr lang="el-GR" sz="2300" kern="1200"/>
            <a:t> </a:t>
          </a:r>
          <a:r>
            <a:rPr lang="af-ZA" sz="2300" kern="1200"/>
            <a:t>been</a:t>
          </a:r>
          <a:r>
            <a:rPr lang="el-GR" sz="2300" kern="1200"/>
            <a:t> </a:t>
          </a:r>
          <a:r>
            <a:rPr lang="af-ZA" sz="2300" kern="1200" err="1"/>
            <a:t>educated</a:t>
          </a:r>
          <a:r>
            <a:rPr lang="el-GR" sz="2300" kern="1200"/>
            <a:t> </a:t>
          </a:r>
          <a:r>
            <a:rPr lang="af-ZA" sz="2300" kern="1200"/>
            <a:t>in</a:t>
          </a:r>
          <a:r>
            <a:rPr lang="el-GR" sz="2300" kern="1200"/>
            <a:t> </a:t>
          </a:r>
          <a:r>
            <a:rPr lang="af-ZA" sz="2300" kern="1200" err="1"/>
            <a:t>our</a:t>
          </a:r>
          <a:r>
            <a:rPr lang="el-GR" sz="2300" kern="1200"/>
            <a:t> </a:t>
          </a:r>
          <a:r>
            <a:rPr lang="af-ZA" sz="2300" kern="1200"/>
            <a:t>country</a:t>
          </a:r>
          <a:r>
            <a:rPr lang="el-GR" sz="2300" kern="1200"/>
            <a:t> </a:t>
          </a:r>
          <a:r>
            <a:rPr lang="af-ZA" sz="2300" kern="1200" err="1"/>
            <a:t>and</a:t>
          </a:r>
          <a:r>
            <a:rPr lang="el-GR" sz="2300" kern="1200"/>
            <a:t> </a:t>
          </a:r>
          <a:r>
            <a:rPr lang="af-ZA" sz="2300" kern="1200" err="1"/>
            <a:t>from</a:t>
          </a:r>
          <a:r>
            <a:rPr lang="el-GR" sz="2300" kern="1200"/>
            <a:t> </a:t>
          </a:r>
          <a:r>
            <a:rPr lang="af-ZA" sz="2300" kern="1200" err="1"/>
            <a:t>them</a:t>
          </a:r>
          <a:r>
            <a:rPr lang="el-GR" sz="2300" kern="1200"/>
            <a:t> 40% </a:t>
          </a:r>
          <a:r>
            <a:rPr lang="af-ZA" sz="2300" kern="1200"/>
            <a:t>are</a:t>
          </a:r>
          <a:r>
            <a:rPr lang="el-GR" sz="2300" kern="1200"/>
            <a:t> </a:t>
          </a:r>
          <a:r>
            <a:rPr lang="af-ZA" sz="2300" kern="1200" err="1"/>
            <a:t>children</a:t>
          </a:r>
          <a:r>
            <a:rPr lang="en-US" sz="2300" kern="1200"/>
            <a:t>.</a:t>
          </a:r>
        </a:p>
      </dsp:txBody>
      <dsp:txXfrm>
        <a:off x="27705" y="27705"/>
        <a:ext cx="7485283" cy="890524"/>
      </dsp:txXfrm>
    </dsp:sp>
    <dsp:sp modelId="{6A1A542E-A3CB-4485-9544-1D246871E959}">
      <dsp:nvSpPr>
        <dsp:cNvPr id="0" name=""/>
        <dsp:cNvSpPr/>
      </dsp:nvSpPr>
      <dsp:spPr>
        <a:xfrm>
          <a:off x="719073" y="1117922"/>
          <a:ext cx="8585951" cy="945934"/>
        </a:xfrm>
        <a:prstGeom prst="roundRect">
          <a:avLst>
            <a:gd name="adj" fmla="val 10000"/>
          </a:avLst>
        </a:prstGeom>
        <a:solidFill>
          <a:schemeClr val="accent2">
            <a:hueOff val="-6588574"/>
            <a:satOff val="300"/>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kern="1200" err="1"/>
            <a:t>About</a:t>
          </a:r>
          <a:r>
            <a:rPr lang="el-GR" sz="2300" kern="1200"/>
            <a:t> 4.000 </a:t>
          </a:r>
          <a:r>
            <a:rPr lang="af-ZA" sz="2300" kern="1200" err="1"/>
            <a:t>live</a:t>
          </a:r>
          <a:r>
            <a:rPr lang="el-GR" sz="2300" kern="1200"/>
            <a:t> </a:t>
          </a:r>
          <a:r>
            <a:rPr lang="af-ZA" sz="2300" kern="1200"/>
            <a:t>in</a:t>
          </a:r>
          <a:r>
            <a:rPr lang="el-GR" sz="2300" kern="1200"/>
            <a:t> </a:t>
          </a:r>
          <a:r>
            <a:rPr lang="af-ZA" sz="2300" kern="1200" err="1"/>
            <a:t>specific</a:t>
          </a:r>
          <a:r>
            <a:rPr lang="el-GR" sz="2300" kern="1200"/>
            <a:t> </a:t>
          </a:r>
          <a:r>
            <a:rPr lang="af-ZA" sz="2300" kern="1200" err="1"/>
            <a:t>structures</a:t>
          </a:r>
          <a:r>
            <a:rPr lang="en-US" sz="2300" kern="1200"/>
            <a:t> </a:t>
          </a:r>
        </a:p>
      </dsp:txBody>
      <dsp:txXfrm>
        <a:off x="746778" y="1145627"/>
        <a:ext cx="7196610" cy="890524"/>
      </dsp:txXfrm>
    </dsp:sp>
    <dsp:sp modelId="{F9A1675B-A56C-47CD-A7B1-9B769677C4DF}">
      <dsp:nvSpPr>
        <dsp:cNvPr id="0" name=""/>
        <dsp:cNvSpPr/>
      </dsp:nvSpPr>
      <dsp:spPr>
        <a:xfrm>
          <a:off x="1427414" y="2235844"/>
          <a:ext cx="8585951" cy="945934"/>
        </a:xfrm>
        <a:prstGeom prst="roundRect">
          <a:avLst>
            <a:gd name="adj" fmla="val 10000"/>
          </a:avLst>
        </a:prstGeom>
        <a:solidFill>
          <a:schemeClr val="accent2">
            <a:hueOff val="-13177148"/>
            <a:satOff val="601"/>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kern="1200" err="1"/>
            <a:t>About</a:t>
          </a:r>
          <a:r>
            <a:rPr lang="el-GR" sz="2300" kern="1200"/>
            <a:t> 2.500 </a:t>
          </a:r>
          <a:r>
            <a:rPr lang="af-ZA" sz="2300" kern="1200" err="1"/>
            <a:t>unaccompanied</a:t>
          </a:r>
          <a:r>
            <a:rPr lang="el-GR" sz="2300" kern="1200"/>
            <a:t> </a:t>
          </a:r>
          <a:r>
            <a:rPr lang="af-ZA" sz="2300" kern="1200"/>
            <a:t>minors</a:t>
          </a:r>
          <a:r>
            <a:rPr lang="el-GR" sz="2300" kern="1200"/>
            <a:t> </a:t>
          </a:r>
          <a:r>
            <a:rPr lang="af-ZA" sz="2300" kern="1200"/>
            <a:t>are</a:t>
          </a:r>
          <a:r>
            <a:rPr lang="el-GR" sz="2300" kern="1200"/>
            <a:t> </a:t>
          </a:r>
          <a:r>
            <a:rPr lang="af-ZA" sz="2300" kern="1200" err="1"/>
            <a:t>under</a:t>
          </a:r>
          <a:r>
            <a:rPr lang="el-GR" sz="2300" kern="1200"/>
            <a:t> </a:t>
          </a:r>
          <a:r>
            <a:rPr lang="af-ZA" sz="2300" kern="1200" err="1"/>
            <a:t>the</a:t>
          </a:r>
          <a:r>
            <a:rPr lang="el-GR" sz="2300" kern="1200"/>
            <a:t> </a:t>
          </a:r>
          <a:r>
            <a:rPr lang="af-ZA" sz="2300" kern="1200" err="1"/>
            <a:t>responsibility</a:t>
          </a:r>
          <a:r>
            <a:rPr lang="el-GR" sz="2300" kern="1200"/>
            <a:t> </a:t>
          </a:r>
          <a:r>
            <a:rPr lang="af-ZA" sz="2300" kern="1200"/>
            <a:t>of</a:t>
          </a:r>
          <a:r>
            <a:rPr lang="el-GR" sz="2300" kern="1200"/>
            <a:t> </a:t>
          </a:r>
          <a:r>
            <a:rPr lang="af-ZA" sz="2300" kern="1200" err="1"/>
            <a:t>competent</a:t>
          </a:r>
          <a:r>
            <a:rPr lang="el-GR" sz="2300" kern="1200"/>
            <a:t> </a:t>
          </a:r>
          <a:r>
            <a:rPr lang="af-ZA" sz="2300" kern="1200" err="1"/>
            <a:t>national</a:t>
          </a:r>
          <a:r>
            <a:rPr lang="el-GR" sz="2300" kern="1200"/>
            <a:t> </a:t>
          </a:r>
          <a:r>
            <a:rPr lang="en-US" sz="2300" kern="1200"/>
            <a:t>structures</a:t>
          </a:r>
        </a:p>
      </dsp:txBody>
      <dsp:txXfrm>
        <a:off x="1455119" y="2263549"/>
        <a:ext cx="7207342" cy="890524"/>
      </dsp:txXfrm>
    </dsp:sp>
    <dsp:sp modelId="{3E4FA563-7159-4E32-AA6D-50704B9F16EB}">
      <dsp:nvSpPr>
        <dsp:cNvPr id="0" name=""/>
        <dsp:cNvSpPr/>
      </dsp:nvSpPr>
      <dsp:spPr>
        <a:xfrm>
          <a:off x="2146487" y="3353766"/>
          <a:ext cx="8585951" cy="945934"/>
        </a:xfrm>
        <a:prstGeom prst="roundRect">
          <a:avLst>
            <a:gd name="adj" fmla="val 10000"/>
          </a:avLst>
        </a:prstGeom>
        <a:solidFill>
          <a:schemeClr val="accent2">
            <a:hueOff val="-19765721"/>
            <a:satOff val="901"/>
            <a:lumOff val="0"/>
            <a:alphaOff val="0"/>
          </a:schemeClr>
        </a:solidFill>
        <a:ln w="28575"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af-ZA" sz="2300" kern="1200" err="1"/>
            <a:t>According</a:t>
          </a:r>
          <a:r>
            <a:rPr lang="el-GR" sz="2300" kern="1200"/>
            <a:t> </a:t>
          </a:r>
          <a:r>
            <a:rPr lang="af-ZA" sz="2300" kern="1200" err="1"/>
            <a:t>to</a:t>
          </a:r>
          <a:r>
            <a:rPr lang="el-GR" sz="2300" kern="1200"/>
            <a:t> </a:t>
          </a:r>
          <a:r>
            <a:rPr lang="af-ZA" sz="2300" kern="1200"/>
            <a:t>Unicef</a:t>
          </a:r>
          <a:r>
            <a:rPr lang="el-GR" sz="2300" kern="1200"/>
            <a:t> 2.000 </a:t>
          </a:r>
          <a:r>
            <a:rPr lang="af-ZA" sz="2300" kern="1200" err="1"/>
            <a:t>refugees</a:t>
          </a:r>
          <a:r>
            <a:rPr lang="el-GR" sz="2300" kern="1200"/>
            <a:t> </a:t>
          </a:r>
          <a:r>
            <a:rPr lang="af-ZA" sz="2300" kern="1200" err="1"/>
            <a:t>live</a:t>
          </a:r>
          <a:r>
            <a:rPr lang="el-GR" sz="2300" kern="1200"/>
            <a:t> </a:t>
          </a:r>
          <a:r>
            <a:rPr lang="af-ZA" sz="2300" kern="1200" err="1"/>
            <a:t>out</a:t>
          </a:r>
          <a:r>
            <a:rPr lang="el-GR" sz="2300" kern="1200"/>
            <a:t> </a:t>
          </a:r>
          <a:r>
            <a:rPr lang="af-ZA" sz="2300" kern="1200"/>
            <a:t>of</a:t>
          </a:r>
          <a:r>
            <a:rPr lang="el-GR" sz="2300" kern="1200"/>
            <a:t> </a:t>
          </a:r>
          <a:r>
            <a:rPr lang="af-ZA" sz="2300" kern="1200" err="1"/>
            <a:t>registered</a:t>
          </a:r>
          <a:r>
            <a:rPr lang="el-GR" sz="2300" kern="1200"/>
            <a:t> </a:t>
          </a:r>
          <a:r>
            <a:rPr lang="af-ZA" sz="2300" kern="1200" err="1"/>
            <a:t>national</a:t>
          </a:r>
          <a:r>
            <a:rPr lang="el-GR" sz="2300" kern="1200"/>
            <a:t> </a:t>
          </a:r>
          <a:r>
            <a:rPr lang="af-ZA" sz="2300" kern="1200" err="1"/>
            <a:t>structures</a:t>
          </a:r>
          <a:r>
            <a:rPr lang="en-US" sz="2300" kern="1200"/>
            <a:t>.</a:t>
          </a:r>
          <a:r>
            <a:rPr lang="el-GR" sz="2300" kern="1200"/>
            <a:t> </a:t>
          </a:r>
        </a:p>
      </dsp:txBody>
      <dsp:txXfrm>
        <a:off x="2174192" y="3381471"/>
        <a:ext cx="7196610" cy="890524"/>
      </dsp:txXfrm>
    </dsp:sp>
    <dsp:sp modelId="{C1CEBAAE-8BAF-4CB8-BECA-E6973CCD3245}">
      <dsp:nvSpPr>
        <dsp:cNvPr id="0" name=""/>
        <dsp:cNvSpPr/>
      </dsp:nvSpPr>
      <dsp:spPr>
        <a:xfrm>
          <a:off x="7971093" y="724499"/>
          <a:ext cx="614857" cy="614857"/>
        </a:xfrm>
        <a:prstGeom prst="downArrow">
          <a:avLst>
            <a:gd name="adj1" fmla="val 55000"/>
            <a:gd name="adj2" fmla="val 45000"/>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l-GR" sz="2700" kern="1200"/>
        </a:p>
      </dsp:txBody>
      <dsp:txXfrm>
        <a:off x="8109436" y="724499"/>
        <a:ext cx="338171" cy="462680"/>
      </dsp:txXfrm>
    </dsp:sp>
    <dsp:sp modelId="{5DE3F185-A5AC-487C-8BE0-5F1B9870A6F6}">
      <dsp:nvSpPr>
        <dsp:cNvPr id="0" name=""/>
        <dsp:cNvSpPr/>
      </dsp:nvSpPr>
      <dsp:spPr>
        <a:xfrm>
          <a:off x="8690167" y="1842421"/>
          <a:ext cx="614857" cy="614857"/>
        </a:xfrm>
        <a:prstGeom prst="downArrow">
          <a:avLst>
            <a:gd name="adj1" fmla="val 55000"/>
            <a:gd name="adj2" fmla="val 45000"/>
          </a:avLst>
        </a:prstGeom>
        <a:solidFill>
          <a:schemeClr val="accent2">
            <a:tint val="40000"/>
            <a:alpha val="90000"/>
            <a:hueOff val="-10302092"/>
            <a:satOff val="530"/>
            <a:lumOff val="28"/>
            <a:alphaOff val="0"/>
          </a:schemeClr>
        </a:solidFill>
        <a:ln w="19050" cap="rnd" cmpd="sng" algn="ctr">
          <a:solidFill>
            <a:schemeClr val="accent2">
              <a:tint val="40000"/>
              <a:alpha val="90000"/>
              <a:hueOff val="-10302092"/>
              <a:satOff val="530"/>
              <a:lumOff val="2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l-GR" sz="2700" kern="1200"/>
        </a:p>
      </dsp:txBody>
      <dsp:txXfrm>
        <a:off x="8828510" y="1842421"/>
        <a:ext cx="338171" cy="462680"/>
      </dsp:txXfrm>
    </dsp:sp>
    <dsp:sp modelId="{EAA7303B-5BFC-49D4-A451-1CA2CC4B0292}">
      <dsp:nvSpPr>
        <dsp:cNvPr id="0" name=""/>
        <dsp:cNvSpPr/>
      </dsp:nvSpPr>
      <dsp:spPr>
        <a:xfrm>
          <a:off x="9398508" y="2960344"/>
          <a:ext cx="614857" cy="614857"/>
        </a:xfrm>
        <a:prstGeom prst="downArrow">
          <a:avLst>
            <a:gd name="adj1" fmla="val 55000"/>
            <a:gd name="adj2" fmla="val 45000"/>
          </a:avLst>
        </a:prstGeom>
        <a:solidFill>
          <a:schemeClr val="accent2">
            <a:tint val="40000"/>
            <a:alpha val="90000"/>
            <a:hueOff val="-20604185"/>
            <a:satOff val="1061"/>
            <a:lumOff val="55"/>
            <a:alphaOff val="0"/>
          </a:schemeClr>
        </a:solidFill>
        <a:ln w="19050" cap="rnd" cmpd="sng" algn="ctr">
          <a:solidFill>
            <a:schemeClr val="accent2">
              <a:tint val="40000"/>
              <a:alpha val="90000"/>
              <a:hueOff val="-20604185"/>
              <a:satOff val="1061"/>
              <a:lumOff val="5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endParaRPr lang="el-GR" sz="2700" kern="1200"/>
        </a:p>
      </dsp:txBody>
      <dsp:txXfrm>
        <a:off x="9536851" y="2960344"/>
        <a:ext cx="338171" cy="462680"/>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5FC52B-9CD5-413C-8D73-86AD4A3118D3}" type="datetimeFigureOut">
              <a:rPr lang="en-US"/>
              <a:t>9/3/2019</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56C882-5148-4298-B57C-9C69FC7255D2}" type="slidenum">
              <a:rPr lang="en-US"/>
              <a:t>‹#›</a:t>
            </a:fld>
            <a:endParaRPr lang="el-GR"/>
          </a:p>
        </p:txBody>
      </p:sp>
    </p:spTree>
    <p:extLst>
      <p:ext uri="{BB962C8B-B14F-4D97-AF65-F5344CB8AC3E}">
        <p14:creationId xmlns:p14="http://schemas.microsoft.com/office/powerpoint/2010/main" val="2199220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dirty="0">
              <a:cs typeface="Calibri"/>
            </a:endParaRPr>
          </a:p>
        </p:txBody>
      </p:sp>
      <p:sp>
        <p:nvSpPr>
          <p:cNvPr id="4" name="Θέση αριθμού διαφάνειας 3"/>
          <p:cNvSpPr>
            <a:spLocks noGrp="1"/>
          </p:cNvSpPr>
          <p:nvPr>
            <p:ph type="sldNum" sz="quarter" idx="5"/>
          </p:nvPr>
        </p:nvSpPr>
        <p:spPr/>
        <p:txBody>
          <a:bodyPr/>
          <a:lstStyle/>
          <a:p>
            <a:fld id="{4956C882-5148-4298-B57C-9C69FC7255D2}" type="slidenum">
              <a:rPr lang="en-US"/>
              <a:t>4</a:t>
            </a:fld>
            <a:endParaRPr lang="el-GR"/>
          </a:p>
        </p:txBody>
      </p:sp>
    </p:spTree>
    <p:extLst>
      <p:ext uri="{BB962C8B-B14F-4D97-AF65-F5344CB8AC3E}">
        <p14:creationId xmlns:p14="http://schemas.microsoft.com/office/powerpoint/2010/main" val="31407826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l-GR" dirty="0"/>
              <a:t>Κάντε κλικ για να επεξεργαστείτε τον τίτλο υποδείγματος</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35BB1C6-BF8F-4481-8AB2-603A1C8A906A}" type="datetimeFigureOut">
              <a:rPr lang="en-US" dirty="0"/>
              <a:t>9/3/2019</a:t>
            </a:fld>
            <a:endParaRPr lang="en-US" dirty="0"/>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dirty="0"/>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956804623"/>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C35BB1C6-BF8F-4481-8AB2-603A1C8A906A}"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1033892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Τίτλος και λεζάντα">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l-GR" dirty="0"/>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C35BB1C6-BF8F-4481-8AB2-603A1C8A906A}"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910744596"/>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Εισαγωγικά με λεζάντα">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l-GR" dirty="0"/>
              <a:t>Κάντε κλικ για να επεξεργαστείτε τον τίτλο υποδείγματος</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C35BB1C6-BF8F-4481-8AB2-603A1C8A906A}"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012256304"/>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Κάρτα ονόματος">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C35BB1C6-BF8F-4481-8AB2-603A1C8A906A}"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38744000"/>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5BB1C6-BF8F-4481-8AB2-603A1C8A906A}" type="datetimeFigureOut">
              <a:rPr lang="en-US" dirty="0"/>
              <a:t>9/3/2019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423229427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dirty="0"/>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35BB1C6-BF8F-4481-8AB2-603A1C8A906A}" type="datetimeFigureOut">
              <a:rPr lang="en-US" dirty="0"/>
              <a:t>9/3/2019</a:t>
            </a:fld>
            <a:endParaRPr lang="en-US" dirty="0"/>
          </a:p>
        </p:txBody>
      </p:sp>
      <p:sp>
        <p:nvSpPr>
          <p:cNvPr id="8" name="Footer Placeholder 7"/>
          <p:cNvSpPr>
            <a:spLocks noGrp="1"/>
          </p:cNvSpPr>
          <p:nvPr>
            <p:ph type="ftr" sz="quarter" idx="11"/>
          </p:nvPr>
        </p:nvSpPr>
        <p:spPr>
          <a:xfrm>
            <a:off x="561111" y="6391838"/>
            <a:ext cx="3644282" cy="304801"/>
          </a:xfrm>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076118109"/>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35BB1C6-BF8F-4481-8AB2-603A1C8A906A}"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941025410"/>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l-GR" dirty="0"/>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35BB1C6-BF8F-4481-8AB2-603A1C8A906A}"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126193481"/>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56938459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a:t>Στυλ κειμένου υποδείγματος</a:t>
            </a:r>
          </a:p>
        </p:txBody>
      </p:sp>
      <p:sp>
        <p:nvSpPr>
          <p:cNvPr id="4" name="Date Placeholder 3"/>
          <p:cNvSpPr>
            <a:spLocks noGrp="1"/>
          </p:cNvSpPr>
          <p:nvPr>
            <p:ph type="dt" sz="half" idx="10"/>
          </p:nvPr>
        </p:nvSpPr>
        <p:spPr/>
        <p:txBody>
          <a:bodyPr/>
          <a:lstStyle/>
          <a:p>
            <a:fld id="{C35BB1C6-BF8F-4481-8AB2-603A1C8A906A}" type="datetimeFigureOut">
              <a:rPr lang="en-US" dirty="0"/>
              <a:t>9/3/2019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43454230"/>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3264306121"/>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a:t>Στυλ κειμένου υποδείγματος</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dirty="0"/>
              <a:t>9/3/2019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936043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l-GR" dirty="0"/>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C35BB1C6-BF8F-4481-8AB2-603A1C8A906A}" type="datetimeFigureOut">
              <a:rPr lang="en-US" dirty="0"/>
              <a:t>9/3/2019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999181781"/>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5BB1C6-BF8F-4481-8AB2-603A1C8A906A}" type="datetimeFigureOut">
              <a:rPr lang="en-US" dirty="0"/>
              <a:t>9/3/2019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270571041"/>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l-GR" dirty="0"/>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C35BB1C6-BF8F-4481-8AB2-603A1C8A906A}"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216916852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l-GR" dirty="0"/>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l-GR" dirty="0"/>
              <a:t>Κάντε κλικ στο εικονίδιο για να προσθέσετε εικόνα</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a:t>Στυλ κειμένου υποδείγματος</a:t>
            </a:r>
          </a:p>
        </p:txBody>
      </p:sp>
      <p:sp>
        <p:nvSpPr>
          <p:cNvPr id="5" name="Date Placeholder 4"/>
          <p:cNvSpPr>
            <a:spLocks noGrp="1"/>
          </p:cNvSpPr>
          <p:nvPr>
            <p:ph type="dt" sz="half" idx="10"/>
          </p:nvPr>
        </p:nvSpPr>
        <p:spPr/>
        <p:txBody>
          <a:bodyPr/>
          <a:lstStyle/>
          <a:p>
            <a:fld id="{C35BB1C6-BF8F-4481-8AB2-603A1C8A906A}" type="datetimeFigureOut">
              <a:rPr lang="en-US" dirty="0"/>
              <a:t>9/3/2019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6D22F896-40B5-4ADD-8801-0D06FADFA095}" type="slidenum">
              <a:rPr lang="en-US" dirty="0"/>
              <a:pPr/>
              <a:t>‹#›</a:t>
            </a:fld>
            <a:endParaRPr lang="en-US" dirty="0"/>
          </a:p>
        </p:txBody>
      </p:sp>
    </p:spTree>
    <p:extLst>
      <p:ext uri="{BB962C8B-B14F-4D97-AF65-F5344CB8AC3E}">
        <p14:creationId xmlns:p14="http://schemas.microsoft.com/office/powerpoint/2010/main" val="124601085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l-GR" dirty="0"/>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35BB1C6-BF8F-4481-8AB2-603A1C8A906A}" type="datetimeFigureOut">
              <a:rPr lang="en-US" dirty="0"/>
              <a:t>9/3/2019</a:t>
            </a:fld>
            <a:endParaRPr lang="en-US" dirty="0"/>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dirty="0"/>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6D22F896-40B5-4ADD-8801-0D06FADFA095}" type="slidenum">
              <a:rPr lang="en-US" dirty="0"/>
              <a:pPr/>
              <a:t>‹#›</a:t>
            </a:fld>
            <a:endParaRPr lang="en-US" dirty="0"/>
          </a:p>
        </p:txBody>
      </p:sp>
    </p:spTree>
    <p:extLst>
      <p:ext uri="{BB962C8B-B14F-4D97-AF65-F5344CB8AC3E}">
        <p14:creationId xmlns:p14="http://schemas.microsoft.com/office/powerpoint/2010/main" val="333147554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9" name="Rectangle 8">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Title 1" title="Human rigts "/>
          <p:cNvSpPr>
            <a:spLocks noGrp="1"/>
          </p:cNvSpPr>
          <p:nvPr>
            <p:ph type="ctrTitle"/>
          </p:nvPr>
        </p:nvSpPr>
        <p:spPr>
          <a:xfrm>
            <a:off x="4678420" y="1370143"/>
            <a:ext cx="6771458" cy="4157446"/>
          </a:xfrm>
        </p:spPr>
        <p:txBody>
          <a:bodyPr anchor="ctr">
            <a:normAutofit/>
          </a:bodyPr>
          <a:lstStyle/>
          <a:p>
            <a:r>
              <a:rPr lang="en-US" sz="7200" dirty="0">
                <a:solidFill>
                  <a:srgbClr val="FFFF00"/>
                </a:solidFill>
              </a:rPr>
              <a:t>Human rights</a:t>
            </a:r>
            <a:br>
              <a:rPr lang="el-GR" sz="7200" dirty="0">
                <a:solidFill>
                  <a:schemeClr val="tx1"/>
                </a:solidFill>
              </a:rPr>
            </a:br>
            <a:r>
              <a:rPr lang="en-US" sz="4000" i="1" dirty="0">
                <a:solidFill>
                  <a:schemeClr val="accent1">
                    <a:lumMod val="60000"/>
                    <a:lumOff val="40000"/>
                  </a:schemeClr>
                </a:solidFill>
              </a:rPr>
              <a:t>Together: </a:t>
            </a:r>
            <a:br>
              <a:rPr lang="en-US" sz="4000" i="1" dirty="0">
                <a:solidFill>
                  <a:schemeClr val="accent1">
                    <a:lumMod val="60000"/>
                    <a:lumOff val="40000"/>
                  </a:schemeClr>
                </a:solidFill>
              </a:rPr>
            </a:br>
            <a:r>
              <a:rPr lang="en-US" sz="4000" i="1" dirty="0">
                <a:solidFill>
                  <a:schemeClr val="accent1">
                    <a:lumMod val="60000"/>
                    <a:lumOff val="40000"/>
                  </a:schemeClr>
                </a:solidFill>
              </a:rPr>
              <a:t>equal in dignity and rights</a:t>
            </a:r>
            <a:r>
              <a:rPr lang="en-US" sz="6600" dirty="0">
                <a:solidFill>
                  <a:schemeClr val="accent1">
                    <a:lumMod val="60000"/>
                    <a:lumOff val="40000"/>
                  </a:schemeClr>
                </a:solidFill>
              </a:rPr>
              <a:t> </a:t>
            </a:r>
          </a:p>
        </p:txBody>
      </p:sp>
      <p:cxnSp>
        <p:nvCxnSpPr>
          <p:cNvPr id="12" name="Straight Connector 11">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356687"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249724C2-C4B7-4C00-8FE4-745A36824D8B}"/>
              </a:ext>
            </a:extLst>
          </p:cNvPr>
          <p:cNvSpPr txBox="1"/>
          <p:nvPr/>
        </p:nvSpPr>
        <p:spPr>
          <a:xfrm>
            <a:off x="1690778" y="3114135"/>
            <a:ext cx="2743200" cy="2554545"/>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solidFill>
                  <a:schemeClr val="accent1">
                    <a:lumMod val="60000"/>
                    <a:lumOff val="40000"/>
                  </a:schemeClr>
                </a:solidFill>
              </a:rPr>
              <a:t>Students:</a:t>
            </a:r>
          </a:p>
          <a:p>
            <a:r>
              <a:rPr lang="el-GR" sz="2000" b="1" dirty="0">
                <a:solidFill>
                  <a:schemeClr val="accent1">
                    <a:lumMod val="60000"/>
                    <a:lumOff val="40000"/>
                  </a:schemeClr>
                </a:solidFill>
              </a:rPr>
              <a:t>Kostas Kyriakou</a:t>
            </a:r>
          </a:p>
          <a:p>
            <a:r>
              <a:rPr lang="el-GR" sz="2000" b="1" dirty="0">
                <a:solidFill>
                  <a:schemeClr val="accent1">
                    <a:lumMod val="60000"/>
                    <a:lumOff val="40000"/>
                  </a:schemeClr>
                </a:solidFill>
              </a:rPr>
              <a:t>Kostas Triantafyllidis</a:t>
            </a:r>
          </a:p>
          <a:p>
            <a:r>
              <a:rPr lang="el-GR" sz="2000" b="1" dirty="0">
                <a:solidFill>
                  <a:schemeClr val="accent1">
                    <a:lumMod val="60000"/>
                    <a:lumOff val="40000"/>
                  </a:schemeClr>
                </a:solidFill>
              </a:rPr>
              <a:t>Melitini Lagou</a:t>
            </a:r>
            <a:endParaRPr lang="en-US" sz="2000" b="1" dirty="0">
              <a:solidFill>
                <a:schemeClr val="accent1">
                  <a:lumMod val="60000"/>
                  <a:lumOff val="40000"/>
                </a:schemeClr>
              </a:solidFill>
            </a:endParaRPr>
          </a:p>
          <a:p>
            <a:endParaRPr lang="en-US" sz="2000" b="1" dirty="0">
              <a:solidFill>
                <a:schemeClr val="accent1">
                  <a:lumMod val="60000"/>
                  <a:lumOff val="40000"/>
                </a:schemeClr>
              </a:solidFill>
            </a:endParaRPr>
          </a:p>
          <a:p>
            <a:r>
              <a:rPr lang="en-US" sz="2000" dirty="0">
                <a:solidFill>
                  <a:schemeClr val="accent1">
                    <a:lumMod val="60000"/>
                    <a:lumOff val="40000"/>
                  </a:schemeClr>
                </a:solidFill>
              </a:rPr>
              <a:t>Supervisor teacher: </a:t>
            </a:r>
          </a:p>
          <a:p>
            <a:r>
              <a:rPr lang="en-US" sz="2000" dirty="0">
                <a:solidFill>
                  <a:schemeClr val="accent1">
                    <a:lumMod val="60000"/>
                    <a:lumOff val="40000"/>
                  </a:schemeClr>
                </a:solidFill>
              </a:rPr>
              <a:t>Triantafyllia Vrana</a:t>
            </a:r>
          </a:p>
          <a:p>
            <a:endParaRPr lang="el-GR" sz="2000" dirty="0" err="1">
              <a:solidFill>
                <a:schemeClr val="accent1">
                  <a:lumMod val="60000"/>
                  <a:lumOff val="40000"/>
                </a:schemeClr>
              </a:solidFill>
            </a:endParaRPr>
          </a:p>
        </p:txBody>
      </p:sp>
      <p:pic>
        <p:nvPicPr>
          <p:cNvPr id="5" name="Εικόνα 5">
            <a:extLst>
              <a:ext uri="{FF2B5EF4-FFF2-40B4-BE49-F238E27FC236}">
                <a16:creationId xmlns:a16="http://schemas.microsoft.com/office/drawing/2014/main" id="{D95F6B32-D698-401E-80AD-80F88F078FAF}"/>
              </a:ext>
            </a:extLst>
          </p:cNvPr>
          <p:cNvPicPr>
            <a:picLocks noChangeAspect="1"/>
          </p:cNvPicPr>
          <p:nvPr/>
        </p:nvPicPr>
        <p:blipFill>
          <a:blip r:embed="rId3"/>
          <a:stretch>
            <a:fillRect/>
          </a:stretch>
        </p:blipFill>
        <p:spPr>
          <a:xfrm>
            <a:off x="577970" y="691240"/>
            <a:ext cx="2225615" cy="1611711"/>
          </a:xfrm>
          <a:prstGeom prst="rect">
            <a:avLst/>
          </a:prstGeom>
        </p:spPr>
      </p:pic>
    </p:spTree>
    <p:extLst>
      <p:ext uri="{BB962C8B-B14F-4D97-AF65-F5344CB8AC3E}">
        <p14:creationId xmlns:p14="http://schemas.microsoft.com/office/powerpoint/2010/main" val="414134591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2F448CB3-7B4F-45D7-B7C0-DF553DF614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C5305EA-7A88-413D-BE8A-47A02476F00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FCA94DB5-FE56-4A3D-BC48-31B5595197F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rgbClr val="FFFFFF"/>
            </a:solidFill>
            <a:ln>
              <a:noFill/>
            </a:ln>
          </p:spPr>
        </p:sp>
      </p:grpSp>
      <p:sp>
        <p:nvSpPr>
          <p:cNvPr id="2" name="Τίτλος 1">
            <a:extLst>
              <a:ext uri="{FF2B5EF4-FFF2-40B4-BE49-F238E27FC236}">
                <a16:creationId xmlns:a16="http://schemas.microsoft.com/office/drawing/2014/main" id="{857C7C77-A600-4CAB-81EA-49F35C1B2B56}"/>
              </a:ext>
            </a:extLst>
          </p:cNvPr>
          <p:cNvSpPr>
            <a:spLocks noGrp="1"/>
          </p:cNvSpPr>
          <p:nvPr>
            <p:ph type="title"/>
          </p:nvPr>
        </p:nvSpPr>
        <p:spPr>
          <a:xfrm>
            <a:off x="824275" y="916159"/>
            <a:ext cx="8761413" cy="706964"/>
          </a:xfrm>
        </p:spPr>
        <p:txBody>
          <a:bodyPr>
            <a:normAutofit/>
          </a:bodyPr>
          <a:lstStyle/>
          <a:p>
            <a:r>
              <a:rPr lang="en-US" sz="4000" b="1" i="1" u="sng" dirty="0">
                <a:solidFill>
                  <a:srgbClr val="FFFFFF"/>
                </a:solidFill>
              </a:rPr>
              <a:t>Detailed data</a:t>
            </a:r>
            <a:endParaRPr lang="el-GR" sz="4000" dirty="0">
              <a:solidFill>
                <a:srgbClr val="FFFFFF"/>
              </a:solidFill>
            </a:endParaRPr>
          </a:p>
        </p:txBody>
      </p:sp>
      <p:sp>
        <p:nvSpPr>
          <p:cNvPr id="13" name="Rectangle 12">
            <a:extLst>
              <a:ext uri="{FF2B5EF4-FFF2-40B4-BE49-F238E27FC236}">
                <a16:creationId xmlns:a16="http://schemas.microsoft.com/office/drawing/2014/main" id="{F9ED434F-8767-46CC-B26B-5AF62FF01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Διάγραμμα 4">
            <a:extLst>
              <a:ext uri="{FF2B5EF4-FFF2-40B4-BE49-F238E27FC236}">
                <a16:creationId xmlns:a16="http://schemas.microsoft.com/office/drawing/2014/main" id="{43C29E61-C8FE-46B0-A12B-C7A308F29544}"/>
              </a:ext>
            </a:extLst>
          </p:cNvPr>
          <p:cNvGraphicFramePr>
            <a:graphicFrameLocks noGrp="1"/>
          </p:cNvGraphicFramePr>
          <p:nvPr>
            <p:ph idx="1"/>
            <p:extLst>
              <p:ext uri="{D42A27DB-BD31-4B8C-83A1-F6EECF244321}">
                <p14:modId xmlns:p14="http://schemas.microsoft.com/office/powerpoint/2010/main" val="3519452458"/>
              </p:ext>
            </p:extLst>
          </p:nvPr>
        </p:nvGraphicFramePr>
        <p:xfrm>
          <a:off x="754972" y="1878402"/>
          <a:ext cx="10732439" cy="42997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53833102"/>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Τίτλος 1">
            <a:extLst>
              <a:ext uri="{FF2B5EF4-FFF2-40B4-BE49-F238E27FC236}">
                <a16:creationId xmlns:a16="http://schemas.microsoft.com/office/drawing/2014/main" id="{C74F1952-968B-43B4-8099-390A4A5E0A03}"/>
              </a:ext>
            </a:extLst>
          </p:cNvPr>
          <p:cNvSpPr>
            <a:spLocks noGrp="1"/>
          </p:cNvSpPr>
          <p:nvPr>
            <p:ph type="title"/>
          </p:nvPr>
        </p:nvSpPr>
        <p:spPr>
          <a:xfrm>
            <a:off x="836247" y="1085549"/>
            <a:ext cx="3430947" cy="4686903"/>
          </a:xfrm>
        </p:spPr>
        <p:txBody>
          <a:bodyPr anchor="ctr">
            <a:normAutofit/>
          </a:bodyPr>
          <a:lstStyle/>
          <a:p>
            <a:pPr algn="r"/>
            <a:r>
              <a:rPr lang="en-US" sz="4000" b="1" i="1" u="sng" dirty="0">
                <a:solidFill>
                  <a:schemeClr val="tx1"/>
                </a:solidFill>
              </a:rPr>
              <a:t>A message from </a:t>
            </a:r>
            <a:r>
              <a:rPr lang="en-US" sz="4000" b="1" i="1" u="sng" dirty="0" err="1">
                <a:solidFill>
                  <a:schemeClr val="tx1"/>
                </a:solidFill>
              </a:rPr>
              <a:t>Unicef</a:t>
            </a:r>
            <a:endParaRPr lang="el-GR" sz="4000" dirty="0" err="1">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B4C762A6-570D-4C8E-A10B-2D8E9AA0DE85}"/>
              </a:ext>
            </a:extLst>
          </p:cNvPr>
          <p:cNvSpPr>
            <a:spLocks noGrp="1"/>
          </p:cNvSpPr>
          <p:nvPr>
            <p:ph idx="1"/>
          </p:nvPr>
        </p:nvSpPr>
        <p:spPr>
          <a:xfrm>
            <a:off x="4725098" y="1229323"/>
            <a:ext cx="7003063" cy="4974450"/>
          </a:xfrm>
        </p:spPr>
        <p:txBody>
          <a:bodyPr vert="horz" lIns="91440" tIns="45720" rIns="91440" bIns="45720" rtlCol="0" anchor="ctr">
            <a:normAutofit lnSpcReduction="10000"/>
          </a:bodyPr>
          <a:lstStyle/>
          <a:p>
            <a:pPr>
              <a:buNone/>
            </a:pPr>
            <a:r>
              <a:rPr lang="en-US" dirty="0">
                <a:solidFill>
                  <a:schemeClr val="tx1"/>
                </a:solidFill>
              </a:rPr>
              <a:t>   </a:t>
            </a:r>
            <a:r>
              <a:rPr lang="en-US" sz="2800" dirty="0">
                <a:solidFill>
                  <a:schemeClr val="tx1"/>
                </a:solidFill>
              </a:rPr>
              <a:t>  </a:t>
            </a:r>
            <a:r>
              <a:rPr lang="en-US" sz="3200" dirty="0">
                <a:solidFill>
                  <a:schemeClr val="tx1"/>
                </a:solidFill>
              </a:rPr>
              <a:t>Without education a whole generation of refugees will grow up in Greece without having the appropriate abilities to contribute to our country and its economy, dealing with increased danger of being marginalized. Education is a fundamental right for every child and their only hope to create their own future. </a:t>
            </a:r>
            <a:endParaRPr lang="el-GR" sz="3200" dirty="0">
              <a:solidFill>
                <a:schemeClr val="tx1"/>
              </a:solidFill>
            </a:endParaRPr>
          </a:p>
          <a:p>
            <a:pPr marL="0" indent="0">
              <a:buNone/>
            </a:pPr>
            <a:endParaRPr lang="el-GR" sz="3200" dirty="0">
              <a:solidFill>
                <a:schemeClr val="tx1"/>
              </a:solidFill>
            </a:endParaRPr>
          </a:p>
        </p:txBody>
      </p:sp>
    </p:spTree>
    <p:extLst>
      <p:ext uri="{BB962C8B-B14F-4D97-AF65-F5344CB8AC3E}">
        <p14:creationId xmlns:p14="http://schemas.microsoft.com/office/powerpoint/2010/main" val="325620290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roup 11">
            <a:extLst>
              <a:ext uri="{FF2B5EF4-FFF2-40B4-BE49-F238E27FC236}">
                <a16:creationId xmlns:a16="http://schemas.microsoft.com/office/drawing/2014/main" id="{6061F655-345C-4AD8-85BC-913D875232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2" name="Rectangle 12">
              <a:extLst>
                <a:ext uri="{FF2B5EF4-FFF2-40B4-BE49-F238E27FC236}">
                  <a16:creationId xmlns:a16="http://schemas.microsoft.com/office/drawing/2014/main" id="{643780CE-2BE5-46F6-97B2-60DF30217E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Oval 13">
              <a:extLst>
                <a:ext uri="{FF2B5EF4-FFF2-40B4-BE49-F238E27FC236}">
                  <a16:creationId xmlns:a16="http://schemas.microsoft.com/office/drawing/2014/main" id="{4233DC0E-DE6C-4FB6-A529-51B162641A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14">
              <a:extLst>
                <a:ext uri="{FF2B5EF4-FFF2-40B4-BE49-F238E27FC236}">
                  <a16:creationId xmlns:a16="http://schemas.microsoft.com/office/drawing/2014/main" id="{3870477F-E451-4BC3-863F-0E2FC57288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Rectangle 15">
              <a:extLst>
                <a:ext uri="{FF2B5EF4-FFF2-40B4-BE49-F238E27FC236}">
                  <a16:creationId xmlns:a16="http://schemas.microsoft.com/office/drawing/2014/main" id="{88FBA05C-D740-40CE-9A7D-9E5A715AE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6" name="Freeform 5">
              <a:extLst>
                <a:ext uri="{FF2B5EF4-FFF2-40B4-BE49-F238E27FC236}">
                  <a16:creationId xmlns:a16="http://schemas.microsoft.com/office/drawing/2014/main" id="{B4A81DE1-E2BC-4A31-99EE-71350421B0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a:extLst>
                <a:ext uri="{FF2B5EF4-FFF2-40B4-BE49-F238E27FC236}">
                  <a16:creationId xmlns:a16="http://schemas.microsoft.com/office/drawing/2014/main" id="{FDE8183D-5757-4D73-A338-62BDD88E49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7" name="Freeform 5">
              <a:extLst>
                <a:ext uri="{FF2B5EF4-FFF2-40B4-BE49-F238E27FC236}">
                  <a16:creationId xmlns:a16="http://schemas.microsoft.com/office/drawing/2014/main" id="{F6ACD5FC-CAFE-48EB-B765-60EED2E052F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7B28EB64-5E3D-4804-A0E4-5F049262AD6B}"/>
              </a:ext>
            </a:extLst>
          </p:cNvPr>
          <p:cNvSpPr>
            <a:spLocks noGrp="1"/>
          </p:cNvSpPr>
          <p:nvPr>
            <p:ph type="title"/>
          </p:nvPr>
        </p:nvSpPr>
        <p:spPr>
          <a:xfrm>
            <a:off x="594239" y="571102"/>
            <a:ext cx="4221794" cy="5620986"/>
          </a:xfrm>
        </p:spPr>
        <p:txBody>
          <a:bodyPr vert="horz" lIns="91440" tIns="45720" rIns="91440" bIns="45720" rtlCol="0" anchor="ctr">
            <a:noAutofit/>
          </a:bodyPr>
          <a:lstStyle/>
          <a:p>
            <a:pPr>
              <a:lnSpc>
                <a:spcPct val="90000"/>
              </a:lnSpc>
            </a:pPr>
            <a:r>
              <a:rPr lang="en-US" sz="2800" b="1" i="1" u="sng" dirty="0">
                <a:solidFill>
                  <a:srgbClr val="EBEBEB"/>
                </a:solidFill>
              </a:rPr>
              <a:t>Epilogue</a:t>
            </a:r>
            <a:r>
              <a:rPr lang="el-GR" sz="2800" dirty="0">
                <a:solidFill>
                  <a:srgbClr val="EBEBEB"/>
                </a:solidFill>
              </a:rPr>
              <a:t> </a:t>
            </a:r>
          </a:p>
          <a:p>
            <a:pPr>
              <a:lnSpc>
                <a:spcPct val="90000"/>
              </a:lnSpc>
            </a:pPr>
            <a:r>
              <a:rPr lang="en-US" sz="2800" dirty="0">
                <a:solidFill>
                  <a:srgbClr val="EBEBEB"/>
                </a:solidFill>
              </a:rPr>
              <a:t>In conclusion, it is perceivable that all humans should have the same rights, without any differentiation. The refugee-children have the right to dream for a better life. So, all children should always be educated not only for their own good, but also for a better humanity. </a:t>
            </a:r>
            <a:endParaRPr lang="el-GR" sz="2800" dirty="0">
              <a:solidFill>
                <a:srgbClr val="EBEBEB"/>
              </a:solidFill>
            </a:endParaRPr>
          </a:p>
        </p:txBody>
      </p:sp>
      <p:pic>
        <p:nvPicPr>
          <p:cNvPr id="29" name="Εικόνα 4" descr="Εικόνα που περιέχει ουρανός, φράχτης, άτομο, υπαίθριος&#10;&#10;Η περιγραφή δημιουργήθηκε με πολύ υψηλή αξιοπιστία">
            <a:extLst>
              <a:ext uri="{FF2B5EF4-FFF2-40B4-BE49-F238E27FC236}">
                <a16:creationId xmlns:a16="http://schemas.microsoft.com/office/drawing/2014/main" id="{8A59E05F-805E-4C23-B567-4DA661382CEB}"/>
              </a:ext>
            </a:extLst>
          </p:cNvPr>
          <p:cNvPicPr>
            <a:picLocks noChangeAspect="1"/>
          </p:cNvPicPr>
          <p:nvPr/>
        </p:nvPicPr>
        <p:blipFill>
          <a:blip r:embed="rId3"/>
          <a:stretch>
            <a:fillRect/>
          </a:stretch>
        </p:blipFill>
        <p:spPr>
          <a:xfrm>
            <a:off x="5194607" y="1295826"/>
            <a:ext cx="6391533" cy="4266348"/>
          </a:xfrm>
          <a:prstGeom prst="rect">
            <a:avLst/>
          </a:prstGeom>
        </p:spPr>
      </p:pic>
      <p:sp>
        <p:nvSpPr>
          <p:cNvPr id="21" name="Rectangle 20">
            <a:extLst>
              <a:ext uri="{FF2B5EF4-FFF2-40B4-BE49-F238E27FC236}">
                <a16:creationId xmlns:a16="http://schemas.microsoft.com/office/drawing/2014/main" id="{9F33B405-D785-4738-B1C0-6A0AA5E98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3771756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Τίτλος 1">
            <a:extLst>
              <a:ext uri="{FF2B5EF4-FFF2-40B4-BE49-F238E27FC236}">
                <a16:creationId xmlns:a16="http://schemas.microsoft.com/office/drawing/2014/main" id="{02191DA9-0DB1-449A-8C2D-EADAC34F4F66}"/>
              </a:ext>
            </a:extLst>
          </p:cNvPr>
          <p:cNvSpPr>
            <a:spLocks noGrp="1"/>
          </p:cNvSpPr>
          <p:nvPr>
            <p:ph type="title"/>
          </p:nvPr>
        </p:nvSpPr>
        <p:spPr>
          <a:xfrm>
            <a:off x="836247" y="1085549"/>
            <a:ext cx="3430947" cy="4686903"/>
          </a:xfrm>
        </p:spPr>
        <p:txBody>
          <a:bodyPr anchor="ctr">
            <a:normAutofit/>
          </a:bodyPr>
          <a:lstStyle/>
          <a:p>
            <a:pPr algn="r"/>
            <a:r>
              <a:rPr lang="el-GR" sz="4800" b="1" u="sng" dirty="0" err="1">
                <a:solidFill>
                  <a:schemeClr val="tx1"/>
                </a:solidFill>
              </a:rPr>
              <a:t>Prologue</a:t>
            </a:r>
            <a:r>
              <a:rPr lang="el-GR" sz="4800" b="1" u="sng" dirty="0">
                <a:solidFill>
                  <a:schemeClr val="tx1"/>
                </a:solidFill>
              </a:rPr>
              <a:t> </a:t>
            </a:r>
            <a:br>
              <a:rPr lang="el-GR" sz="4800" b="1" u="sng" dirty="0"/>
            </a:br>
            <a:endParaRPr lang="el-GR" sz="3200" dirty="0">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graphicFrame>
        <p:nvGraphicFramePr>
          <p:cNvPr id="4" name="Διάγραμμα 4">
            <a:extLst>
              <a:ext uri="{FF2B5EF4-FFF2-40B4-BE49-F238E27FC236}">
                <a16:creationId xmlns:a16="http://schemas.microsoft.com/office/drawing/2014/main" id="{8B6A313F-1DF2-40C9-85FC-0FB4CF1997AC}"/>
              </a:ext>
            </a:extLst>
          </p:cNvPr>
          <p:cNvGraphicFramePr>
            <a:graphicFrameLocks noGrp="1"/>
          </p:cNvGraphicFramePr>
          <p:nvPr>
            <p:ph idx="1"/>
            <p:extLst>
              <p:ext uri="{D42A27DB-BD31-4B8C-83A1-F6EECF244321}">
                <p14:modId xmlns:p14="http://schemas.microsoft.com/office/powerpoint/2010/main" val="2144273637"/>
              </p:ext>
            </p:extLst>
          </p:nvPr>
        </p:nvGraphicFramePr>
        <p:xfrm>
          <a:off x="4577511" y="1021992"/>
          <a:ext cx="8379215" cy="5026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87" name="TextBox 886">
            <a:extLst>
              <a:ext uri="{FF2B5EF4-FFF2-40B4-BE49-F238E27FC236}">
                <a16:creationId xmlns:a16="http://schemas.microsoft.com/office/drawing/2014/main" id="{C828808B-1439-495A-8BC3-FC759FEDBA0F}"/>
              </a:ext>
            </a:extLst>
          </p:cNvPr>
          <p:cNvSpPr txBox="1"/>
          <p:nvPr/>
        </p:nvSpPr>
        <p:spPr>
          <a:xfrm>
            <a:off x="4723501" y="2638785"/>
            <a:ext cx="1506747" cy="1569660"/>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l-GR" sz="2400" dirty="0"/>
              <a:t>In </a:t>
            </a:r>
            <a:r>
              <a:rPr lang="el-GR" sz="2400" dirty="0" err="1"/>
              <a:t>this</a:t>
            </a:r>
            <a:r>
              <a:rPr lang="el-GR" sz="2400" dirty="0"/>
              <a:t> </a:t>
            </a:r>
            <a:r>
              <a:rPr lang="el-GR" sz="2400" dirty="0" err="1"/>
              <a:t>project</a:t>
            </a:r>
            <a:r>
              <a:rPr lang="el-GR" sz="2400" dirty="0"/>
              <a:t> </a:t>
            </a:r>
            <a:r>
              <a:rPr lang="el-GR" sz="2400" dirty="0" err="1"/>
              <a:t>we</a:t>
            </a:r>
            <a:r>
              <a:rPr lang="el-GR" sz="2400" dirty="0"/>
              <a:t> </a:t>
            </a:r>
            <a:r>
              <a:rPr lang="el-GR" sz="2400" dirty="0" err="1"/>
              <a:t>dealt</a:t>
            </a:r>
            <a:r>
              <a:rPr lang="el-GR" sz="2400" dirty="0"/>
              <a:t> </a:t>
            </a:r>
            <a:r>
              <a:rPr lang="el-GR" sz="2400" dirty="0" err="1"/>
              <a:t>with</a:t>
            </a:r>
            <a:r>
              <a:rPr lang="el-GR" sz="2400" dirty="0"/>
              <a:t>:</a:t>
            </a:r>
          </a:p>
        </p:txBody>
      </p:sp>
    </p:spTree>
    <p:extLst>
      <p:ext uri="{BB962C8B-B14F-4D97-AF65-F5344CB8AC3E}">
        <p14:creationId xmlns:p14="http://schemas.microsoft.com/office/powerpoint/2010/main" val="601064547"/>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324E43EB-867C-4B35-9A5C-E435157C72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A7C0F5DA-B59F-4F13-8BB8-FFD8F2C572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sp>
        <p:nvSpPr>
          <p:cNvPr id="7" name="Freeform 5">
            <a:extLst>
              <a:ext uri="{FF2B5EF4-FFF2-40B4-BE49-F238E27FC236}">
                <a16:creationId xmlns:a16="http://schemas.microsoft.com/office/drawing/2014/main" id="{9CEA1DEC-CC9E-4776-9E08-048A15BFA6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4" name="Freeform: Shape 13">
            <a:extLst>
              <a:ext uri="{FF2B5EF4-FFF2-40B4-BE49-F238E27FC236}">
                <a16:creationId xmlns:a16="http://schemas.microsoft.com/office/drawing/2014/main" id="{9CE399CF-F4B8-4832-A8CB-B93F6B1EF4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171964" y="-140866"/>
            <a:ext cx="6053670" cy="7139732"/>
          </a:xfrm>
          <a:custGeom>
            <a:avLst/>
            <a:gdLst>
              <a:gd name="connsiteX0" fmla="*/ 6053670 w 6053670"/>
              <a:gd name="connsiteY0" fmla="*/ 1098 h 7139732"/>
              <a:gd name="connsiteX1" fmla="*/ 6053670 w 6053670"/>
              <a:gd name="connsiteY1" fmla="*/ 1084479 h 7139732"/>
              <a:gd name="connsiteX2" fmla="*/ 6053670 w 6053670"/>
              <a:gd name="connsiteY2" fmla="*/ 1254558 h 7139732"/>
              <a:gd name="connsiteX3" fmla="*/ 6053670 w 6053670"/>
              <a:gd name="connsiteY3" fmla="*/ 7139732 h 7139732"/>
              <a:gd name="connsiteX4" fmla="*/ 0 w 6053670"/>
              <a:gd name="connsiteY4" fmla="*/ 7139732 h 7139732"/>
              <a:gd name="connsiteX5" fmla="*/ 0 w 6053670"/>
              <a:gd name="connsiteY5" fmla="*/ 1249853 h 7139732"/>
              <a:gd name="connsiteX6" fmla="*/ 0 w 6053670"/>
              <a:gd name="connsiteY6" fmla="*/ 1084479 h 7139732"/>
              <a:gd name="connsiteX7" fmla="*/ 0 w 6053670"/>
              <a:gd name="connsiteY7" fmla="*/ 0 h 7139732"/>
              <a:gd name="connsiteX8" fmla="*/ 35717 w 6053670"/>
              <a:gd name="connsiteY8" fmla="*/ 5488 h 7139732"/>
              <a:gd name="connsiteX9" fmla="*/ 140445 w 6053670"/>
              <a:gd name="connsiteY9" fmla="*/ 21641 h 7139732"/>
              <a:gd name="connsiteX10" fmla="*/ 216722 w 6053670"/>
              <a:gd name="connsiteY10" fmla="*/ 32932 h 7139732"/>
              <a:gd name="connsiteX11" fmla="*/ 307527 w 6053670"/>
              <a:gd name="connsiteY11" fmla="*/ 44850 h 7139732"/>
              <a:gd name="connsiteX12" fmla="*/ 415282 w 6053670"/>
              <a:gd name="connsiteY12" fmla="*/ 59121 h 7139732"/>
              <a:gd name="connsiteX13" fmla="*/ 534539 w 6053670"/>
              <a:gd name="connsiteY13" fmla="*/ 74175 h 7139732"/>
              <a:gd name="connsiteX14" fmla="*/ 668931 w 6053670"/>
              <a:gd name="connsiteY14" fmla="*/ 90014 h 7139732"/>
              <a:gd name="connsiteX15" fmla="*/ 815430 w 6053670"/>
              <a:gd name="connsiteY15" fmla="*/ 106794 h 7139732"/>
              <a:gd name="connsiteX16" fmla="*/ 974641 w 6053670"/>
              <a:gd name="connsiteY16" fmla="*/ 123574 h 7139732"/>
              <a:gd name="connsiteX17" fmla="*/ 1144144 w 6053670"/>
              <a:gd name="connsiteY17" fmla="*/ 140667 h 7139732"/>
              <a:gd name="connsiteX18" fmla="*/ 1326965 w 6053670"/>
              <a:gd name="connsiteY18" fmla="*/ 156506 h 7139732"/>
              <a:gd name="connsiteX19" fmla="*/ 1518261 w 6053670"/>
              <a:gd name="connsiteY19" fmla="*/ 171717 h 7139732"/>
              <a:gd name="connsiteX20" fmla="*/ 1720453 w 6053670"/>
              <a:gd name="connsiteY20" fmla="*/ 185518 h 7139732"/>
              <a:gd name="connsiteX21" fmla="*/ 1931121 w 6053670"/>
              <a:gd name="connsiteY21" fmla="*/ 198690 h 7139732"/>
              <a:gd name="connsiteX22" fmla="*/ 2150869 w 6053670"/>
              <a:gd name="connsiteY22" fmla="*/ 211079 h 7139732"/>
              <a:gd name="connsiteX23" fmla="*/ 2263467 w 6053670"/>
              <a:gd name="connsiteY23" fmla="*/ 215470 h 7139732"/>
              <a:gd name="connsiteX24" fmla="*/ 2378487 w 6053670"/>
              <a:gd name="connsiteY24" fmla="*/ 220332 h 7139732"/>
              <a:gd name="connsiteX25" fmla="*/ 2495323 w 6053670"/>
              <a:gd name="connsiteY25" fmla="*/ 224879 h 7139732"/>
              <a:gd name="connsiteX26" fmla="*/ 2612764 w 6053670"/>
              <a:gd name="connsiteY26" fmla="*/ 227859 h 7139732"/>
              <a:gd name="connsiteX27" fmla="*/ 2732627 w 6053670"/>
              <a:gd name="connsiteY27" fmla="*/ 230525 h 7139732"/>
              <a:gd name="connsiteX28" fmla="*/ 2853700 w 6053670"/>
              <a:gd name="connsiteY28" fmla="*/ 233348 h 7139732"/>
              <a:gd name="connsiteX29" fmla="*/ 2977195 w 6053670"/>
              <a:gd name="connsiteY29" fmla="*/ 235229 h 7139732"/>
              <a:gd name="connsiteX30" fmla="*/ 3101901 w 6053670"/>
              <a:gd name="connsiteY30" fmla="*/ 235229 h 7139732"/>
              <a:gd name="connsiteX31" fmla="*/ 3227817 w 6053670"/>
              <a:gd name="connsiteY31" fmla="*/ 236170 h 7139732"/>
              <a:gd name="connsiteX32" fmla="*/ 3354944 w 6053670"/>
              <a:gd name="connsiteY32" fmla="*/ 235229 h 7139732"/>
              <a:gd name="connsiteX33" fmla="*/ 3483887 w 6053670"/>
              <a:gd name="connsiteY33" fmla="*/ 233348 h 7139732"/>
              <a:gd name="connsiteX34" fmla="*/ 3612830 w 6053670"/>
              <a:gd name="connsiteY34" fmla="*/ 231623 h 7139732"/>
              <a:gd name="connsiteX35" fmla="*/ 3743590 w 6053670"/>
              <a:gd name="connsiteY35" fmla="*/ 227859 h 7139732"/>
              <a:gd name="connsiteX36" fmla="*/ 3875560 w 6053670"/>
              <a:gd name="connsiteY36" fmla="*/ 223938 h 7139732"/>
              <a:gd name="connsiteX37" fmla="*/ 4007530 w 6053670"/>
              <a:gd name="connsiteY37" fmla="*/ 219391 h 7139732"/>
              <a:gd name="connsiteX38" fmla="*/ 4140710 w 6053670"/>
              <a:gd name="connsiteY38" fmla="*/ 212961 h 7139732"/>
              <a:gd name="connsiteX39" fmla="*/ 4275102 w 6053670"/>
              <a:gd name="connsiteY39" fmla="*/ 205277 h 7139732"/>
              <a:gd name="connsiteX40" fmla="*/ 4410098 w 6053670"/>
              <a:gd name="connsiteY40" fmla="*/ 197907 h 7139732"/>
              <a:gd name="connsiteX41" fmla="*/ 4545096 w 6053670"/>
              <a:gd name="connsiteY41" fmla="*/ 188498 h 7139732"/>
              <a:gd name="connsiteX42" fmla="*/ 4681909 w 6053670"/>
              <a:gd name="connsiteY42" fmla="*/ 177207 h 7139732"/>
              <a:gd name="connsiteX43" fmla="*/ 4816905 w 6053670"/>
              <a:gd name="connsiteY43" fmla="*/ 165916 h 7139732"/>
              <a:gd name="connsiteX44" fmla="*/ 4954323 w 6053670"/>
              <a:gd name="connsiteY44" fmla="*/ 152899 h 7139732"/>
              <a:gd name="connsiteX45" fmla="*/ 5092347 w 6053670"/>
              <a:gd name="connsiteY45" fmla="*/ 138629 h 7139732"/>
              <a:gd name="connsiteX46" fmla="*/ 5228555 w 6053670"/>
              <a:gd name="connsiteY46" fmla="*/ 123574 h 7139732"/>
              <a:gd name="connsiteX47" fmla="*/ 5366578 w 6053670"/>
              <a:gd name="connsiteY47" fmla="*/ 106010 h 7139732"/>
              <a:gd name="connsiteX48" fmla="*/ 5503997 w 6053670"/>
              <a:gd name="connsiteY48" fmla="*/ 87192 h 7139732"/>
              <a:gd name="connsiteX49" fmla="*/ 5642020 w 6053670"/>
              <a:gd name="connsiteY49" fmla="*/ 68530 h 7139732"/>
              <a:gd name="connsiteX50" fmla="*/ 5779438 w 6053670"/>
              <a:gd name="connsiteY50" fmla="*/ 46733 h 7139732"/>
              <a:gd name="connsiteX51" fmla="*/ 5916251 w 6053670"/>
              <a:gd name="connsiteY51" fmla="*/ 24464 h 7139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053670" h="7139732">
                <a:moveTo>
                  <a:pt x="6053670" y="1098"/>
                </a:moveTo>
                <a:lnTo>
                  <a:pt x="6053670" y="1084479"/>
                </a:lnTo>
                <a:lnTo>
                  <a:pt x="6053670" y="1254558"/>
                </a:lnTo>
                <a:lnTo>
                  <a:pt x="6053670" y="7139732"/>
                </a:lnTo>
                <a:lnTo>
                  <a:pt x="0" y="7139732"/>
                </a:lnTo>
                <a:lnTo>
                  <a:pt x="0" y="1249853"/>
                </a:lnTo>
                <a:lnTo>
                  <a:pt x="0" y="1084479"/>
                </a:lnTo>
                <a:lnTo>
                  <a:pt x="0" y="0"/>
                </a:lnTo>
                <a:lnTo>
                  <a:pt x="35717" y="5488"/>
                </a:lnTo>
                <a:lnTo>
                  <a:pt x="140445" y="21641"/>
                </a:lnTo>
                <a:lnTo>
                  <a:pt x="216722" y="32932"/>
                </a:lnTo>
                <a:lnTo>
                  <a:pt x="307527" y="44850"/>
                </a:lnTo>
                <a:lnTo>
                  <a:pt x="415282" y="59121"/>
                </a:lnTo>
                <a:lnTo>
                  <a:pt x="534539" y="74175"/>
                </a:lnTo>
                <a:lnTo>
                  <a:pt x="668931" y="90014"/>
                </a:lnTo>
                <a:lnTo>
                  <a:pt x="815430" y="106794"/>
                </a:lnTo>
                <a:lnTo>
                  <a:pt x="974641" y="123574"/>
                </a:lnTo>
                <a:lnTo>
                  <a:pt x="1144144" y="140667"/>
                </a:lnTo>
                <a:lnTo>
                  <a:pt x="1326965" y="156506"/>
                </a:lnTo>
                <a:lnTo>
                  <a:pt x="1518261" y="171717"/>
                </a:lnTo>
                <a:lnTo>
                  <a:pt x="1720453" y="185518"/>
                </a:lnTo>
                <a:lnTo>
                  <a:pt x="1931121" y="198690"/>
                </a:lnTo>
                <a:lnTo>
                  <a:pt x="2150869" y="211079"/>
                </a:lnTo>
                <a:lnTo>
                  <a:pt x="2263467" y="215470"/>
                </a:lnTo>
                <a:lnTo>
                  <a:pt x="2378487" y="220332"/>
                </a:lnTo>
                <a:lnTo>
                  <a:pt x="2495323" y="224879"/>
                </a:lnTo>
                <a:lnTo>
                  <a:pt x="2612764" y="227859"/>
                </a:lnTo>
                <a:lnTo>
                  <a:pt x="2732627" y="230525"/>
                </a:lnTo>
                <a:lnTo>
                  <a:pt x="2853700" y="233348"/>
                </a:lnTo>
                <a:lnTo>
                  <a:pt x="2977195" y="235229"/>
                </a:lnTo>
                <a:lnTo>
                  <a:pt x="3101901" y="235229"/>
                </a:lnTo>
                <a:lnTo>
                  <a:pt x="3227817" y="236170"/>
                </a:lnTo>
                <a:lnTo>
                  <a:pt x="3354944" y="235229"/>
                </a:lnTo>
                <a:lnTo>
                  <a:pt x="3483887" y="233348"/>
                </a:lnTo>
                <a:lnTo>
                  <a:pt x="3612830" y="231623"/>
                </a:lnTo>
                <a:lnTo>
                  <a:pt x="3743590" y="227859"/>
                </a:lnTo>
                <a:lnTo>
                  <a:pt x="3875560" y="223938"/>
                </a:lnTo>
                <a:lnTo>
                  <a:pt x="4007530" y="219391"/>
                </a:lnTo>
                <a:lnTo>
                  <a:pt x="4140710" y="212961"/>
                </a:lnTo>
                <a:lnTo>
                  <a:pt x="4275102" y="205277"/>
                </a:lnTo>
                <a:lnTo>
                  <a:pt x="4410098" y="197907"/>
                </a:lnTo>
                <a:lnTo>
                  <a:pt x="4545096" y="188498"/>
                </a:lnTo>
                <a:lnTo>
                  <a:pt x="4681909" y="177207"/>
                </a:lnTo>
                <a:lnTo>
                  <a:pt x="4816905" y="165916"/>
                </a:lnTo>
                <a:lnTo>
                  <a:pt x="4954323" y="152899"/>
                </a:lnTo>
                <a:lnTo>
                  <a:pt x="5092347" y="138629"/>
                </a:lnTo>
                <a:lnTo>
                  <a:pt x="5228555" y="123574"/>
                </a:lnTo>
                <a:lnTo>
                  <a:pt x="5366578" y="106010"/>
                </a:lnTo>
                <a:lnTo>
                  <a:pt x="5503997" y="87192"/>
                </a:lnTo>
                <a:lnTo>
                  <a:pt x="5642020" y="68530"/>
                </a:lnTo>
                <a:lnTo>
                  <a:pt x="5779438" y="46733"/>
                </a:lnTo>
                <a:lnTo>
                  <a:pt x="5916251" y="24464"/>
                </a:lnTo>
                <a:close/>
              </a:path>
            </a:pathLst>
          </a:custGeom>
          <a:solidFill>
            <a:schemeClr val="bg1"/>
          </a:solidFill>
          <a:ln>
            <a:noFill/>
          </a:ln>
        </p:spPr>
      </p:sp>
      <p:sp>
        <p:nvSpPr>
          <p:cNvPr id="16" name="Freeform 5">
            <a:extLst>
              <a:ext uri="{FF2B5EF4-FFF2-40B4-BE49-F238E27FC236}">
                <a16:creationId xmlns:a16="http://schemas.microsoft.com/office/drawing/2014/main" id="{1F23E73A-FDC8-462C-83C1-3AA8961449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sp>
        <p:nvSpPr>
          <p:cNvPr id="2" name="Τίτλος 1">
            <a:extLst>
              <a:ext uri="{FF2B5EF4-FFF2-40B4-BE49-F238E27FC236}">
                <a16:creationId xmlns:a16="http://schemas.microsoft.com/office/drawing/2014/main" id="{9B9A13A8-E195-4C3B-8D27-355FF7D9C316}"/>
              </a:ext>
            </a:extLst>
          </p:cNvPr>
          <p:cNvSpPr>
            <a:spLocks noGrp="1"/>
          </p:cNvSpPr>
          <p:nvPr>
            <p:ph type="title"/>
          </p:nvPr>
        </p:nvSpPr>
        <p:spPr>
          <a:xfrm>
            <a:off x="994087" y="1130603"/>
            <a:ext cx="3342442" cy="4596794"/>
          </a:xfrm>
        </p:spPr>
        <p:txBody>
          <a:bodyPr anchor="ctr">
            <a:normAutofit/>
          </a:bodyPr>
          <a:lstStyle/>
          <a:p>
            <a:pPr algn="ctr"/>
            <a:r>
              <a:rPr lang="el-GR" sz="3200" dirty="0" err="1"/>
              <a:t>What</a:t>
            </a:r>
            <a:r>
              <a:rPr lang="el-GR" sz="3200" dirty="0"/>
              <a:t> </a:t>
            </a:r>
            <a:r>
              <a:rPr lang="el-GR" sz="3200" dirty="0" err="1"/>
              <a:t>does</a:t>
            </a:r>
            <a:r>
              <a:rPr lang="el-GR" sz="3200" dirty="0"/>
              <a:t> </a:t>
            </a:r>
            <a:r>
              <a:rPr lang="el-GR" sz="3200" dirty="0" err="1"/>
              <a:t>right</a:t>
            </a:r>
            <a:r>
              <a:rPr lang="el-GR" sz="3200" dirty="0"/>
              <a:t> </a:t>
            </a:r>
            <a:r>
              <a:rPr lang="el-GR" sz="3200" dirty="0" err="1"/>
              <a:t>mean</a:t>
            </a:r>
            <a:r>
              <a:rPr lang="el-GR" sz="3200" dirty="0"/>
              <a:t>?</a:t>
            </a:r>
          </a:p>
        </p:txBody>
      </p:sp>
      <p:graphicFrame>
        <p:nvGraphicFramePr>
          <p:cNvPr id="4" name="Διάγραμμα 8">
            <a:extLst>
              <a:ext uri="{FF2B5EF4-FFF2-40B4-BE49-F238E27FC236}">
                <a16:creationId xmlns:a16="http://schemas.microsoft.com/office/drawing/2014/main" id="{707C13E6-54AC-44AC-B625-E00C3B7D20B2}"/>
              </a:ext>
            </a:extLst>
          </p:cNvPr>
          <p:cNvGraphicFramePr>
            <a:graphicFrameLocks noGrp="1"/>
          </p:cNvGraphicFramePr>
          <p:nvPr>
            <p:ph idx="1"/>
            <p:extLst>
              <p:ext uri="{D42A27DB-BD31-4B8C-83A1-F6EECF244321}">
                <p14:modId xmlns:p14="http://schemas.microsoft.com/office/powerpoint/2010/main" val="622066471"/>
              </p:ext>
            </p:extLst>
          </p:nvPr>
        </p:nvGraphicFramePr>
        <p:xfrm>
          <a:off x="4922568" y="504407"/>
          <a:ext cx="7157139" cy="5860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06736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Τίτλος 1">
            <a:extLst>
              <a:ext uri="{FF2B5EF4-FFF2-40B4-BE49-F238E27FC236}">
                <a16:creationId xmlns:a16="http://schemas.microsoft.com/office/drawing/2014/main" id="{0F12C5B7-56CC-4D0B-841E-904C3ECD45AB}"/>
              </a:ext>
            </a:extLst>
          </p:cNvPr>
          <p:cNvSpPr>
            <a:spLocks noGrp="1"/>
          </p:cNvSpPr>
          <p:nvPr>
            <p:ph type="title"/>
          </p:nvPr>
        </p:nvSpPr>
        <p:spPr>
          <a:xfrm>
            <a:off x="836247" y="1085549"/>
            <a:ext cx="3430947" cy="4686903"/>
          </a:xfrm>
        </p:spPr>
        <p:txBody>
          <a:bodyPr anchor="ctr">
            <a:normAutofit/>
          </a:bodyPr>
          <a:lstStyle/>
          <a:p>
            <a:pPr algn="r"/>
            <a:r>
              <a:rPr lang="en-US" b="1" i="1" u="sng">
                <a:solidFill>
                  <a:schemeClr val="tx1"/>
                </a:solidFill>
              </a:rPr>
              <a:t>Universal Declaration of Human Rights</a:t>
            </a:r>
            <a:endParaRPr lang="el-GR">
              <a:solidFill>
                <a:schemeClr val="tx1"/>
              </a:solidFill>
            </a:endParaRP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1D84F9D7-F76E-4E77-8C36-42DB058F0AEE}"/>
              </a:ext>
            </a:extLst>
          </p:cNvPr>
          <p:cNvSpPr>
            <a:spLocks noGrp="1"/>
          </p:cNvSpPr>
          <p:nvPr>
            <p:ph idx="1"/>
          </p:nvPr>
        </p:nvSpPr>
        <p:spPr>
          <a:xfrm>
            <a:off x="4854494" y="1085549"/>
            <a:ext cx="6801781" cy="4686903"/>
          </a:xfrm>
        </p:spPr>
        <p:txBody>
          <a:bodyPr vert="horz" lIns="91440" tIns="45720" rIns="91440" bIns="45720" rtlCol="0" anchor="ctr">
            <a:noAutofit/>
          </a:bodyPr>
          <a:lstStyle/>
          <a:p>
            <a:r>
              <a:rPr lang="el-GR" sz="2800" dirty="0" err="1">
                <a:solidFill>
                  <a:schemeClr val="tx1"/>
                </a:solidFill>
              </a:rPr>
              <a:t>Was</a:t>
            </a:r>
            <a:r>
              <a:rPr lang="el-GR" sz="2800" dirty="0">
                <a:solidFill>
                  <a:schemeClr val="tx1"/>
                </a:solidFill>
              </a:rPr>
              <a:t> </a:t>
            </a:r>
            <a:r>
              <a:rPr lang="el-GR" sz="2800" dirty="0" err="1">
                <a:solidFill>
                  <a:schemeClr val="tx1"/>
                </a:solidFill>
              </a:rPr>
              <a:t>authorized</a:t>
            </a:r>
            <a:r>
              <a:rPr lang="el-GR" sz="2800" dirty="0">
                <a:solidFill>
                  <a:schemeClr val="tx1"/>
                </a:solidFill>
              </a:rPr>
              <a:t> </a:t>
            </a:r>
            <a:r>
              <a:rPr lang="el-GR" sz="2800" dirty="0" err="1">
                <a:solidFill>
                  <a:schemeClr val="tx1"/>
                </a:solidFill>
              </a:rPr>
              <a:t>by</a:t>
            </a:r>
            <a:r>
              <a:rPr lang="el-GR" sz="2800" dirty="0">
                <a:solidFill>
                  <a:schemeClr val="tx1"/>
                </a:solidFill>
              </a:rPr>
              <a:t> the United Nations General </a:t>
            </a:r>
            <a:r>
              <a:rPr lang="el-GR" sz="2800" dirty="0" err="1">
                <a:solidFill>
                  <a:schemeClr val="tx1"/>
                </a:solidFill>
              </a:rPr>
              <a:t>Assembly</a:t>
            </a:r>
            <a:r>
              <a:rPr lang="el-GR" sz="2800" dirty="0">
                <a:solidFill>
                  <a:schemeClr val="tx1"/>
                </a:solidFill>
              </a:rPr>
              <a:t> in 1948</a:t>
            </a:r>
          </a:p>
          <a:p>
            <a:r>
              <a:rPr lang="el-GR" sz="2800" dirty="0">
                <a:solidFill>
                  <a:schemeClr val="tx1"/>
                </a:solidFill>
              </a:rPr>
              <a:t>The </a:t>
            </a:r>
            <a:r>
              <a:rPr lang="el-GR" sz="2800" dirty="0" err="1">
                <a:solidFill>
                  <a:schemeClr val="tx1"/>
                </a:solidFill>
              </a:rPr>
              <a:t>purpose</a:t>
            </a:r>
            <a:r>
              <a:rPr lang="el-GR" sz="2800" dirty="0">
                <a:solidFill>
                  <a:schemeClr val="tx1"/>
                </a:solidFill>
              </a:rPr>
              <a:t>: the </a:t>
            </a:r>
            <a:r>
              <a:rPr lang="el-GR" sz="2800" dirty="0" err="1">
                <a:solidFill>
                  <a:schemeClr val="tx1"/>
                </a:solidFill>
              </a:rPr>
              <a:t>avoidance</a:t>
            </a:r>
            <a:r>
              <a:rPr lang="el-GR" sz="2800" dirty="0">
                <a:solidFill>
                  <a:schemeClr val="tx1"/>
                </a:solidFill>
              </a:rPr>
              <a:t> of </a:t>
            </a:r>
            <a:r>
              <a:rPr lang="el-GR" sz="2800" dirty="0" err="1">
                <a:solidFill>
                  <a:schemeClr val="tx1"/>
                </a:solidFill>
              </a:rPr>
              <a:t>repetition</a:t>
            </a:r>
            <a:r>
              <a:rPr lang="el-GR" sz="2800" dirty="0">
                <a:solidFill>
                  <a:schemeClr val="tx1"/>
                </a:solidFill>
              </a:rPr>
              <a:t> of the </a:t>
            </a:r>
            <a:r>
              <a:rPr lang="el-GR" sz="2800" dirty="0" err="1">
                <a:solidFill>
                  <a:schemeClr val="tx1"/>
                </a:solidFill>
              </a:rPr>
              <a:t>awful</a:t>
            </a:r>
            <a:r>
              <a:rPr lang="el-GR" sz="2800" dirty="0">
                <a:solidFill>
                  <a:schemeClr val="tx1"/>
                </a:solidFill>
              </a:rPr>
              <a:t> </a:t>
            </a:r>
            <a:r>
              <a:rPr lang="el-GR" sz="2800" dirty="0" err="1">
                <a:solidFill>
                  <a:schemeClr val="tx1"/>
                </a:solidFill>
              </a:rPr>
              <a:t>incidents</a:t>
            </a:r>
            <a:r>
              <a:rPr lang="el-GR" sz="2800" dirty="0">
                <a:solidFill>
                  <a:schemeClr val="tx1"/>
                </a:solidFill>
              </a:rPr>
              <a:t> </a:t>
            </a:r>
            <a:r>
              <a:rPr lang="el-GR" sz="2800" dirty="0" err="1">
                <a:solidFill>
                  <a:schemeClr val="tx1"/>
                </a:solidFill>
              </a:rPr>
              <a:t>that</a:t>
            </a:r>
            <a:r>
              <a:rPr lang="el-GR" sz="2800" dirty="0">
                <a:solidFill>
                  <a:schemeClr val="tx1"/>
                </a:solidFill>
              </a:rPr>
              <a:t> </a:t>
            </a:r>
            <a:r>
              <a:rPr lang="el-GR" sz="2800" dirty="0" err="1">
                <a:solidFill>
                  <a:schemeClr val="tx1"/>
                </a:solidFill>
              </a:rPr>
              <a:t>happened</a:t>
            </a:r>
            <a:r>
              <a:rPr lang="el-GR" sz="2800" dirty="0">
                <a:solidFill>
                  <a:schemeClr val="tx1"/>
                </a:solidFill>
              </a:rPr>
              <a:t> in the </a:t>
            </a:r>
            <a:r>
              <a:rPr lang="el-GR" sz="2800" dirty="0" err="1">
                <a:solidFill>
                  <a:schemeClr val="tx1"/>
                </a:solidFill>
              </a:rPr>
              <a:t>Second</a:t>
            </a:r>
            <a:r>
              <a:rPr lang="el-GR" sz="2800" dirty="0">
                <a:solidFill>
                  <a:schemeClr val="tx1"/>
                </a:solidFill>
              </a:rPr>
              <a:t> World </a:t>
            </a:r>
            <a:r>
              <a:rPr lang="el-GR" sz="2800" dirty="0" err="1">
                <a:solidFill>
                  <a:schemeClr val="tx1"/>
                </a:solidFill>
              </a:rPr>
              <a:t>War</a:t>
            </a:r>
            <a:endParaRPr lang="el-GR" sz="2800" dirty="0">
              <a:solidFill>
                <a:schemeClr val="tx1"/>
              </a:solidFill>
            </a:endParaRPr>
          </a:p>
          <a:p>
            <a:r>
              <a:rPr lang="el-GR" sz="2800" dirty="0" err="1">
                <a:solidFill>
                  <a:schemeClr val="tx1"/>
                </a:solidFill>
              </a:rPr>
              <a:t>This</a:t>
            </a:r>
            <a:r>
              <a:rPr lang="el-GR" sz="2800" dirty="0">
                <a:solidFill>
                  <a:schemeClr val="tx1"/>
                </a:solidFill>
              </a:rPr>
              <a:t> </a:t>
            </a:r>
            <a:r>
              <a:rPr lang="el-GR" sz="2800" dirty="0" err="1">
                <a:solidFill>
                  <a:schemeClr val="tx1"/>
                </a:solidFill>
              </a:rPr>
              <a:t>resolution</a:t>
            </a:r>
            <a:r>
              <a:rPr lang="el-GR" sz="2800" dirty="0">
                <a:solidFill>
                  <a:schemeClr val="tx1"/>
                </a:solidFill>
              </a:rPr>
              <a:t> </a:t>
            </a:r>
            <a:r>
              <a:rPr lang="el-GR" sz="2800" dirty="0" err="1">
                <a:solidFill>
                  <a:schemeClr val="tx1"/>
                </a:solidFill>
              </a:rPr>
              <a:t>is</a:t>
            </a:r>
            <a:r>
              <a:rPr lang="el-GR" sz="2800" dirty="0">
                <a:solidFill>
                  <a:schemeClr val="tx1"/>
                </a:solidFill>
              </a:rPr>
              <a:t> </a:t>
            </a:r>
            <a:r>
              <a:rPr lang="el-GR" sz="2800" dirty="0" err="1">
                <a:solidFill>
                  <a:schemeClr val="tx1"/>
                </a:solidFill>
              </a:rPr>
              <a:t>not</a:t>
            </a:r>
            <a:r>
              <a:rPr lang="el-GR" sz="2800" dirty="0">
                <a:solidFill>
                  <a:schemeClr val="tx1"/>
                </a:solidFill>
              </a:rPr>
              <a:t> </a:t>
            </a:r>
            <a:r>
              <a:rPr lang="el-GR" sz="2800" dirty="0" err="1">
                <a:solidFill>
                  <a:schemeClr val="tx1"/>
                </a:solidFill>
              </a:rPr>
              <a:t>mandatory</a:t>
            </a:r>
            <a:r>
              <a:rPr lang="el-GR" sz="2800" dirty="0">
                <a:solidFill>
                  <a:schemeClr val="tx1"/>
                </a:solidFill>
              </a:rPr>
              <a:t> </a:t>
            </a:r>
          </a:p>
          <a:p>
            <a:r>
              <a:rPr lang="el-GR" sz="2800" dirty="0" err="1">
                <a:solidFill>
                  <a:schemeClr val="tx1"/>
                </a:solidFill>
              </a:rPr>
              <a:t>It</a:t>
            </a:r>
            <a:r>
              <a:rPr lang="el-GR" sz="2800" dirty="0">
                <a:solidFill>
                  <a:schemeClr val="tx1"/>
                </a:solidFill>
              </a:rPr>
              <a:t> </a:t>
            </a:r>
            <a:r>
              <a:rPr lang="el-GR" sz="2800" dirty="0" err="1">
                <a:solidFill>
                  <a:schemeClr val="tx1"/>
                </a:solidFill>
              </a:rPr>
              <a:t>is</a:t>
            </a:r>
            <a:r>
              <a:rPr lang="el-GR" sz="2800" dirty="0">
                <a:solidFill>
                  <a:schemeClr val="tx1"/>
                </a:solidFill>
              </a:rPr>
              <a:t> </a:t>
            </a:r>
            <a:r>
              <a:rPr lang="el-GR" sz="2800" dirty="0" err="1">
                <a:solidFill>
                  <a:schemeClr val="tx1"/>
                </a:solidFill>
              </a:rPr>
              <a:t>applied</a:t>
            </a:r>
            <a:r>
              <a:rPr lang="el-GR" sz="2800" dirty="0">
                <a:solidFill>
                  <a:schemeClr val="tx1"/>
                </a:solidFill>
              </a:rPr>
              <a:t> </a:t>
            </a:r>
            <a:r>
              <a:rPr lang="el-GR" sz="2800" dirty="0" err="1">
                <a:solidFill>
                  <a:schemeClr val="tx1"/>
                </a:solidFill>
              </a:rPr>
              <a:t>as</a:t>
            </a:r>
            <a:r>
              <a:rPr lang="el-GR" sz="2800" dirty="0">
                <a:solidFill>
                  <a:schemeClr val="tx1"/>
                </a:solidFill>
              </a:rPr>
              <a:t> </a:t>
            </a:r>
            <a:r>
              <a:rPr lang="el-GR" sz="2800" dirty="0" err="1">
                <a:solidFill>
                  <a:schemeClr val="tx1"/>
                </a:solidFill>
              </a:rPr>
              <a:t>customary</a:t>
            </a:r>
            <a:r>
              <a:rPr lang="el-GR" sz="2800" dirty="0">
                <a:solidFill>
                  <a:schemeClr val="tx1"/>
                </a:solidFill>
              </a:rPr>
              <a:t> </a:t>
            </a:r>
            <a:r>
              <a:rPr lang="el-GR" sz="2800" dirty="0" err="1">
                <a:solidFill>
                  <a:schemeClr val="tx1"/>
                </a:solidFill>
              </a:rPr>
              <a:t>law</a:t>
            </a:r>
            <a:endParaRPr lang="el-GR" sz="2800" dirty="0">
              <a:solidFill>
                <a:schemeClr val="tx1"/>
              </a:solidFill>
            </a:endParaRPr>
          </a:p>
          <a:p>
            <a:r>
              <a:rPr lang="el-GR" sz="2800" dirty="0" err="1">
                <a:solidFill>
                  <a:schemeClr val="tx1"/>
                </a:solidFill>
              </a:rPr>
              <a:t>It</a:t>
            </a:r>
            <a:r>
              <a:rPr lang="el-GR" sz="2800" dirty="0">
                <a:solidFill>
                  <a:schemeClr val="tx1"/>
                </a:solidFill>
              </a:rPr>
              <a:t> </a:t>
            </a:r>
            <a:r>
              <a:rPr lang="el-GR" sz="2800" dirty="0" err="1">
                <a:solidFill>
                  <a:schemeClr val="tx1"/>
                </a:solidFill>
              </a:rPr>
              <a:t>refers</a:t>
            </a:r>
            <a:r>
              <a:rPr lang="el-GR" sz="2800" dirty="0">
                <a:solidFill>
                  <a:schemeClr val="tx1"/>
                </a:solidFill>
              </a:rPr>
              <a:t> </a:t>
            </a:r>
            <a:r>
              <a:rPr lang="el-GR" sz="2800" dirty="0" err="1">
                <a:solidFill>
                  <a:schemeClr val="tx1"/>
                </a:solidFill>
              </a:rPr>
              <a:t>to</a:t>
            </a:r>
            <a:r>
              <a:rPr lang="el-GR" sz="2800" dirty="0">
                <a:solidFill>
                  <a:schemeClr val="tx1"/>
                </a:solidFill>
              </a:rPr>
              <a:t> </a:t>
            </a:r>
            <a:r>
              <a:rPr lang="el-GR" sz="2800" dirty="0" err="1">
                <a:solidFill>
                  <a:schemeClr val="tx1"/>
                </a:solidFill>
              </a:rPr>
              <a:t>rights</a:t>
            </a:r>
            <a:r>
              <a:rPr lang="el-GR" sz="2800" dirty="0">
                <a:solidFill>
                  <a:schemeClr val="tx1"/>
                </a:solidFill>
              </a:rPr>
              <a:t> </a:t>
            </a:r>
            <a:r>
              <a:rPr lang="el-GR" sz="2800" dirty="0" err="1">
                <a:solidFill>
                  <a:schemeClr val="tx1"/>
                </a:solidFill>
              </a:rPr>
              <a:t>such</a:t>
            </a:r>
            <a:r>
              <a:rPr lang="el-GR" sz="2800" dirty="0">
                <a:solidFill>
                  <a:schemeClr val="tx1"/>
                </a:solidFill>
              </a:rPr>
              <a:t> </a:t>
            </a:r>
            <a:r>
              <a:rPr lang="el-GR" sz="2800" dirty="0" err="1">
                <a:solidFill>
                  <a:schemeClr val="tx1"/>
                </a:solidFill>
              </a:rPr>
              <a:t>as</a:t>
            </a:r>
            <a:r>
              <a:rPr lang="el-GR" sz="2800" dirty="0">
                <a:solidFill>
                  <a:schemeClr val="tx1"/>
                </a:solidFill>
              </a:rPr>
              <a:t> </a:t>
            </a:r>
            <a:r>
              <a:rPr lang="el-GR" sz="2800" dirty="0" err="1">
                <a:solidFill>
                  <a:schemeClr val="tx1"/>
                </a:solidFill>
              </a:rPr>
              <a:t>freedom</a:t>
            </a:r>
            <a:r>
              <a:rPr lang="el-GR" sz="2800" dirty="0">
                <a:solidFill>
                  <a:schemeClr val="tx1"/>
                </a:solidFill>
              </a:rPr>
              <a:t>, </a:t>
            </a:r>
            <a:r>
              <a:rPr lang="el-GR" sz="2800" dirty="0" err="1">
                <a:solidFill>
                  <a:schemeClr val="tx1"/>
                </a:solidFill>
              </a:rPr>
              <a:t>equality</a:t>
            </a:r>
            <a:r>
              <a:rPr lang="el-GR" sz="2800" dirty="0">
                <a:solidFill>
                  <a:schemeClr val="tx1"/>
                </a:solidFill>
              </a:rPr>
              <a:t>, </a:t>
            </a:r>
            <a:r>
              <a:rPr lang="el-GR" sz="2800" dirty="0" err="1">
                <a:solidFill>
                  <a:schemeClr val="tx1"/>
                </a:solidFill>
              </a:rPr>
              <a:t>education</a:t>
            </a:r>
            <a:r>
              <a:rPr lang="el-GR" sz="2800" dirty="0">
                <a:solidFill>
                  <a:schemeClr val="tx1"/>
                </a:solidFill>
              </a:rPr>
              <a:t> </a:t>
            </a:r>
            <a:r>
              <a:rPr lang="el-GR" sz="2800" dirty="0" err="1">
                <a:solidFill>
                  <a:schemeClr val="tx1"/>
                </a:solidFill>
              </a:rPr>
              <a:t>etc</a:t>
            </a:r>
            <a:r>
              <a:rPr lang="el-GR" sz="2800" dirty="0">
                <a:solidFill>
                  <a:schemeClr val="tx1"/>
                </a:solidFill>
              </a:rPr>
              <a:t>.</a:t>
            </a:r>
          </a:p>
        </p:txBody>
      </p:sp>
    </p:spTree>
    <p:extLst>
      <p:ext uri="{BB962C8B-B14F-4D97-AF65-F5344CB8AC3E}">
        <p14:creationId xmlns:p14="http://schemas.microsoft.com/office/powerpoint/2010/main" val="2522300441"/>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83902DA5-72DB-471F-969D-2FF0BD8FBCEB}"/>
              </a:ext>
            </a:extLst>
          </p:cNvPr>
          <p:cNvSpPr>
            <a:spLocks noGrp="1"/>
          </p:cNvSpPr>
          <p:nvPr>
            <p:ph type="title"/>
          </p:nvPr>
        </p:nvSpPr>
        <p:spPr>
          <a:xfrm>
            <a:off x="7499415" y="1343100"/>
            <a:ext cx="4129919" cy="4273994"/>
          </a:xfrm>
        </p:spPr>
        <p:txBody>
          <a:bodyPr vert="horz" lIns="91440" tIns="45720" rIns="91440" bIns="45720" rtlCol="0" anchor="b">
            <a:noAutofit/>
          </a:bodyPr>
          <a:lstStyle/>
          <a:p>
            <a:pPr algn="r"/>
            <a:r>
              <a:rPr lang="en-US" sz="3200" b="1" dirty="0">
                <a:solidFill>
                  <a:schemeClr val="tx1"/>
                </a:solidFill>
              </a:rPr>
              <a:t>Eleanor Roosevelt </a:t>
            </a:r>
            <a:r>
              <a:rPr lang="en-US" sz="3200" dirty="0">
                <a:solidFill>
                  <a:schemeClr val="tx1"/>
                </a:solidFill>
              </a:rPr>
              <a:t>was the representative of U.S.A at U.N.O and president of the committee of human rights in the organization. </a:t>
            </a:r>
            <a:endParaRPr lang="el-GR" sz="3200">
              <a:solidFill>
                <a:schemeClr val="tx1"/>
              </a:solidFill>
            </a:endParaRPr>
          </a:p>
        </p:txBody>
      </p:sp>
      <p:pic>
        <p:nvPicPr>
          <p:cNvPr id="4" name="Εικόνα 4" descr="Εικόνα που περιέχει εφημερίδα, άτομο&#10;&#10;Η περιγραφή δημιουργήθηκε με πολύ υψηλή αξιοπιστία">
            <a:extLst>
              <a:ext uri="{FF2B5EF4-FFF2-40B4-BE49-F238E27FC236}">
                <a16:creationId xmlns:a16="http://schemas.microsoft.com/office/drawing/2014/main" id="{20C3173D-E1A1-447C-9419-000CD950118C}"/>
              </a:ext>
            </a:extLst>
          </p:cNvPr>
          <p:cNvPicPr>
            <a:picLocks noGrp="1" noChangeAspect="1"/>
          </p:cNvPicPr>
          <p:nvPr>
            <p:ph idx="1"/>
          </p:nvPr>
        </p:nvPicPr>
        <p:blipFill>
          <a:blip r:embed="rId3"/>
          <a:stretch>
            <a:fillRect/>
          </a:stretch>
        </p:blipFill>
        <p:spPr>
          <a:xfrm>
            <a:off x="1415623" y="1113063"/>
            <a:ext cx="5859187" cy="4628758"/>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719065427"/>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314C310-850D-4491-AA52-C75BEA68B6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D4EC3799-3F52-48CE-85CC-83AED368EB4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1" name="Rectangle 10">
              <a:extLst>
                <a:ext uri="{FF2B5EF4-FFF2-40B4-BE49-F238E27FC236}">
                  <a16:creationId xmlns:a16="http://schemas.microsoft.com/office/drawing/2014/main" id="{F3FC2939-BF10-4CBC-904B-74A17D4B9C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sp>
        <p:sp>
          <p:nvSpPr>
            <p:cNvPr id="5" name="Freeform 5">
              <a:extLst>
                <a:ext uri="{FF2B5EF4-FFF2-40B4-BE49-F238E27FC236}">
                  <a16:creationId xmlns:a16="http://schemas.microsoft.com/office/drawing/2014/main" id="{266B6D5D-11B6-40A6-9CEF-F0B0D104C5C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Τίτλος 1">
            <a:extLst>
              <a:ext uri="{FF2B5EF4-FFF2-40B4-BE49-F238E27FC236}">
                <a16:creationId xmlns:a16="http://schemas.microsoft.com/office/drawing/2014/main" id="{9C825B56-630B-4FA4-9C96-CC93366C0590}"/>
              </a:ext>
            </a:extLst>
          </p:cNvPr>
          <p:cNvSpPr>
            <a:spLocks noGrp="1"/>
          </p:cNvSpPr>
          <p:nvPr>
            <p:ph type="title"/>
          </p:nvPr>
        </p:nvSpPr>
        <p:spPr>
          <a:xfrm>
            <a:off x="836247" y="1085549"/>
            <a:ext cx="3430947" cy="4686903"/>
          </a:xfrm>
        </p:spPr>
        <p:txBody>
          <a:bodyPr anchor="ctr">
            <a:normAutofit/>
          </a:bodyPr>
          <a:lstStyle/>
          <a:p>
            <a:pPr algn="r"/>
            <a:r>
              <a:rPr lang="el-GR" sz="4400" b="1" dirty="0" err="1">
                <a:solidFill>
                  <a:schemeClr val="tx1"/>
                </a:solidFill>
              </a:rPr>
              <a:t>Who</a:t>
            </a:r>
            <a:r>
              <a:rPr lang="el-GR" sz="4400" b="1" dirty="0">
                <a:solidFill>
                  <a:schemeClr val="tx1"/>
                </a:solidFill>
              </a:rPr>
              <a:t> </a:t>
            </a:r>
            <a:r>
              <a:rPr lang="el-GR" sz="4400" b="1" dirty="0" err="1">
                <a:solidFill>
                  <a:schemeClr val="tx1"/>
                </a:solidFill>
              </a:rPr>
              <a:t>is</a:t>
            </a:r>
            <a:r>
              <a:rPr lang="el-GR" sz="4400" b="1" dirty="0">
                <a:solidFill>
                  <a:schemeClr val="tx1"/>
                </a:solidFill>
              </a:rPr>
              <a:t> a </a:t>
            </a:r>
            <a:r>
              <a:rPr lang="el-GR" sz="4400" b="1" dirty="0" err="1">
                <a:solidFill>
                  <a:schemeClr val="tx1"/>
                </a:solidFill>
              </a:rPr>
              <a:t>refugee</a:t>
            </a:r>
            <a:r>
              <a:rPr lang="el-GR" sz="4400" b="1" dirty="0">
                <a:solidFill>
                  <a:schemeClr val="tx1"/>
                </a:solidFill>
              </a:rPr>
              <a:t>?</a:t>
            </a:r>
          </a:p>
        </p:txBody>
      </p:sp>
      <p:cxnSp>
        <p:nvCxnSpPr>
          <p:cNvPr id="14" name="Straight Connector 13">
            <a:extLst>
              <a:ext uri="{FF2B5EF4-FFF2-40B4-BE49-F238E27FC236}">
                <a16:creationId xmlns:a16="http://schemas.microsoft.com/office/drawing/2014/main" id="{789E20C7-BB50-4317-93C7-90C8ED80B27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930986"/>
            <a:ext cx="0" cy="3200400"/>
          </a:xfrm>
          <a:prstGeom prst="line">
            <a:avLst/>
          </a:prstGeom>
          <a:ln w="15875" cap="sq">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3" name="Θέση περιεχομένου 2">
            <a:extLst>
              <a:ext uri="{FF2B5EF4-FFF2-40B4-BE49-F238E27FC236}">
                <a16:creationId xmlns:a16="http://schemas.microsoft.com/office/drawing/2014/main" id="{DE26782E-B83A-46C4-910A-6196C878BDF3}"/>
              </a:ext>
            </a:extLst>
          </p:cNvPr>
          <p:cNvSpPr>
            <a:spLocks noGrp="1"/>
          </p:cNvSpPr>
          <p:nvPr>
            <p:ph idx="1"/>
          </p:nvPr>
        </p:nvSpPr>
        <p:spPr>
          <a:xfrm>
            <a:off x="5041399" y="1085549"/>
            <a:ext cx="6614876" cy="4686903"/>
          </a:xfrm>
        </p:spPr>
        <p:txBody>
          <a:bodyPr vert="horz" lIns="91440" tIns="45720" rIns="91440" bIns="45720" rtlCol="0" anchor="ctr">
            <a:noAutofit/>
          </a:bodyPr>
          <a:lstStyle/>
          <a:p>
            <a:r>
              <a:rPr lang="en-US" sz="2800" dirty="0">
                <a:solidFill>
                  <a:schemeClr val="tx1"/>
                </a:solidFill>
              </a:rPr>
              <a:t>A refugee is every person who is </a:t>
            </a:r>
            <a:r>
              <a:rPr lang="en-US" sz="2800" b="1" dirty="0">
                <a:solidFill>
                  <a:schemeClr val="tx1"/>
                </a:solidFill>
              </a:rPr>
              <a:t>outside</a:t>
            </a:r>
            <a:r>
              <a:rPr lang="en-US" sz="2800" dirty="0">
                <a:solidFill>
                  <a:schemeClr val="tx1"/>
                </a:solidFill>
              </a:rPr>
              <a:t> the country of his nationality and due to a well-founded </a:t>
            </a:r>
            <a:r>
              <a:rPr lang="en-US" sz="2800" b="1" dirty="0">
                <a:solidFill>
                  <a:schemeClr val="tx1"/>
                </a:solidFill>
              </a:rPr>
              <a:t>fear</a:t>
            </a:r>
            <a:r>
              <a:rPr lang="en-US" sz="2800" dirty="0">
                <a:solidFill>
                  <a:schemeClr val="tx1"/>
                </a:solidFill>
              </a:rPr>
              <a:t> of being persecuted for reasons of race, religion, nationality, membership of a particular social group, or political opinion and additionally they are unable to avail themselves of the </a:t>
            </a:r>
            <a:r>
              <a:rPr lang="en-US" sz="2800" b="1" dirty="0">
                <a:solidFill>
                  <a:schemeClr val="tx1"/>
                </a:solidFill>
              </a:rPr>
              <a:t>protection</a:t>
            </a:r>
            <a:r>
              <a:rPr lang="en-US" sz="2800" dirty="0">
                <a:solidFill>
                  <a:schemeClr val="tx1"/>
                </a:solidFill>
              </a:rPr>
              <a:t> of that country.</a:t>
            </a:r>
            <a:endParaRPr lang="el-GR" sz="2800">
              <a:solidFill>
                <a:schemeClr val="tx1"/>
              </a:solidFill>
            </a:endParaRPr>
          </a:p>
        </p:txBody>
      </p:sp>
    </p:spTree>
    <p:extLst>
      <p:ext uri="{BB962C8B-B14F-4D97-AF65-F5344CB8AC3E}">
        <p14:creationId xmlns:p14="http://schemas.microsoft.com/office/powerpoint/2010/main" val="147184792"/>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 name="Group 8">
            <a:extLst>
              <a:ext uri="{FF2B5EF4-FFF2-40B4-BE49-F238E27FC236}">
                <a16:creationId xmlns:a16="http://schemas.microsoft.com/office/drawing/2014/main" id="{4091D54B-59AB-4A5E-8E9E-0421BD66D4F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547CE62E-FFFD-4A1F-BA78-C3B89C36FC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AE51FD27-6B6A-4D21-BF22-245DA9BD0B3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Rectangle 12">
            <a:extLst>
              <a:ext uri="{FF2B5EF4-FFF2-40B4-BE49-F238E27FC236}">
                <a16:creationId xmlns:a16="http://schemas.microsoft.com/office/drawing/2014/main" id="{B8144315-1C5A-4185-A952-25D98D303D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 name="Freeform 5">
            <a:extLst>
              <a:ext uri="{FF2B5EF4-FFF2-40B4-BE49-F238E27FC236}">
                <a16:creationId xmlns:a16="http://schemas.microsoft.com/office/drawing/2014/main" id="{11CAC6F2-0806-417B-BF5D-5AEF6195FA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17" name="Rectangle 16">
            <a:extLst>
              <a:ext uri="{FF2B5EF4-FFF2-40B4-BE49-F238E27FC236}">
                <a16:creationId xmlns:a16="http://schemas.microsoft.com/office/drawing/2014/main" id="{D4723B02-0AAB-4F6E-BA41-8ED99D559D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Τίτλος 1">
            <a:extLst>
              <a:ext uri="{FF2B5EF4-FFF2-40B4-BE49-F238E27FC236}">
                <a16:creationId xmlns:a16="http://schemas.microsoft.com/office/drawing/2014/main" id="{22A3E45B-448C-4EC4-B0D6-2B233924C937}"/>
              </a:ext>
            </a:extLst>
          </p:cNvPr>
          <p:cNvSpPr>
            <a:spLocks noGrp="1"/>
          </p:cNvSpPr>
          <p:nvPr>
            <p:ph type="title"/>
          </p:nvPr>
        </p:nvSpPr>
        <p:spPr>
          <a:xfrm>
            <a:off x="8160773" y="1113062"/>
            <a:ext cx="3382297" cy="3281957"/>
          </a:xfrm>
        </p:spPr>
        <p:txBody>
          <a:bodyPr vert="horz" lIns="91440" tIns="45720" rIns="91440" bIns="45720" rtlCol="0" anchor="b">
            <a:normAutofit/>
          </a:bodyPr>
          <a:lstStyle/>
          <a:p>
            <a:endParaRPr lang="en-US" sz="5400" b="0" i="0" kern="1200">
              <a:solidFill>
                <a:srgbClr val="EBEBEB"/>
              </a:solidFill>
              <a:latin typeface="+mj-lt"/>
              <a:ea typeface="+mj-ea"/>
              <a:cs typeface="+mj-cs"/>
            </a:endParaRPr>
          </a:p>
        </p:txBody>
      </p:sp>
      <p:pic>
        <p:nvPicPr>
          <p:cNvPr id="4" name="Εικόνα 4" descr="Εικόνα που περιέχει φράχτης, άτομο, άνδρας, όρθιος&#10;&#10;Η περιγραφή δημιουργήθηκε με υψηλή αξιοπιστία">
            <a:extLst>
              <a:ext uri="{FF2B5EF4-FFF2-40B4-BE49-F238E27FC236}">
                <a16:creationId xmlns:a16="http://schemas.microsoft.com/office/drawing/2014/main" id="{06E50C9A-17DD-4970-B6F7-9EE34B35AE7B}"/>
              </a:ext>
            </a:extLst>
          </p:cNvPr>
          <p:cNvPicPr>
            <a:picLocks noGrp="1" noChangeAspect="1"/>
          </p:cNvPicPr>
          <p:nvPr>
            <p:ph idx="1"/>
          </p:nvPr>
        </p:nvPicPr>
        <p:blipFill>
          <a:blip r:embed="rId3"/>
          <a:stretch>
            <a:fillRect/>
          </a:stretch>
        </p:blipFill>
        <p:spPr>
          <a:xfrm>
            <a:off x="1047791" y="1199328"/>
            <a:ext cx="10246699" cy="4801286"/>
          </a:xfrm>
          <a:prstGeom prst="roundRect">
            <a:avLst>
              <a:gd name="adj" fmla="val 1858"/>
            </a:avLst>
          </a:prstGeom>
          <a:effectLst>
            <a:outerShdw blurRad="50800" dist="50800" dir="5400000" algn="tl" rotWithShape="0">
              <a:srgbClr val="000000">
                <a:alpha val="43000"/>
              </a:srgbClr>
            </a:outerShdw>
          </a:effectLst>
        </p:spPr>
      </p:pic>
    </p:spTree>
    <p:extLst>
      <p:ext uri="{BB962C8B-B14F-4D97-AF65-F5344CB8AC3E}">
        <p14:creationId xmlns:p14="http://schemas.microsoft.com/office/powerpoint/2010/main" val="1619097740"/>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FFFE4BE0-D95E-44D8-B951-122D45F8610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0" name="Rectangle 9">
              <a:extLst>
                <a:ext uri="{FF2B5EF4-FFF2-40B4-BE49-F238E27FC236}">
                  <a16:creationId xmlns:a16="http://schemas.microsoft.com/office/drawing/2014/main" id="{6DFBE54E-A701-4039-AC57-CF06B37CC6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Freeform 5">
              <a:extLst>
                <a:ext uri="{FF2B5EF4-FFF2-40B4-BE49-F238E27FC236}">
                  <a16:creationId xmlns:a16="http://schemas.microsoft.com/office/drawing/2014/main" id="{D33A9890-FE1F-4F08-8EF4-FD2B4395460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Τίτλος 1">
            <a:extLst>
              <a:ext uri="{FF2B5EF4-FFF2-40B4-BE49-F238E27FC236}">
                <a16:creationId xmlns:a16="http://schemas.microsoft.com/office/drawing/2014/main" id="{05FD5394-2E3E-4288-88E9-F86AD29EC4D3}"/>
              </a:ext>
            </a:extLst>
          </p:cNvPr>
          <p:cNvSpPr>
            <a:spLocks noGrp="1"/>
          </p:cNvSpPr>
          <p:nvPr>
            <p:ph type="title"/>
          </p:nvPr>
        </p:nvSpPr>
        <p:spPr>
          <a:xfrm>
            <a:off x="1154954" y="973668"/>
            <a:ext cx="8761413" cy="706964"/>
          </a:xfrm>
        </p:spPr>
        <p:txBody>
          <a:bodyPr>
            <a:normAutofit/>
          </a:bodyPr>
          <a:lstStyle/>
          <a:p>
            <a:r>
              <a:rPr lang="en-US" b="1" i="1" u="sng" dirty="0"/>
              <a:t>What are the rights of refugees?</a:t>
            </a:r>
            <a:endParaRPr lang="el-GR" dirty="0"/>
          </a:p>
        </p:txBody>
      </p:sp>
      <p:sp>
        <p:nvSpPr>
          <p:cNvPr id="13" name="Rectangle 12">
            <a:extLst>
              <a:ext uri="{FF2B5EF4-FFF2-40B4-BE49-F238E27FC236}">
                <a16:creationId xmlns:a16="http://schemas.microsoft.com/office/drawing/2014/main" id="{92515798-C8A3-40E7-A830-82681C81A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Διάγραμμα 4">
            <a:extLst>
              <a:ext uri="{FF2B5EF4-FFF2-40B4-BE49-F238E27FC236}">
                <a16:creationId xmlns:a16="http://schemas.microsoft.com/office/drawing/2014/main" id="{620547F5-728C-472C-9155-379A1B1E0A44}"/>
              </a:ext>
            </a:extLst>
          </p:cNvPr>
          <p:cNvGraphicFramePr>
            <a:graphicFrameLocks noGrp="1"/>
          </p:cNvGraphicFramePr>
          <p:nvPr>
            <p:ph idx="1"/>
            <p:extLst>
              <p:ext uri="{D42A27DB-BD31-4B8C-83A1-F6EECF244321}">
                <p14:modId xmlns:p14="http://schemas.microsoft.com/office/powerpoint/2010/main" val="1690677830"/>
              </p:ext>
            </p:extLst>
          </p:nvPr>
        </p:nvGraphicFramePr>
        <p:xfrm>
          <a:off x="982426" y="1676560"/>
          <a:ext cx="10263394" cy="43432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96082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471A435B-C866-45A4-9AE5-2EFD2A1C5FF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24" name="Rectangle 23">
              <a:extLst>
                <a:ext uri="{FF2B5EF4-FFF2-40B4-BE49-F238E27FC236}">
                  <a16:creationId xmlns:a16="http://schemas.microsoft.com/office/drawing/2014/main" id="{0D105174-071A-4257-860A-5EE2D11DD5E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Freeform 5">
              <a:extLst>
                <a:ext uri="{FF2B5EF4-FFF2-40B4-BE49-F238E27FC236}">
                  <a16:creationId xmlns:a16="http://schemas.microsoft.com/office/drawing/2014/main" id="{E17B217C-3C66-46B3-9E9D-2771AA2A23E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grpSp>
      <p:sp>
        <p:nvSpPr>
          <p:cNvPr id="2" name="Τίτλος 1">
            <a:extLst>
              <a:ext uri="{FF2B5EF4-FFF2-40B4-BE49-F238E27FC236}">
                <a16:creationId xmlns:a16="http://schemas.microsoft.com/office/drawing/2014/main" id="{D1A58F06-C406-4EA8-93C4-B698DF69C755}"/>
              </a:ext>
            </a:extLst>
          </p:cNvPr>
          <p:cNvSpPr>
            <a:spLocks noGrp="1"/>
          </p:cNvSpPr>
          <p:nvPr>
            <p:ph type="title"/>
          </p:nvPr>
        </p:nvSpPr>
        <p:spPr>
          <a:xfrm>
            <a:off x="639098" y="629265"/>
            <a:ext cx="3277850" cy="5601210"/>
          </a:xfrm>
        </p:spPr>
        <p:txBody>
          <a:bodyPr>
            <a:normAutofit/>
          </a:bodyPr>
          <a:lstStyle/>
          <a:p>
            <a:r>
              <a:rPr lang="en-US" sz="4000" b="1" i="1" u="sng">
                <a:solidFill>
                  <a:srgbClr val="EBEBEB"/>
                </a:solidFill>
              </a:rPr>
              <a:t>What is valid in Greece?</a:t>
            </a:r>
            <a:endParaRPr lang="el-GR" sz="4000">
              <a:solidFill>
                <a:srgbClr val="EBEBEB"/>
              </a:solidFill>
            </a:endParaRPr>
          </a:p>
        </p:txBody>
      </p:sp>
      <p:sp>
        <p:nvSpPr>
          <p:cNvPr id="27" name="Rectangle 26">
            <a:extLst>
              <a:ext uri="{FF2B5EF4-FFF2-40B4-BE49-F238E27FC236}">
                <a16:creationId xmlns:a16="http://schemas.microsoft.com/office/drawing/2014/main" id="{8A848D99-5D8B-49F5-97E9-AA7C3F5F2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4" name="Διάγραμμα 4">
            <a:extLst>
              <a:ext uri="{FF2B5EF4-FFF2-40B4-BE49-F238E27FC236}">
                <a16:creationId xmlns:a16="http://schemas.microsoft.com/office/drawing/2014/main" id="{0D701805-A195-4834-859B-ECF76E08B484}"/>
              </a:ext>
            </a:extLst>
          </p:cNvPr>
          <p:cNvGraphicFramePr>
            <a:graphicFrameLocks noGrp="1"/>
          </p:cNvGraphicFramePr>
          <p:nvPr>
            <p:ph idx="1"/>
            <p:extLst>
              <p:ext uri="{D42A27DB-BD31-4B8C-83A1-F6EECF244321}">
                <p14:modId xmlns:p14="http://schemas.microsoft.com/office/powerpoint/2010/main" val="3830146793"/>
              </p:ext>
            </p:extLst>
          </p:nvPr>
        </p:nvGraphicFramePr>
        <p:xfrm>
          <a:off x="3928729" y="442360"/>
          <a:ext cx="7604509" cy="64140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5089143"/>
      </p:ext>
    </p:extLst>
  </p:cSld>
  <p:clrMapOvr>
    <a:overrideClrMapping bg1="dk1" tx1="lt1" bg2="dk2" tx2="lt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ίθουσα συσκέψεων &quot;Ιόν&quot;">
  <a:themeElements>
    <a:clrScheme name="Αίθουσα συσκέψεων &quot;Ιόν&quot;">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Αίθουσα συσκέψεων &quot;Ιόν&quot;">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Αίθουσα συσκέψεων &quot;Ιόν&quot;">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26</TotalTime>
  <Words>282</Words>
  <Application>Microsoft Office PowerPoint</Application>
  <PresentationFormat>Ευρεία οθόνη</PresentationFormat>
  <Paragraphs>54</Paragraphs>
  <Slides>12</Slides>
  <Notes>1</Notes>
  <HiddenSlides>0</HiddenSlides>
  <MMClips>0</MMClips>
  <ScaleCrop>false</ScaleCrop>
  <HeadingPairs>
    <vt:vector size="6" baseType="variant">
      <vt:variant>
        <vt:lpstr>Γραμματοσειρές που χρησιμοποιούνται</vt:lpstr>
      </vt:variant>
      <vt:variant>
        <vt:i4>4</vt:i4>
      </vt:variant>
      <vt:variant>
        <vt:lpstr>Θέμα</vt:lpstr>
      </vt:variant>
      <vt:variant>
        <vt:i4>1</vt:i4>
      </vt:variant>
      <vt:variant>
        <vt:lpstr>Τίτλοι διαφανειών</vt:lpstr>
      </vt:variant>
      <vt:variant>
        <vt:i4>12</vt:i4>
      </vt:variant>
    </vt:vector>
  </HeadingPairs>
  <TitlesOfParts>
    <vt:vector size="17" baseType="lpstr">
      <vt:lpstr>Arial</vt:lpstr>
      <vt:lpstr>Calibri</vt:lpstr>
      <vt:lpstr>Century Gothic</vt:lpstr>
      <vt:lpstr>Wingdings 3</vt:lpstr>
      <vt:lpstr>Αίθουσα συσκέψεων "Ιόν"</vt:lpstr>
      <vt:lpstr>Human rights Together:  equal in dignity and rights </vt:lpstr>
      <vt:lpstr>Prologue  </vt:lpstr>
      <vt:lpstr>What does right mean?</vt:lpstr>
      <vt:lpstr>Universal Declaration of Human Rights</vt:lpstr>
      <vt:lpstr>Eleanor Roosevelt was the representative of U.S.A at U.N.O and president of the committee of human rights in the organization. </vt:lpstr>
      <vt:lpstr>Who is a refugee?</vt:lpstr>
      <vt:lpstr>Παρουσίαση του PowerPoint</vt:lpstr>
      <vt:lpstr>What are the rights of refugees?</vt:lpstr>
      <vt:lpstr>What is valid in Greece?</vt:lpstr>
      <vt:lpstr>Detailed data</vt:lpstr>
      <vt:lpstr>A message from Unicef</vt:lpstr>
      <vt:lpstr>Epilogue  In conclusion, it is perceivable that all humans should have the same rights, without any differentiation. The refugee-children have the right to dream for a better life. So, all children should always be educated not only for their own good, but also for a better humanity.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Eleftheria Konstantiou</cp:lastModifiedBy>
  <cp:revision>508</cp:revision>
  <dcterms:created xsi:type="dcterms:W3CDTF">2014-09-12T02:11:01Z</dcterms:created>
  <dcterms:modified xsi:type="dcterms:W3CDTF">2019-09-03T17:42:32Z</dcterms:modified>
</cp:coreProperties>
</file>