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6" r:id="rId5"/>
    <p:sldId id="258" r:id="rId6"/>
    <p:sldId id="259" r:id="rId7"/>
    <p:sldId id="264" r:id="rId8"/>
    <p:sldId id="260" r:id="rId9"/>
    <p:sldId id="265" r:id="rId10"/>
    <p:sldId id="267" r:id="rId11"/>
    <p:sldId id="261" r:id="rId12"/>
    <p:sldId id="268"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30E00-4D0C-4EE5-BCDB-3F209EBC413E}" v="108" dt="2019-03-13T11:35:24.813"/>
    <p1510:client id="{7BEEE610-EC67-4CD6-85CF-0C5C4D32541C}" v="1" dt="2019-03-14T12:37:33.490"/>
    <p1510:client id="{5B7B8182-0BD4-4C22-AA2D-C1A478795968}" v="13" dt="2019-03-15T09:21:28.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ελιτινή Λαγού" userId="d550167f40e4fc21" providerId="Windows Live" clId="Web-{A0230E00-4D0C-4EE5-BCDB-3F209EBC413E}"/>
    <pc:docChg chg="modSld">
      <pc:chgData name="Μελιτινή Λαγού" userId="d550167f40e4fc21" providerId="Windows Live" clId="Web-{A0230E00-4D0C-4EE5-BCDB-3F209EBC413E}" dt="2019-03-13T11:35:24.813" v="214" actId="20577"/>
      <pc:docMkLst>
        <pc:docMk/>
      </pc:docMkLst>
      <pc:sldChg chg="modSp">
        <pc:chgData name="Μελιτινή Λαγού" userId="d550167f40e4fc21" providerId="Windows Live" clId="Web-{A0230E00-4D0C-4EE5-BCDB-3F209EBC413E}" dt="2019-03-13T11:29:05.942" v="3" actId="20577"/>
        <pc:sldMkLst>
          <pc:docMk/>
          <pc:sldMk cId="1008473590" sldId="258"/>
        </pc:sldMkLst>
        <pc:spChg chg="mod">
          <ac:chgData name="Μελιτινή Λαγού" userId="d550167f40e4fc21" providerId="Windows Live" clId="Web-{A0230E00-4D0C-4EE5-BCDB-3F209EBC413E}" dt="2019-03-13T11:29:05.942" v="3" actId="20577"/>
          <ac:spMkLst>
            <pc:docMk/>
            <pc:sldMk cId="1008473590" sldId="258"/>
            <ac:spMk id="2" creationId="{F8FEE6E6-9A26-4D40-B640-24EC53997521}"/>
          </ac:spMkLst>
        </pc:spChg>
      </pc:sldChg>
      <pc:sldChg chg="modSp">
        <pc:chgData name="Μελιτινή Λαγού" userId="d550167f40e4fc21" providerId="Windows Live" clId="Web-{A0230E00-4D0C-4EE5-BCDB-3F209EBC413E}" dt="2019-03-13T11:35:24.813" v="213" actId="20577"/>
        <pc:sldMkLst>
          <pc:docMk/>
          <pc:sldMk cId="128699287" sldId="259"/>
        </pc:sldMkLst>
        <pc:spChg chg="mod">
          <ac:chgData name="Μελιτινή Λαγού" userId="d550167f40e4fc21" providerId="Windows Live" clId="Web-{A0230E00-4D0C-4EE5-BCDB-3F209EBC413E}" dt="2019-03-13T11:30:54.519" v="40" actId="20577"/>
          <ac:spMkLst>
            <pc:docMk/>
            <pc:sldMk cId="128699287" sldId="259"/>
            <ac:spMk id="2" creationId="{C0FB3077-16EA-4121-879D-05CFC87E8F33}"/>
          </ac:spMkLst>
        </pc:spChg>
        <pc:spChg chg="mod">
          <ac:chgData name="Μελιτινή Λαγού" userId="d550167f40e4fc21" providerId="Windows Live" clId="Web-{A0230E00-4D0C-4EE5-BCDB-3F209EBC413E}" dt="2019-03-13T11:35:24.813" v="213" actId="20577"/>
          <ac:spMkLst>
            <pc:docMk/>
            <pc:sldMk cId="128699287" sldId="259"/>
            <ac:spMk id="3" creationId="{85842063-1F14-4312-8085-2DC52DF117B1}"/>
          </ac:spMkLst>
        </pc:spChg>
      </pc:sldChg>
    </pc:docChg>
  </pc:docChgLst>
  <pc:docChgLst>
    <pc:chgData name="Μελιτινή Λαγού" userId="d550167f40e4fc21" providerId="Windows Live" clId="Web-{5B7B8182-0BD4-4C22-AA2D-C1A478795968}"/>
    <pc:docChg chg="modSld">
      <pc:chgData name="Μελιτινή Λαγού" userId="d550167f40e4fc21" providerId="Windows Live" clId="Web-{5B7B8182-0BD4-4C22-AA2D-C1A478795968}" dt="2019-03-15T09:27:04.235" v="275" actId="1076"/>
      <pc:docMkLst>
        <pc:docMk/>
      </pc:docMkLst>
      <pc:sldChg chg="addSp delSp modSp">
        <pc:chgData name="Μελιτινή Λαγού" userId="d550167f40e4fc21" providerId="Windows Live" clId="Web-{5B7B8182-0BD4-4C22-AA2D-C1A478795968}" dt="2019-03-15T09:25:07.845" v="256" actId="14100"/>
        <pc:sldMkLst>
          <pc:docMk/>
          <pc:sldMk cId="128632686" sldId="256"/>
        </pc:sldMkLst>
        <pc:spChg chg="del mod">
          <ac:chgData name="Μελιτινή Λαγού" userId="d550167f40e4fc21" providerId="Windows Live" clId="Web-{5B7B8182-0BD4-4C22-AA2D-C1A478795968}" dt="2019-03-15T09:21:04.268" v="29"/>
          <ac:spMkLst>
            <pc:docMk/>
            <pc:sldMk cId="128632686" sldId="256"/>
            <ac:spMk id="2" creationId="{00000000-0000-0000-0000-000000000000}"/>
          </ac:spMkLst>
        </pc:spChg>
        <pc:spChg chg="mod">
          <ac:chgData name="Μελιτινή Λαγού" userId="d550167f40e4fc21" providerId="Windows Live" clId="Web-{5B7B8182-0BD4-4C22-AA2D-C1A478795968}" dt="2019-03-15T09:21:08.924" v="30" actId="20577"/>
          <ac:spMkLst>
            <pc:docMk/>
            <pc:sldMk cId="128632686" sldId="256"/>
            <ac:spMk id="3" creationId="{00000000-0000-0000-0000-000000000000}"/>
          </ac:spMkLst>
        </pc:spChg>
        <pc:spChg chg="add mod">
          <ac:chgData name="Μελιτινή Λαγού" userId="d550167f40e4fc21" providerId="Windows Live" clId="Web-{5B7B8182-0BD4-4C22-AA2D-C1A478795968}" dt="2019-03-15T09:25:07.845" v="256" actId="14100"/>
          <ac:spMkLst>
            <pc:docMk/>
            <pc:sldMk cId="128632686" sldId="256"/>
            <ac:spMk id="4" creationId="{C8BADC6A-648E-413D-9D29-FC58A251FDBE}"/>
          </ac:spMkLst>
        </pc:spChg>
      </pc:sldChg>
      <pc:sldChg chg="modSp">
        <pc:chgData name="Μελιτινή Λαγού" userId="d550167f40e4fc21" providerId="Windows Live" clId="Web-{5B7B8182-0BD4-4C22-AA2D-C1A478795968}" dt="2019-03-15T09:27:04.235" v="275" actId="1076"/>
        <pc:sldMkLst>
          <pc:docMk/>
          <pc:sldMk cId="1913686549" sldId="257"/>
        </pc:sldMkLst>
        <pc:spChg chg="mod">
          <ac:chgData name="Μελιτινή Λαγού" userId="d550167f40e4fc21" providerId="Windows Live" clId="Web-{5B7B8182-0BD4-4C22-AA2D-C1A478795968}" dt="2019-03-15T09:27:04.235" v="275" actId="1076"/>
          <ac:spMkLst>
            <pc:docMk/>
            <pc:sldMk cId="1913686549" sldId="257"/>
            <ac:spMk id="2" creationId="{6732B955-3B0E-4E6A-9EBC-434B13E05802}"/>
          </ac:spMkLst>
        </pc:spChg>
      </pc:sldChg>
    </pc:docChg>
  </pc:docChgLst>
  <pc:docChgLst>
    <pc:chgData name="Μελιτινή Λαγού" userId="d550167f40e4fc21" providerId="Windows Live" clId="Web-{C9364C4A-FDB6-48D7-9678-CE52E06E6EE6}"/>
    <pc:docChg chg="addSld delSld modSld">
      <pc:chgData name="Μελιτινή Λαγού" userId="d550167f40e4fc21" providerId="Windows Live" clId="Web-{C9364C4A-FDB6-48D7-9678-CE52E06E6EE6}" dt="2019-03-13T11:25:37.043" v="653" actId="14100"/>
      <pc:docMkLst>
        <pc:docMk/>
      </pc:docMkLst>
      <pc:sldChg chg="modSp">
        <pc:chgData name="Μελιτινή Λαγού" userId="d550167f40e4fc21" providerId="Windows Live" clId="Web-{C9364C4A-FDB6-48D7-9678-CE52E06E6EE6}" dt="2019-03-13T11:25:37.043" v="653" actId="14100"/>
        <pc:sldMkLst>
          <pc:docMk/>
          <pc:sldMk cId="128632686" sldId="256"/>
        </pc:sldMkLst>
        <pc:spChg chg="mod">
          <ac:chgData name="Μελιτινή Λαγού" userId="d550167f40e4fc21" providerId="Windows Live" clId="Web-{C9364C4A-FDB6-48D7-9678-CE52E06E6EE6}" dt="2019-03-13T11:25:37.043" v="653" actId="14100"/>
          <ac:spMkLst>
            <pc:docMk/>
            <pc:sldMk cId="128632686" sldId="256"/>
            <ac:spMk id="2" creationId="{00000000-0000-0000-0000-000000000000}"/>
          </ac:spMkLst>
        </pc:spChg>
      </pc:sldChg>
      <pc:sldChg chg="addSp delSp modSp new">
        <pc:chgData name="Μελιτινή Λαγού" userId="d550167f40e4fc21" providerId="Windows Live" clId="Web-{C9364C4A-FDB6-48D7-9678-CE52E06E6EE6}" dt="2019-03-13T11:02:10.692" v="539" actId="20577"/>
        <pc:sldMkLst>
          <pc:docMk/>
          <pc:sldMk cId="1913686549" sldId="257"/>
        </pc:sldMkLst>
        <pc:spChg chg="mod">
          <ac:chgData name="Μελιτινή Λαγού" userId="d550167f40e4fc21" providerId="Windows Live" clId="Web-{C9364C4A-FDB6-48D7-9678-CE52E06E6EE6}" dt="2019-03-13T11:02:10.692" v="539" actId="20577"/>
          <ac:spMkLst>
            <pc:docMk/>
            <pc:sldMk cId="1913686549" sldId="257"/>
            <ac:spMk id="2" creationId="{6732B955-3B0E-4E6A-9EBC-434B13E05802}"/>
          </ac:spMkLst>
        </pc:spChg>
        <pc:spChg chg="del mod">
          <ac:chgData name="Μελιτινή Λαγού" userId="d550167f40e4fc21" providerId="Windows Live" clId="Web-{C9364C4A-FDB6-48D7-9678-CE52E06E6EE6}" dt="2019-03-13T10:54:02.477" v="499"/>
          <ac:spMkLst>
            <pc:docMk/>
            <pc:sldMk cId="1913686549" sldId="257"/>
            <ac:spMk id="3" creationId="{966B6000-8F66-492C-B274-52BB376F2B56}"/>
          </ac:spMkLst>
        </pc:spChg>
        <pc:spChg chg="add del mod">
          <ac:chgData name="Μελιτινή Λαγού" userId="d550167f40e4fc21" providerId="Windows Live" clId="Web-{C9364C4A-FDB6-48D7-9678-CE52E06E6EE6}" dt="2019-03-13T10:46:05.699" v="497"/>
          <ac:spMkLst>
            <pc:docMk/>
            <pc:sldMk cId="1913686549" sldId="257"/>
            <ac:spMk id="4" creationId="{1AE390E0-7D1A-4642-9672-76D046389895}"/>
          </ac:spMkLst>
        </pc:spChg>
        <pc:spChg chg="add del mod">
          <ac:chgData name="Μελιτινή Λαγού" userId="d550167f40e4fc21" providerId="Windows Live" clId="Web-{C9364C4A-FDB6-48D7-9678-CE52E06E6EE6}" dt="2019-03-13T10:54:54.930" v="507"/>
          <ac:spMkLst>
            <pc:docMk/>
            <pc:sldMk cId="1913686549" sldId="257"/>
            <ac:spMk id="1457" creationId="{04B0A4BF-347B-4454-80DC-22EDF0128E17}"/>
          </ac:spMkLst>
        </pc:spChg>
        <pc:graphicFrameChg chg="add mod modGraphic">
          <ac:chgData name="Μελιτινή Λαγού" userId="d550167f40e4fc21" providerId="Windows Live" clId="Web-{C9364C4A-FDB6-48D7-9678-CE52E06E6EE6}" dt="2019-03-13T11:01:34.927" v="527" actId="1076"/>
          <ac:graphicFrameMkLst>
            <pc:docMk/>
            <pc:sldMk cId="1913686549" sldId="257"/>
            <ac:graphicFrameMk id="5" creationId="{7BB75A63-23D3-4307-9999-4E429EB9DC93}"/>
          </ac:graphicFrameMkLst>
        </pc:graphicFrameChg>
      </pc:sldChg>
      <pc:sldChg chg="addSp delSp modSp new">
        <pc:chgData name="Μελιτινή Λαγού" userId="d550167f40e4fc21" providerId="Windows Live" clId="Web-{C9364C4A-FDB6-48D7-9678-CE52E06E6EE6}" dt="2019-03-13T11:25:11.871" v="651" actId="1076"/>
        <pc:sldMkLst>
          <pc:docMk/>
          <pc:sldMk cId="1008473590" sldId="258"/>
        </pc:sldMkLst>
        <pc:spChg chg="mod">
          <ac:chgData name="Μελιτινή Λαγού" userId="d550167f40e4fc21" providerId="Windows Live" clId="Web-{C9364C4A-FDB6-48D7-9678-CE52E06E6EE6}" dt="2019-03-13T11:13:02.282" v="637" actId="20577"/>
          <ac:spMkLst>
            <pc:docMk/>
            <pc:sldMk cId="1008473590" sldId="258"/>
            <ac:spMk id="2" creationId="{F8FEE6E6-9A26-4D40-B640-24EC53997521}"/>
          </ac:spMkLst>
        </pc:spChg>
        <pc:spChg chg="del">
          <ac:chgData name="Μελιτινή Λαγού" userId="d550167f40e4fc21" providerId="Windows Live" clId="Web-{C9364C4A-FDB6-48D7-9678-CE52E06E6EE6}" dt="2019-03-13T11:06:25.894" v="571"/>
          <ac:spMkLst>
            <pc:docMk/>
            <pc:sldMk cId="1008473590" sldId="258"/>
            <ac:spMk id="3" creationId="{B389FEBA-D6F8-420C-B654-8098FDBACE62}"/>
          </ac:spMkLst>
        </pc:spChg>
        <pc:graphicFrameChg chg="add mod ord modGraphic">
          <ac:chgData name="Μελιτινή Λαγού" userId="d550167f40e4fc21" providerId="Windows Live" clId="Web-{C9364C4A-FDB6-48D7-9678-CE52E06E6EE6}" dt="2019-03-13T11:25:11.871" v="651" actId="1076"/>
          <ac:graphicFrameMkLst>
            <pc:docMk/>
            <pc:sldMk cId="1008473590" sldId="258"/>
            <ac:graphicFrameMk id="4" creationId="{59D783BF-B99A-4405-8FE2-BE07483A30D5}"/>
          </ac:graphicFrameMkLst>
        </pc:graphicFrameChg>
      </pc:sldChg>
      <pc:sldChg chg="new">
        <pc:chgData name="Μελιτινή Λαγού" userId="d550167f40e4fc21" providerId="Windows Live" clId="Web-{C9364C4A-FDB6-48D7-9678-CE52E06E6EE6}" dt="2019-03-13T11:23:47.575" v="644"/>
        <pc:sldMkLst>
          <pc:docMk/>
          <pc:sldMk cId="128699287" sldId="259"/>
        </pc:sldMkLst>
      </pc:sldChg>
      <pc:sldChg chg="new del">
        <pc:chgData name="Μελιτινή Λαγού" userId="d550167f40e4fc21" providerId="Windows Live" clId="Web-{C9364C4A-FDB6-48D7-9678-CE52E06E6EE6}" dt="2019-03-13T11:23:45.122" v="643"/>
        <pc:sldMkLst>
          <pc:docMk/>
          <pc:sldMk cId="3352653133" sldId="259"/>
        </pc:sldMkLst>
      </pc:sldChg>
    </pc:docChg>
  </pc:docChgLst>
  <pc:docChgLst>
    <pc:chgData name="Μελιτινή Λαγού" userId="d550167f40e4fc21" providerId="Windows Live" clId="Web-{7BEEE610-EC67-4CD6-85CF-0C5C4D32541C}"/>
    <pc:docChg chg="addSld modSld">
      <pc:chgData name="Μελιτινή Λαγού" userId="d550167f40e4fc21" providerId="Windows Live" clId="Web-{7BEEE610-EC67-4CD6-85CF-0C5C4D32541C}" dt="2019-03-14T12:49:25.044" v="1247"/>
      <pc:docMkLst>
        <pc:docMk/>
      </pc:docMkLst>
      <pc:sldChg chg="modSp">
        <pc:chgData name="Μελιτινή Λαγού" userId="d550167f40e4fc21" providerId="Windows Live" clId="Web-{7BEEE610-EC67-4CD6-85CF-0C5C4D32541C}" dt="2019-03-14T12:00:41.361" v="31"/>
        <pc:sldMkLst>
          <pc:docMk/>
          <pc:sldMk cId="1913686549" sldId="257"/>
        </pc:sldMkLst>
        <pc:graphicFrameChg chg="modGraphic">
          <ac:chgData name="Μελιτινή Λαγού" userId="d550167f40e4fc21" providerId="Windows Live" clId="Web-{7BEEE610-EC67-4CD6-85CF-0C5C4D32541C}" dt="2019-03-14T12:00:41.361" v="31"/>
          <ac:graphicFrameMkLst>
            <pc:docMk/>
            <pc:sldMk cId="1913686549" sldId="257"/>
            <ac:graphicFrameMk id="5" creationId="{7BB75A63-23D3-4307-9999-4E429EB9DC93}"/>
          </ac:graphicFrameMkLst>
        </pc:graphicFrameChg>
      </pc:sldChg>
      <pc:sldChg chg="modSp">
        <pc:chgData name="Μελιτινή Λαγού" userId="d550167f40e4fc21" providerId="Windows Live" clId="Web-{7BEEE610-EC67-4CD6-85CF-0C5C4D32541C}" dt="2019-03-14T12:01:39.674" v="35" actId="1076"/>
        <pc:sldMkLst>
          <pc:docMk/>
          <pc:sldMk cId="1008473590" sldId="258"/>
        </pc:sldMkLst>
        <pc:graphicFrameChg chg="mod modGraphic">
          <ac:chgData name="Μελιτινή Λαγού" userId="d550167f40e4fc21" providerId="Windows Live" clId="Web-{7BEEE610-EC67-4CD6-85CF-0C5C4D32541C}" dt="2019-03-14T12:01:39.674" v="35" actId="1076"/>
          <ac:graphicFrameMkLst>
            <pc:docMk/>
            <pc:sldMk cId="1008473590" sldId="258"/>
            <ac:graphicFrameMk id="4" creationId="{59D783BF-B99A-4405-8FE2-BE07483A30D5}"/>
          </ac:graphicFrameMkLst>
        </pc:graphicFrameChg>
      </pc:sldChg>
      <pc:sldChg chg="addSp delSp modSp">
        <pc:chgData name="Μελιτινή Λαγού" userId="d550167f40e4fc21" providerId="Windows Live" clId="Web-{7BEEE610-EC67-4CD6-85CF-0C5C4D32541C}" dt="2019-03-14T12:19:56.809" v="96" actId="1076"/>
        <pc:sldMkLst>
          <pc:docMk/>
          <pc:sldMk cId="128699287" sldId="259"/>
        </pc:sldMkLst>
        <pc:spChg chg="mod">
          <ac:chgData name="Μελιτινή Λαγού" userId="d550167f40e4fc21" providerId="Windows Live" clId="Web-{7BEEE610-EC67-4CD6-85CF-0C5C4D32541C}" dt="2019-03-14T12:19:49.075" v="93" actId="20577"/>
          <ac:spMkLst>
            <pc:docMk/>
            <pc:sldMk cId="128699287" sldId="259"/>
            <ac:spMk id="2" creationId="{C0FB3077-16EA-4121-879D-05CFC87E8F33}"/>
          </ac:spMkLst>
        </pc:spChg>
        <pc:spChg chg="del mod">
          <ac:chgData name="Μελιτινή Λαγού" userId="d550167f40e4fc21" providerId="Windows Live" clId="Web-{7BEEE610-EC67-4CD6-85CF-0C5C4D32541C}" dt="2019-03-14T11:49:28.933" v="8"/>
          <ac:spMkLst>
            <pc:docMk/>
            <pc:sldMk cId="128699287" sldId="259"/>
            <ac:spMk id="3" creationId="{85842063-1F14-4312-8085-2DC52DF117B1}"/>
          </ac:spMkLst>
        </pc:spChg>
        <pc:spChg chg="add del mod">
          <ac:chgData name="Μελιτινή Λαγού" userId="d550167f40e4fc21" providerId="Windows Live" clId="Web-{7BEEE610-EC67-4CD6-85CF-0C5C4D32541C}" dt="2019-03-14T11:49:40.387" v="9"/>
          <ac:spMkLst>
            <pc:docMk/>
            <pc:sldMk cId="128699287" sldId="259"/>
            <ac:spMk id="562" creationId="{56488277-07C4-4436-8009-B5AB8A471BC2}"/>
          </ac:spMkLst>
        </pc:spChg>
        <pc:graphicFrameChg chg="add del mod modGraphic">
          <ac:chgData name="Μελιτινή Λαγού" userId="d550167f40e4fc21" providerId="Windows Live" clId="Web-{7BEEE610-EC67-4CD6-85CF-0C5C4D32541C}" dt="2019-03-14T11:42:43.430" v="2"/>
          <ac:graphicFrameMkLst>
            <pc:docMk/>
            <pc:sldMk cId="128699287" sldId="259"/>
            <ac:graphicFrameMk id="4" creationId="{A3036542-DA78-4048-9F5C-3059F94991E9}"/>
          </ac:graphicFrameMkLst>
        </pc:graphicFrameChg>
        <pc:graphicFrameChg chg="add mod modGraphic">
          <ac:chgData name="Μελιτινή Λαγού" userId="d550167f40e4fc21" providerId="Windows Live" clId="Web-{7BEEE610-EC67-4CD6-85CF-0C5C4D32541C}" dt="2019-03-14T12:19:56.809" v="96" actId="1076"/>
          <ac:graphicFrameMkLst>
            <pc:docMk/>
            <pc:sldMk cId="128699287" sldId="259"/>
            <ac:graphicFrameMk id="12" creationId="{53AD0C98-FA50-4624-9E1D-57078F71E156}"/>
          </ac:graphicFrameMkLst>
        </pc:graphicFrameChg>
      </pc:sldChg>
      <pc:sldChg chg="addSp delSp modSp new">
        <pc:chgData name="Μελιτινή Λαγού" userId="d550167f40e4fc21" providerId="Windows Live" clId="Web-{7BEEE610-EC67-4CD6-85CF-0C5C4D32541C}" dt="2019-03-14T12:20:03.013" v="97"/>
        <pc:sldMkLst>
          <pc:docMk/>
          <pc:sldMk cId="1089676206" sldId="260"/>
        </pc:sldMkLst>
        <pc:spChg chg="del mod">
          <ac:chgData name="Μελιτινή Λαγού" userId="d550167f40e4fc21" providerId="Windows Live" clId="Web-{7BEEE610-EC67-4CD6-85CF-0C5C4D32541C}" dt="2019-03-14T12:20:03.013" v="97"/>
          <ac:spMkLst>
            <pc:docMk/>
            <pc:sldMk cId="1089676206" sldId="260"/>
            <ac:spMk id="2" creationId="{E5AC0C39-1B3C-4615-8ED3-6C5EAD040488}"/>
          </ac:spMkLst>
        </pc:spChg>
        <pc:spChg chg="del">
          <ac:chgData name="Μελιτινή Λαγού" userId="d550167f40e4fc21" providerId="Windows Live" clId="Web-{7BEEE610-EC67-4CD6-85CF-0C5C4D32541C}" dt="2019-03-14T12:05:19.661" v="86"/>
          <ac:spMkLst>
            <pc:docMk/>
            <pc:sldMk cId="1089676206" sldId="260"/>
            <ac:spMk id="3" creationId="{DF711EB8-AFF4-47E3-B2C9-AA32BBB5A67E}"/>
          </ac:spMkLst>
        </pc:spChg>
        <pc:graphicFrameChg chg="add mod ord modGraphic">
          <ac:chgData name="Μελιτινή Λαγού" userId="d550167f40e4fc21" providerId="Windows Live" clId="Web-{7BEEE610-EC67-4CD6-85CF-0C5C4D32541C}" dt="2019-03-14T12:19:39.200" v="92" actId="14100"/>
          <ac:graphicFrameMkLst>
            <pc:docMk/>
            <pc:sldMk cId="1089676206" sldId="260"/>
            <ac:graphicFrameMk id="4" creationId="{1A2DFB8E-B171-4926-ABBA-59AAFF0B93CC}"/>
          </ac:graphicFrameMkLst>
        </pc:graphicFrameChg>
      </pc:sldChg>
      <pc:sldChg chg="modSp new">
        <pc:chgData name="Μελιτινή Λαγού" userId="d550167f40e4fc21" providerId="Windows Live" clId="Web-{7BEEE610-EC67-4CD6-85CF-0C5C4D32541C}" dt="2019-03-14T12:49:25.044" v="1247"/>
        <pc:sldMkLst>
          <pc:docMk/>
          <pc:sldMk cId="3650064408" sldId="261"/>
        </pc:sldMkLst>
        <pc:spChg chg="mod">
          <ac:chgData name="Μελιτινή Λαγού" userId="d550167f40e4fc21" providerId="Windows Live" clId="Web-{7BEEE610-EC67-4CD6-85CF-0C5C4D32541C}" dt="2019-03-14T12:49:25.044" v="1247"/>
          <ac:spMkLst>
            <pc:docMk/>
            <pc:sldMk cId="3650064408" sldId="261"/>
            <ac:spMk id="2" creationId="{DE55AB06-1B5B-44FA-941D-8DFE541DEC7A}"/>
          </ac:spMkLst>
        </pc:spChg>
      </pc:sldChg>
      <pc:sldChg chg="modSp new">
        <pc:chgData name="Μελιτινή Λαγού" userId="d550167f40e4fc21" providerId="Windows Live" clId="Web-{7BEEE610-EC67-4CD6-85CF-0C5C4D32541C}" dt="2019-03-14T12:42:03.430" v="1034" actId="20577"/>
        <pc:sldMkLst>
          <pc:docMk/>
          <pc:sldMk cId="2423967669" sldId="262"/>
        </pc:sldMkLst>
        <pc:spChg chg="mod">
          <ac:chgData name="Μελιτινή Λαγού" userId="d550167f40e4fc21" providerId="Windows Live" clId="Web-{7BEEE610-EC67-4CD6-85CF-0C5C4D32541C}" dt="2019-03-14T12:42:03.430" v="1034" actId="20577"/>
          <ac:spMkLst>
            <pc:docMk/>
            <pc:sldMk cId="2423967669" sldId="262"/>
            <ac:spMk id="2" creationId="{119D77BC-2C34-448E-B680-2247B3D6E099}"/>
          </ac:spMkLst>
        </pc:spChg>
        <pc:spChg chg="mod">
          <ac:chgData name="Μελιτινή Λαγού" userId="d550167f40e4fc21" providerId="Windows Live" clId="Web-{7BEEE610-EC67-4CD6-85CF-0C5C4D32541C}" dt="2019-03-14T12:37:33.490" v="946"/>
          <ac:spMkLst>
            <pc:docMk/>
            <pc:sldMk cId="2423967669" sldId="262"/>
            <ac:spMk id="3" creationId="{91B1FD02-E0A7-4085-8A3A-6B628CF56D07}"/>
          </ac:spMkLst>
        </pc:spChg>
      </pc:sldChg>
      <pc:sldChg chg="addSp delSp modSp new mod setBg">
        <pc:chgData name="Μελιτινή Λαγού" userId="d550167f40e4fc21" providerId="Windows Live" clId="Web-{7BEEE610-EC67-4CD6-85CF-0C5C4D32541C}" dt="2019-03-14T12:41:44.868" v="1033" actId="14100"/>
        <pc:sldMkLst>
          <pc:docMk/>
          <pc:sldMk cId="844437579" sldId="263"/>
        </pc:sldMkLst>
        <pc:spChg chg="add del mod">
          <ac:chgData name="Μελιτινή Λαγού" userId="d550167f40e4fc21" providerId="Windows Live" clId="Web-{7BEEE610-EC67-4CD6-85CF-0C5C4D32541C}" dt="2019-03-14T12:39:30.538" v="956"/>
          <ac:spMkLst>
            <pc:docMk/>
            <pc:sldMk cId="844437579" sldId="263"/>
            <ac:spMk id="2" creationId="{6A7DB471-A407-45B6-ACBF-BB4BB2D36017}"/>
          </ac:spMkLst>
        </pc:spChg>
        <pc:spChg chg="del">
          <ac:chgData name="Μελιτινή Λαγού" userId="d550167f40e4fc21" providerId="Windows Live" clId="Web-{7BEEE610-EC67-4CD6-85CF-0C5C4D32541C}" dt="2019-03-14T12:39:11.460" v="948"/>
          <ac:spMkLst>
            <pc:docMk/>
            <pc:sldMk cId="844437579" sldId="263"/>
            <ac:spMk id="3" creationId="{A212AB3F-431D-4C2D-B96E-F7E4E2C5A639}"/>
          </ac:spMkLst>
        </pc:spChg>
        <pc:spChg chg="add del">
          <ac:chgData name="Μελιτινή Λαγού" userId="d550167f40e4fc21" providerId="Windows Live" clId="Web-{7BEEE610-EC67-4CD6-85CF-0C5C4D32541C}" dt="2019-03-14T12:39:26.070" v="953"/>
          <ac:spMkLst>
            <pc:docMk/>
            <pc:sldMk cId="844437579" sldId="263"/>
            <ac:spMk id="6" creationId="{0F13DB2D-8AB3-417F-95EE-E90AE5D9B648}"/>
          </ac:spMkLst>
        </pc:spChg>
        <pc:spChg chg="add del">
          <ac:chgData name="Μελιτινή Λαγού" userId="d550167f40e4fc21" providerId="Windows Live" clId="Web-{7BEEE610-EC67-4CD6-85CF-0C5C4D32541C}" dt="2019-03-14T12:39:22.413" v="951"/>
          <ac:spMkLst>
            <pc:docMk/>
            <pc:sldMk cId="844437579" sldId="263"/>
            <ac:spMk id="9" creationId="{CDDE5CDF-1512-4CDA-B956-23D223F8DE44}"/>
          </ac:spMkLst>
        </pc:spChg>
        <pc:spChg chg="add del">
          <ac:chgData name="Μελιτινή Λαγού" userId="d550167f40e4fc21" providerId="Windows Live" clId="Web-{7BEEE610-EC67-4CD6-85CF-0C5C4D32541C}" dt="2019-03-14T12:39:30.148" v="955"/>
          <ac:spMkLst>
            <pc:docMk/>
            <pc:sldMk cId="844437579" sldId="263"/>
            <ac:spMk id="10" creationId="{3F1EE68B-B382-41AE-8B8B-8825863591CE}"/>
          </ac:spMkLst>
        </pc:spChg>
        <pc:spChg chg="add del mod">
          <ac:chgData name="Μελιτινή Λαγού" userId="d550167f40e4fc21" providerId="Windows Live" clId="Web-{7BEEE610-EC67-4CD6-85CF-0C5C4D32541C}" dt="2019-03-14T12:40:14.867" v="968"/>
          <ac:spMkLst>
            <pc:docMk/>
            <pc:sldMk cId="844437579" sldId="263"/>
            <ac:spMk id="11" creationId="{3F8F187F-916B-41D4-AC0E-2740A926D832}"/>
          </ac:spMkLst>
        </pc:spChg>
        <pc:spChg chg="add">
          <ac:chgData name="Μελιτινή Λαγού" userId="d550167f40e4fc21" providerId="Windows Live" clId="Web-{7BEEE610-EC67-4CD6-85CF-0C5C4D32541C}" dt="2019-03-14T12:39:30.538" v="956"/>
          <ac:spMkLst>
            <pc:docMk/>
            <pc:sldMk cId="844437579" sldId="263"/>
            <ac:spMk id="12" creationId="{CDDE5CDF-1512-4CDA-B956-23D223F8DE44}"/>
          </ac:spMkLst>
        </pc:spChg>
        <pc:spChg chg="add del">
          <ac:chgData name="Μελιτινή Λαγού" userId="d550167f40e4fc21" providerId="Windows Live" clId="Web-{7BEEE610-EC67-4CD6-85CF-0C5C4D32541C}" dt="2019-03-14T12:39:22.413" v="951"/>
          <ac:spMkLst>
            <pc:docMk/>
            <pc:sldMk cId="844437579" sldId="263"/>
            <ac:spMk id="15" creationId="{B6E6531A-0776-43BA-A852-5FB5C77534D5}"/>
          </ac:spMkLst>
        </pc:spChg>
        <pc:spChg chg="add del">
          <ac:chgData name="Μελιτινή Λαγού" userId="d550167f40e4fc21" providerId="Windows Live" clId="Web-{7BEEE610-EC67-4CD6-85CF-0C5C4D32541C}" dt="2019-03-14T12:39:22.413" v="951"/>
          <ac:spMkLst>
            <pc:docMk/>
            <pc:sldMk cId="844437579" sldId="263"/>
            <ac:spMk id="17" creationId="{F8C5273F-2B84-46BF-A94F-1A20E13B3AA1}"/>
          </ac:spMkLst>
        </pc:spChg>
        <pc:spChg chg="add">
          <ac:chgData name="Μελιτινή Λαγού" userId="d550167f40e4fc21" providerId="Windows Live" clId="Web-{7BEEE610-EC67-4CD6-85CF-0C5C4D32541C}" dt="2019-03-14T12:39:30.538" v="956"/>
          <ac:spMkLst>
            <pc:docMk/>
            <pc:sldMk cId="844437579" sldId="263"/>
            <ac:spMk id="18" creationId="{B6E6531A-0776-43BA-A852-5FB5C77534D5}"/>
          </ac:spMkLst>
        </pc:spChg>
        <pc:spChg chg="add">
          <ac:chgData name="Μελιτινή Λαγού" userId="d550167f40e4fc21" providerId="Windows Live" clId="Web-{7BEEE610-EC67-4CD6-85CF-0C5C4D32541C}" dt="2019-03-14T12:39:30.538" v="956"/>
          <ac:spMkLst>
            <pc:docMk/>
            <pc:sldMk cId="844437579" sldId="263"/>
            <ac:spMk id="19" creationId="{F8C5273F-2B84-46BF-A94F-1A20E13B3AA1}"/>
          </ac:spMkLst>
        </pc:spChg>
        <pc:spChg chg="add mod">
          <ac:chgData name="Μελιτινή Λαγού" userId="d550167f40e4fc21" providerId="Windows Live" clId="Web-{7BEEE610-EC67-4CD6-85CF-0C5C4D32541C}" dt="2019-03-14T12:41:44.868" v="1033" actId="14100"/>
          <ac:spMkLst>
            <pc:docMk/>
            <pc:sldMk cId="844437579" sldId="263"/>
            <ac:spMk id="20" creationId="{1881083C-D664-41F0-9C04-3EF9BBD6BA9A}"/>
          </ac:spMkLst>
        </pc:spChg>
        <pc:spChg chg="add del mod">
          <ac:chgData name="Μελιτινή Λαγού" userId="d550167f40e4fc21" providerId="Windows Live" clId="Web-{7BEEE610-EC67-4CD6-85CF-0C5C4D32541C}" dt="2019-03-14T12:40:30.304" v="977"/>
          <ac:spMkLst>
            <pc:docMk/>
            <pc:sldMk cId="844437579" sldId="263"/>
            <ac:spMk id="21" creationId="{D05017A1-80AE-4A98-9D6D-52FB5BEE9ED7}"/>
          </ac:spMkLst>
        </pc:spChg>
        <pc:spChg chg="add del mod">
          <ac:chgData name="Μελιτινή Λαγού" userId="d550167f40e4fc21" providerId="Windows Live" clId="Web-{7BEEE610-EC67-4CD6-85CF-0C5C4D32541C}" dt="2019-03-14T12:40:19.679" v="970"/>
          <ac:spMkLst>
            <pc:docMk/>
            <pc:sldMk cId="844437579" sldId="263"/>
            <ac:spMk id="22" creationId="{D6A0B9A1-7649-4D12-861B-CBF00C07918B}"/>
          </ac:spMkLst>
        </pc:spChg>
        <pc:picChg chg="add del mod ord replId">
          <ac:chgData name="Μελιτινή Λαγού" userId="d550167f40e4fc21" providerId="Windows Live" clId="Web-{7BEEE610-EC67-4CD6-85CF-0C5C4D32541C}" dt="2019-03-14T12:39:59.617" v="958" actId="1076"/>
          <ac:picMkLst>
            <pc:docMk/>
            <pc:sldMk cId="844437579" sldId="263"/>
            <ac:picMk id="4" creationId="{9481F94F-3971-49EE-B280-5CFF402C4F52}"/>
          </ac:picMkLst>
        </pc:picChg>
        <pc:picChg chg="add del">
          <ac:chgData name="Μελιτινή Λαγού" userId="d550167f40e4fc21" providerId="Windows Live" clId="Web-{7BEEE610-EC67-4CD6-85CF-0C5C4D32541C}" dt="2019-03-14T12:39:26.070" v="953"/>
          <ac:picMkLst>
            <pc:docMk/>
            <pc:sldMk cId="844437579" sldId="263"/>
            <ac:picMk id="7" creationId="{9481F94F-3971-49EE-B280-5CFF402C4F52}"/>
          </ac:picMkLst>
        </pc:picChg>
        <pc:picChg chg="add del">
          <ac:chgData name="Μελιτινή Λαγού" userId="d550167f40e4fc21" providerId="Windows Live" clId="Web-{7BEEE610-EC67-4CD6-85CF-0C5C4D32541C}" dt="2019-03-14T12:39:30.148" v="955"/>
          <ac:picMkLst>
            <pc:docMk/>
            <pc:sldMk cId="844437579" sldId="263"/>
            <ac:picMk id="8" creationId="{9481F94F-3971-49EE-B280-5CFF402C4F52}"/>
          </ac:picMkLst>
        </pc:picChg>
        <pc:picChg chg="add del">
          <ac:chgData name="Μελιτινή Λαγού" userId="d550167f40e4fc21" providerId="Windows Live" clId="Web-{7BEEE610-EC67-4CD6-85CF-0C5C4D32541C}" dt="2019-03-14T12:39:22.413" v="951"/>
          <ac:picMkLst>
            <pc:docMk/>
            <pc:sldMk cId="844437579" sldId="263"/>
            <ac:picMk id="11" creationId="{B029D7D8-5A6B-4C76-94C8-15798C6C5ADB}"/>
          </ac:picMkLst>
        </pc:picChg>
        <pc:picChg chg="add">
          <ac:chgData name="Μελιτινή Λαγού" userId="d550167f40e4fc21" providerId="Windows Live" clId="Web-{7BEEE610-EC67-4CD6-85CF-0C5C4D32541C}" dt="2019-03-14T12:39:30.538" v="956"/>
          <ac:picMkLst>
            <pc:docMk/>
            <pc:sldMk cId="844437579" sldId="263"/>
            <ac:picMk id="14" creationId="{B029D7D8-5A6B-4C76-94C8-15798C6C5ADB}"/>
          </ac:picMkLst>
        </pc:picChg>
        <pc:cxnChg chg="add del">
          <ac:chgData name="Μελιτινή Λαγού" userId="d550167f40e4fc21" providerId="Windows Live" clId="Web-{7BEEE610-EC67-4CD6-85CF-0C5C4D32541C}" dt="2019-03-14T12:39:22.413" v="951"/>
          <ac:cxnSpMkLst>
            <pc:docMk/>
            <pc:sldMk cId="844437579" sldId="263"/>
            <ac:cxnSpMk id="13" creationId="{A5C9319C-E20D-4884-952F-60B6A58C3E34}"/>
          </ac:cxnSpMkLst>
        </pc:cxnChg>
        <pc:cxnChg chg="add">
          <ac:chgData name="Μελιτινή Λαγού" userId="d550167f40e4fc21" providerId="Windows Live" clId="Web-{7BEEE610-EC67-4CD6-85CF-0C5C4D32541C}" dt="2019-03-14T12:39:30.538" v="956"/>
          <ac:cxnSpMkLst>
            <pc:docMk/>
            <pc:sldMk cId="844437579" sldId="263"/>
            <ac:cxnSpMk id="16" creationId="{A5C9319C-E20D-4884-952F-60B6A58C3E34}"/>
          </ac:cxnSpMkLst>
        </pc:cxnChg>
      </pc:sldChg>
      <pc:sldChg chg="addSp delSp modSp new mod setBg">
        <pc:chgData name="Μελιτινή Λαγού" userId="d550167f40e4fc21" providerId="Windows Live" clId="Web-{7BEEE610-EC67-4CD6-85CF-0C5C4D32541C}" dt="2019-03-14T12:44:40.791" v="1133" actId="1076"/>
        <pc:sldMkLst>
          <pc:docMk/>
          <pc:sldMk cId="314965769" sldId="264"/>
        </pc:sldMkLst>
        <pc:spChg chg="del">
          <ac:chgData name="Μελιτινή Λαγού" userId="d550167f40e4fc21" providerId="Windows Live" clId="Web-{7BEEE610-EC67-4CD6-85CF-0C5C4D32541C}" dt="2019-03-14T12:43:27.978" v="1039"/>
          <ac:spMkLst>
            <pc:docMk/>
            <pc:sldMk cId="314965769" sldId="264"/>
            <ac:spMk id="2" creationId="{A7370242-B8BA-4E83-8D61-C56142744B9A}"/>
          </ac:spMkLst>
        </pc:spChg>
        <pc:spChg chg="del">
          <ac:chgData name="Μελιτινή Λαγού" userId="d550167f40e4fc21" providerId="Windows Live" clId="Web-{7BEEE610-EC67-4CD6-85CF-0C5C4D32541C}" dt="2019-03-14T12:43:21.900" v="1038"/>
          <ac:spMkLst>
            <pc:docMk/>
            <pc:sldMk cId="314965769" sldId="264"/>
            <ac:spMk id="3" creationId="{B72D24F4-6FA2-46A6-AADF-4BE1E83C9211}"/>
          </ac:spMkLst>
        </pc:spChg>
        <pc:spChg chg="add mod">
          <ac:chgData name="Μελιτινή Λαγού" userId="d550167f40e4fc21" providerId="Windows Live" clId="Web-{7BEEE610-EC67-4CD6-85CF-0C5C4D32541C}" dt="2019-03-14T12:44:40.791" v="1133" actId="1076"/>
          <ac:spMkLst>
            <pc:docMk/>
            <pc:sldMk cId="314965769" sldId="264"/>
            <ac:spMk id="6" creationId="{AB57933A-9642-4858-9E63-995ABB5BFB5E}"/>
          </ac:spMkLst>
        </pc:spChg>
        <pc:spChg chg="add">
          <ac:chgData name="Μελιτινή Λαγού" userId="d550167f40e4fc21" providerId="Windows Live" clId="Web-{7BEEE610-EC67-4CD6-85CF-0C5C4D32541C}" dt="2019-03-14T12:43:27.978" v="1039"/>
          <ac:spMkLst>
            <pc:docMk/>
            <pc:sldMk cId="314965769" sldId="264"/>
            <ac:spMk id="9" creationId="{CDDE5CDF-1512-4CDA-B956-23D223F8DE44}"/>
          </ac:spMkLst>
        </pc:spChg>
        <pc:spChg chg="add">
          <ac:chgData name="Μελιτινή Λαγού" userId="d550167f40e4fc21" providerId="Windows Live" clId="Web-{7BEEE610-EC67-4CD6-85CF-0C5C4D32541C}" dt="2019-03-14T12:43:27.978" v="1039"/>
          <ac:spMkLst>
            <pc:docMk/>
            <pc:sldMk cId="314965769" sldId="264"/>
            <ac:spMk id="15" creationId="{62C9703D-C8F9-44AD-A7C0-C2F3871F8C1B}"/>
          </ac:spMkLst>
        </pc:spChg>
        <pc:picChg chg="add mod ord">
          <ac:chgData name="Μελιτινή Λαγού" userId="d550167f40e4fc21" providerId="Windows Live" clId="Web-{7BEEE610-EC67-4CD6-85CF-0C5C4D32541C}" dt="2019-03-14T12:43:27.978" v="1039"/>
          <ac:picMkLst>
            <pc:docMk/>
            <pc:sldMk cId="314965769" sldId="264"/>
            <ac:picMk id="4" creationId="{AEC1999F-3054-4FAA-BC8E-A516A20141EF}"/>
          </ac:picMkLst>
        </pc:picChg>
        <pc:picChg chg="add">
          <ac:chgData name="Μελιτινή Λαγού" userId="d550167f40e4fc21" providerId="Windows Live" clId="Web-{7BEEE610-EC67-4CD6-85CF-0C5C4D32541C}" dt="2019-03-14T12:43:27.978" v="1039"/>
          <ac:picMkLst>
            <pc:docMk/>
            <pc:sldMk cId="314965769" sldId="264"/>
            <ac:picMk id="11" creationId="{B029D7D8-5A6B-4C76-94C8-15798C6C5ADB}"/>
          </ac:picMkLst>
        </pc:picChg>
        <pc:cxnChg chg="add">
          <ac:chgData name="Μελιτινή Λαγού" userId="d550167f40e4fc21" providerId="Windows Live" clId="Web-{7BEEE610-EC67-4CD6-85CF-0C5C4D32541C}" dt="2019-03-14T12:43:27.978" v="1039"/>
          <ac:cxnSpMkLst>
            <pc:docMk/>
            <pc:sldMk cId="314965769" sldId="264"/>
            <ac:cxnSpMk id="13" creationId="{A5C9319C-E20D-4884-952F-60B6A58C3E34}"/>
          </ac:cxnSpMkLst>
        </pc:cxnChg>
      </pc:sldChg>
      <pc:sldChg chg="addSp delSp modSp new mod setBg modClrScheme chgLayout">
        <pc:chgData name="Μελιτινή Λαγού" userId="d550167f40e4fc21" providerId="Windows Live" clId="Web-{7BEEE610-EC67-4CD6-85CF-0C5C4D32541C}" dt="2019-03-14T12:47:50.621" v="1182"/>
        <pc:sldMkLst>
          <pc:docMk/>
          <pc:sldMk cId="1977634087" sldId="265"/>
        </pc:sldMkLst>
        <pc:spChg chg="del mod ord">
          <ac:chgData name="Μελιτινή Λαγού" userId="d550167f40e4fc21" providerId="Windows Live" clId="Web-{7BEEE610-EC67-4CD6-85CF-0C5C4D32541C}" dt="2019-03-14T12:47:50.621" v="1182"/>
          <ac:spMkLst>
            <pc:docMk/>
            <pc:sldMk cId="1977634087" sldId="265"/>
            <ac:spMk id="2" creationId="{70F09089-F04B-4BA5-8963-BEE0FF831A70}"/>
          </ac:spMkLst>
        </pc:spChg>
        <pc:spChg chg="del">
          <ac:chgData name="Μελιτινή Λαγού" userId="d550167f40e4fc21" providerId="Windows Live" clId="Web-{7BEEE610-EC67-4CD6-85CF-0C5C4D32541C}" dt="2019-03-14T12:45:55.370" v="1135"/>
          <ac:spMkLst>
            <pc:docMk/>
            <pc:sldMk cId="1977634087" sldId="265"/>
            <ac:spMk id="3" creationId="{08D67C43-779F-438C-AB4F-27365A46ECE4}"/>
          </ac:spMkLst>
        </pc:spChg>
        <pc:spChg chg="add mod ord">
          <ac:chgData name="Μελιτινή Λαγού" userId="d550167f40e4fc21" providerId="Windows Live" clId="Web-{7BEEE610-EC67-4CD6-85CF-0C5C4D32541C}" dt="2019-03-14T12:47:43.105" v="1181"/>
          <ac:spMkLst>
            <pc:docMk/>
            <pc:sldMk cId="1977634087" sldId="265"/>
            <ac:spMk id="6" creationId="{273DABAF-986E-4C64-883C-B8C5379A22F0}"/>
          </ac:spMkLst>
        </pc:spChg>
        <pc:spChg chg="add">
          <ac:chgData name="Μελιτινή Λαγού" userId="d550167f40e4fc21" providerId="Windows Live" clId="Web-{7BEEE610-EC67-4CD6-85CF-0C5C4D32541C}" dt="2019-03-14T12:47:01.590" v="1140"/>
          <ac:spMkLst>
            <pc:docMk/>
            <pc:sldMk cId="1977634087" sldId="265"/>
            <ac:spMk id="11" creationId="{1CE580D1-F917-4567-AFB4-99AA9B52ADF0}"/>
          </ac:spMkLst>
        </pc:spChg>
        <pc:spChg chg="add">
          <ac:chgData name="Μελιτινή Λαγού" userId="d550167f40e4fc21" providerId="Windows Live" clId="Web-{7BEEE610-EC67-4CD6-85CF-0C5C4D32541C}" dt="2019-03-14T12:47:01.590" v="1140"/>
          <ac:spMkLst>
            <pc:docMk/>
            <pc:sldMk cId="1977634087" sldId="265"/>
            <ac:spMk id="19" creationId="{5BB14454-D00C-4958-BB39-F5F9F3ACD499}"/>
          </ac:spMkLst>
        </pc:spChg>
        <pc:spChg chg="add">
          <ac:chgData name="Μελιτινή Λαγού" userId="d550167f40e4fc21" providerId="Windows Live" clId="Web-{7BEEE610-EC67-4CD6-85CF-0C5C4D32541C}" dt="2019-03-14T12:47:01.590" v="1140"/>
          <ac:spMkLst>
            <pc:docMk/>
            <pc:sldMk cId="1977634087" sldId="265"/>
            <ac:spMk id="23" creationId="{A1084370-0E70-4003-9787-3490FCC20E13}"/>
          </ac:spMkLst>
        </pc:spChg>
        <pc:grpChg chg="add">
          <ac:chgData name="Μελιτινή Λαγού" userId="d550167f40e4fc21" providerId="Windows Live" clId="Web-{7BEEE610-EC67-4CD6-85CF-0C5C4D32541C}" dt="2019-03-14T12:47:01.590" v="1140"/>
          <ac:grpSpMkLst>
            <pc:docMk/>
            <pc:sldMk cId="1977634087" sldId="265"/>
            <ac:grpSpMk id="25" creationId="{2B7C66D2-22E8-4E8F-829B-050BFA7C86C5}"/>
          </ac:grpSpMkLst>
        </pc:grpChg>
        <pc:picChg chg="add mod ord modCrop">
          <ac:chgData name="Μελιτινή Λαγού" userId="d550167f40e4fc21" providerId="Windows Live" clId="Web-{7BEEE610-EC67-4CD6-85CF-0C5C4D32541C}" dt="2019-03-14T12:47:01.590" v="1140"/>
          <ac:picMkLst>
            <pc:docMk/>
            <pc:sldMk cId="1977634087" sldId="265"/>
            <ac:picMk id="4" creationId="{0C83C66E-89FB-4A05-B0E4-9E5727713581}"/>
          </ac:picMkLst>
        </pc:picChg>
        <pc:picChg chg="add">
          <ac:chgData name="Μελιτινή Λαγού" userId="d550167f40e4fc21" providerId="Windows Live" clId="Web-{7BEEE610-EC67-4CD6-85CF-0C5C4D32541C}" dt="2019-03-14T12:47:01.590" v="1140"/>
          <ac:picMkLst>
            <pc:docMk/>
            <pc:sldMk cId="1977634087" sldId="265"/>
            <ac:picMk id="13" creationId="{1F5620B8-A2D8-4568-B566-F0453A0D9167}"/>
          </ac:picMkLst>
        </pc:picChg>
        <pc:picChg chg="add">
          <ac:chgData name="Μελιτινή Λαγού" userId="d550167f40e4fc21" providerId="Windows Live" clId="Web-{7BEEE610-EC67-4CD6-85CF-0C5C4D32541C}" dt="2019-03-14T12:47:01.590" v="1140"/>
          <ac:picMkLst>
            <pc:docMk/>
            <pc:sldMk cId="1977634087" sldId="265"/>
            <ac:picMk id="29" creationId="{3635D2BC-4EDA-4A3E-83BF-035608099BD5}"/>
          </ac:picMkLst>
        </pc:picChg>
        <pc:cxnChg chg="add">
          <ac:chgData name="Μελιτινή Λαγού" userId="d550167f40e4fc21" providerId="Windows Live" clId="Web-{7BEEE610-EC67-4CD6-85CF-0C5C4D32541C}" dt="2019-03-14T12:47:01.590" v="1140"/>
          <ac:cxnSpMkLst>
            <pc:docMk/>
            <pc:sldMk cId="1977634087" sldId="265"/>
            <ac:cxnSpMk id="15" creationId="{1C7D2BA4-4B7A-4596-8BCC-5CF715423894}"/>
          </ac:cxnSpMkLst>
        </pc:cxnChg>
        <pc:cxnChg chg="add">
          <ac:chgData name="Μελιτινή Λαγού" userId="d550167f40e4fc21" providerId="Windows Live" clId="Web-{7BEEE610-EC67-4CD6-85CF-0C5C4D32541C}" dt="2019-03-14T12:47:01.590" v="1140"/>
          <ac:cxnSpMkLst>
            <pc:docMk/>
            <pc:sldMk cId="1977634087" sldId="265"/>
            <ac:cxnSpMk id="17" creationId="{C9D4B225-18E9-4C5B-94D8-2ABE6D161E4A}"/>
          </ac:cxnSpMkLst>
        </pc:cxnChg>
        <pc:cxnChg chg="add">
          <ac:chgData name="Μελιτινή Λαγού" userId="d550167f40e4fc21" providerId="Windows Live" clId="Web-{7BEEE610-EC67-4CD6-85CF-0C5C4D32541C}" dt="2019-03-14T12:47:01.590" v="1140"/>
          <ac:cxnSpMkLst>
            <pc:docMk/>
            <pc:sldMk cId="1977634087" sldId="265"/>
            <ac:cxnSpMk id="21" creationId="{28A657A7-C4E5-425B-98FA-BB817FF7BFB0}"/>
          </ac:cxnSpMkLst>
        </pc:cxnChg>
        <pc:cxnChg chg="add">
          <ac:chgData name="Μελιτινή Λαγού" userId="d550167f40e4fc21" providerId="Windows Live" clId="Web-{7BEEE610-EC67-4CD6-85CF-0C5C4D32541C}" dt="2019-03-14T12:47:01.590" v="1140"/>
          <ac:cxnSpMkLst>
            <pc:docMk/>
            <pc:sldMk cId="1977634087" sldId="265"/>
            <ac:cxnSpMk id="31" creationId="{A3C86EB9-7FA9-42F7-B348-A7FD17436A9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AEEE2-25DC-43DC-849A-BDB5BED02B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FACA2325-D15E-40F6-B0EF-FD3E67C3CA03}">
      <dgm:prSet phldrT="[Κείμενο]"/>
      <dgm:spPr/>
      <dgm:t>
        <a:bodyPr/>
        <a:lstStyle/>
        <a:p>
          <a:r>
            <a:rPr lang="af-ZA" sz="3000" err="1"/>
            <a:t>Intergrate</a:t>
          </a:r>
          <a:r>
            <a:rPr lang="el-GR" sz="3000"/>
            <a:t> </a:t>
          </a:r>
          <a:r>
            <a:rPr lang="af-ZA" sz="3000" err="1"/>
            <a:t>easier</a:t>
          </a:r>
          <a:r>
            <a:rPr lang="el-GR" sz="3000"/>
            <a:t> </a:t>
          </a:r>
          <a:r>
            <a:rPr lang="af-ZA" sz="3000" err="1">
              <a:latin typeface="Gill Sans MT"/>
            </a:rPr>
            <a:t>refugees</a:t>
          </a:r>
          <a:r>
            <a:rPr lang="el-GR" sz="3000"/>
            <a:t> </a:t>
          </a:r>
          <a:r>
            <a:rPr lang="af-ZA" sz="3000">
              <a:latin typeface="Gill Sans MT"/>
            </a:rPr>
            <a:t>in</a:t>
          </a:r>
          <a:r>
            <a:rPr lang="el-GR" sz="3000"/>
            <a:t> </a:t>
          </a:r>
          <a:r>
            <a:rPr lang="af-ZA" sz="3000" err="1">
              <a:latin typeface="Gill Sans MT"/>
            </a:rPr>
            <a:t>our</a:t>
          </a:r>
          <a:r>
            <a:rPr lang="af-ZA" sz="3000">
              <a:latin typeface="Gill Sans MT"/>
            </a:rPr>
            <a:t> </a:t>
          </a:r>
          <a:r>
            <a:rPr lang="af-ZA" sz="3000" err="1">
              <a:latin typeface="Gill Sans MT"/>
            </a:rPr>
            <a:t>societies</a:t>
          </a:r>
          <a:r>
            <a:rPr lang="el-GR" sz="3000"/>
            <a:t> </a:t>
          </a:r>
          <a:endParaRPr lang="el-GR" sz="3000">
            <a:latin typeface="Gill Sans MT"/>
          </a:endParaRPr>
        </a:p>
      </dgm:t>
    </dgm:pt>
    <dgm:pt modelId="{2F59E56E-6432-4F74-AC90-B972F27F6248}" type="parTrans" cxnId="{5826CB05-62BB-4C19-8CCD-937ECF85FE2A}">
      <dgm:prSet/>
      <dgm:spPr/>
      <dgm:t>
        <a:bodyPr/>
        <a:lstStyle/>
        <a:p>
          <a:endParaRPr lang="el-GR"/>
        </a:p>
      </dgm:t>
    </dgm:pt>
    <dgm:pt modelId="{3C40C440-AAC1-485F-89AE-5A30EE6E36B3}" type="sibTrans" cxnId="{5826CB05-62BB-4C19-8CCD-937ECF85FE2A}">
      <dgm:prSet/>
      <dgm:spPr/>
      <dgm:t>
        <a:bodyPr/>
        <a:lstStyle/>
        <a:p>
          <a:endParaRPr lang="el-GR"/>
        </a:p>
      </dgm:t>
    </dgm:pt>
    <dgm:pt modelId="{2EE9F2F1-68C7-412E-ABA2-54D6335B3A50}">
      <dgm:prSet phldrT="[Κείμενο]"/>
      <dgm:spPr/>
      <dgm:t>
        <a:bodyPr/>
        <a:lstStyle/>
        <a:p>
          <a:r>
            <a:rPr lang="af-ZA" err="1"/>
            <a:t>Relieve</a:t>
          </a:r>
          <a:r>
            <a:rPr lang="el-GR"/>
            <a:t> </a:t>
          </a:r>
          <a:r>
            <a:rPr lang="af-ZA" err="1">
              <a:latin typeface="Gill Sans MT"/>
            </a:rPr>
            <a:t>the</a:t>
          </a:r>
          <a:r>
            <a:rPr lang="el-GR"/>
            <a:t> </a:t>
          </a:r>
          <a:r>
            <a:rPr lang="af-ZA" err="1">
              <a:latin typeface="Gill Sans MT"/>
            </a:rPr>
            <a:t>pain</a:t>
          </a:r>
          <a:r>
            <a:rPr lang="el-GR"/>
            <a:t> </a:t>
          </a:r>
          <a:r>
            <a:rPr lang="af-ZA">
              <a:latin typeface="Gill Sans MT"/>
            </a:rPr>
            <a:t>of</a:t>
          </a:r>
          <a:r>
            <a:rPr lang="el-GR"/>
            <a:t> </a:t>
          </a:r>
          <a:r>
            <a:rPr lang="af-ZA" err="1">
              <a:latin typeface="Gill Sans MT"/>
            </a:rPr>
            <a:t>refugees</a:t>
          </a:r>
          <a:endParaRPr lang="el-GR"/>
        </a:p>
      </dgm:t>
    </dgm:pt>
    <dgm:pt modelId="{4E57737B-FA72-42AD-8CBB-9456D17EFDE0}" type="parTrans" cxnId="{E97D7AFC-4691-423A-9785-8ECC1826F40F}">
      <dgm:prSet/>
      <dgm:spPr/>
      <dgm:t>
        <a:bodyPr/>
        <a:lstStyle/>
        <a:p>
          <a:endParaRPr lang="el-GR"/>
        </a:p>
      </dgm:t>
    </dgm:pt>
    <dgm:pt modelId="{B01B146D-5DA6-4206-A048-74520C9A26E9}" type="sibTrans" cxnId="{E97D7AFC-4691-423A-9785-8ECC1826F40F}">
      <dgm:prSet/>
      <dgm:spPr/>
      <dgm:t>
        <a:bodyPr/>
        <a:lstStyle/>
        <a:p>
          <a:endParaRPr lang="el-GR"/>
        </a:p>
      </dgm:t>
    </dgm:pt>
    <dgm:pt modelId="{52B4A882-8996-4B88-A8D3-337AE8319826}">
      <dgm:prSet phldrT="[Κείμενο]"/>
      <dgm:spPr/>
      <dgm:t>
        <a:bodyPr/>
        <a:lstStyle/>
        <a:p>
          <a:r>
            <a:rPr lang="el-GR" err="1"/>
            <a:t>Learn</a:t>
          </a:r>
          <a:r>
            <a:rPr lang="el-GR"/>
            <a:t> </a:t>
          </a:r>
          <a:r>
            <a:rPr lang="el-GR" err="1"/>
            <a:t>to</a:t>
          </a:r>
          <a:r>
            <a:rPr lang="el-GR"/>
            <a:t> </a:t>
          </a:r>
          <a:r>
            <a:rPr lang="el-GR" err="1"/>
            <a:t>little</a:t>
          </a:r>
          <a:r>
            <a:rPr lang="el-GR"/>
            <a:t> </a:t>
          </a:r>
          <a:r>
            <a:rPr lang="af-ZA" err="1">
              <a:latin typeface="Gill Sans MT"/>
            </a:rPr>
            <a:t>refugee</a:t>
          </a:r>
          <a:r>
            <a:rPr lang="el-GR"/>
            <a:t> </a:t>
          </a:r>
          <a:r>
            <a:rPr lang="af-ZA" err="1"/>
            <a:t>children</a:t>
          </a:r>
          <a:r>
            <a:rPr lang="el-GR"/>
            <a:t> </a:t>
          </a:r>
          <a:r>
            <a:rPr lang="af-ZA" err="1"/>
            <a:t>how</a:t>
          </a:r>
          <a:r>
            <a:rPr lang="el-GR"/>
            <a:t> </a:t>
          </a:r>
          <a:r>
            <a:rPr lang="af-ZA" err="1"/>
            <a:t>to</a:t>
          </a:r>
          <a:r>
            <a:rPr lang="el-GR"/>
            <a:t> </a:t>
          </a:r>
          <a:r>
            <a:rPr lang="af-ZA" err="1">
              <a:latin typeface="Gill Sans MT"/>
            </a:rPr>
            <a:t>express</a:t>
          </a:r>
          <a:r>
            <a:rPr lang="el-GR"/>
            <a:t> </a:t>
          </a:r>
          <a:r>
            <a:rPr lang="el-GR" err="1"/>
            <a:t>their</a:t>
          </a:r>
          <a:r>
            <a:rPr lang="el-GR"/>
            <a:t> </a:t>
          </a:r>
          <a:r>
            <a:rPr lang="af-ZA" err="1"/>
            <a:t>feelings</a:t>
          </a:r>
          <a:endParaRPr lang="el-GR"/>
        </a:p>
      </dgm:t>
    </dgm:pt>
    <dgm:pt modelId="{4FD45050-7872-4466-8074-19F8983011F2}" type="parTrans" cxnId="{1545E1CB-3C86-47FB-87C8-36CE657BE58F}">
      <dgm:prSet/>
      <dgm:spPr/>
      <dgm:t>
        <a:bodyPr/>
        <a:lstStyle/>
        <a:p>
          <a:endParaRPr lang="el-GR"/>
        </a:p>
      </dgm:t>
    </dgm:pt>
    <dgm:pt modelId="{7FD38FC2-44A4-4E80-912D-9D30DE40182D}" type="sibTrans" cxnId="{1545E1CB-3C86-47FB-87C8-36CE657BE58F}">
      <dgm:prSet/>
      <dgm:spPr/>
      <dgm:t>
        <a:bodyPr/>
        <a:lstStyle/>
        <a:p>
          <a:endParaRPr lang="el-GR"/>
        </a:p>
      </dgm:t>
    </dgm:pt>
    <dgm:pt modelId="{84DD63DD-BF5E-44A4-A039-85E6442E062A}" type="pres">
      <dgm:prSet presAssocID="{058AEEE2-25DC-43DC-849A-BDB5BED02B6C}" presName="linear" presStyleCnt="0">
        <dgm:presLayoutVars>
          <dgm:animLvl val="lvl"/>
          <dgm:resizeHandles val="exact"/>
        </dgm:presLayoutVars>
      </dgm:prSet>
      <dgm:spPr/>
    </dgm:pt>
    <dgm:pt modelId="{840EA0DC-AFBD-47D0-9B29-257105FB5DCB}" type="pres">
      <dgm:prSet presAssocID="{FACA2325-D15E-40F6-B0EF-FD3E67C3CA03}" presName="parentText" presStyleLbl="node1" presStyleIdx="0" presStyleCnt="3">
        <dgm:presLayoutVars>
          <dgm:chMax val="0"/>
          <dgm:bulletEnabled val="1"/>
        </dgm:presLayoutVars>
      </dgm:prSet>
      <dgm:spPr/>
    </dgm:pt>
    <dgm:pt modelId="{36AC16DF-23D9-4B29-AC0E-2FEDDB117090}" type="pres">
      <dgm:prSet presAssocID="{3C40C440-AAC1-485F-89AE-5A30EE6E36B3}" presName="spacer" presStyleCnt="0"/>
      <dgm:spPr/>
    </dgm:pt>
    <dgm:pt modelId="{F50A8851-58CC-4A18-B6D9-C1B7ACC45714}" type="pres">
      <dgm:prSet presAssocID="{2EE9F2F1-68C7-412E-ABA2-54D6335B3A50}" presName="parentText" presStyleLbl="node1" presStyleIdx="1" presStyleCnt="3">
        <dgm:presLayoutVars>
          <dgm:chMax val="0"/>
          <dgm:bulletEnabled val="1"/>
        </dgm:presLayoutVars>
      </dgm:prSet>
      <dgm:spPr/>
    </dgm:pt>
    <dgm:pt modelId="{53E57511-E6D5-41A7-A165-F817BF074196}" type="pres">
      <dgm:prSet presAssocID="{B01B146D-5DA6-4206-A048-74520C9A26E9}" presName="spacer" presStyleCnt="0"/>
      <dgm:spPr/>
    </dgm:pt>
    <dgm:pt modelId="{5521ECDD-046C-4AF2-8A0D-C1B76476CAD3}" type="pres">
      <dgm:prSet presAssocID="{52B4A882-8996-4B88-A8D3-337AE8319826}" presName="parentText" presStyleLbl="node1" presStyleIdx="2" presStyleCnt="3">
        <dgm:presLayoutVars>
          <dgm:chMax val="0"/>
          <dgm:bulletEnabled val="1"/>
        </dgm:presLayoutVars>
      </dgm:prSet>
      <dgm:spPr/>
    </dgm:pt>
  </dgm:ptLst>
  <dgm:cxnLst>
    <dgm:cxn modelId="{5826CB05-62BB-4C19-8CCD-937ECF85FE2A}" srcId="{058AEEE2-25DC-43DC-849A-BDB5BED02B6C}" destId="{FACA2325-D15E-40F6-B0EF-FD3E67C3CA03}" srcOrd="0" destOrd="0" parTransId="{2F59E56E-6432-4F74-AC90-B972F27F6248}" sibTransId="{3C40C440-AAC1-485F-89AE-5A30EE6E36B3}"/>
    <dgm:cxn modelId="{5E37B627-0AC7-4ABF-8E88-37AFF8DA8B2D}" type="presOf" srcId="{058AEEE2-25DC-43DC-849A-BDB5BED02B6C}" destId="{84DD63DD-BF5E-44A4-A039-85E6442E062A}" srcOrd="0" destOrd="0" presId="urn:microsoft.com/office/officeart/2005/8/layout/vList2"/>
    <dgm:cxn modelId="{E6B09477-CAD2-4163-93F2-F4169EBE3D45}" type="presOf" srcId="{2EE9F2F1-68C7-412E-ABA2-54D6335B3A50}" destId="{F50A8851-58CC-4A18-B6D9-C1B7ACC45714}" srcOrd="0" destOrd="0" presId="urn:microsoft.com/office/officeart/2005/8/layout/vList2"/>
    <dgm:cxn modelId="{58EE4458-D357-4E4F-A384-AE1FCF2E52E6}" type="presOf" srcId="{FACA2325-D15E-40F6-B0EF-FD3E67C3CA03}" destId="{840EA0DC-AFBD-47D0-9B29-257105FB5DCB}" srcOrd="0" destOrd="0" presId="urn:microsoft.com/office/officeart/2005/8/layout/vList2"/>
    <dgm:cxn modelId="{1545E1CB-3C86-47FB-87C8-36CE657BE58F}" srcId="{058AEEE2-25DC-43DC-849A-BDB5BED02B6C}" destId="{52B4A882-8996-4B88-A8D3-337AE8319826}" srcOrd="2" destOrd="0" parTransId="{4FD45050-7872-4466-8074-19F8983011F2}" sibTransId="{7FD38FC2-44A4-4E80-912D-9D30DE40182D}"/>
    <dgm:cxn modelId="{EBF834ED-123A-475D-967A-0FD098B822A0}" type="presOf" srcId="{52B4A882-8996-4B88-A8D3-337AE8319826}" destId="{5521ECDD-046C-4AF2-8A0D-C1B76476CAD3}" srcOrd="0" destOrd="0" presId="urn:microsoft.com/office/officeart/2005/8/layout/vList2"/>
    <dgm:cxn modelId="{E97D7AFC-4691-423A-9785-8ECC1826F40F}" srcId="{058AEEE2-25DC-43DC-849A-BDB5BED02B6C}" destId="{2EE9F2F1-68C7-412E-ABA2-54D6335B3A50}" srcOrd="1" destOrd="0" parTransId="{4E57737B-FA72-42AD-8CBB-9456D17EFDE0}" sibTransId="{B01B146D-5DA6-4206-A048-74520C9A26E9}"/>
    <dgm:cxn modelId="{EF203583-54D4-41AE-A24A-B735338C6A0C}" type="presParOf" srcId="{84DD63DD-BF5E-44A4-A039-85E6442E062A}" destId="{840EA0DC-AFBD-47D0-9B29-257105FB5DCB}" srcOrd="0" destOrd="0" presId="urn:microsoft.com/office/officeart/2005/8/layout/vList2"/>
    <dgm:cxn modelId="{4C9061E8-9FF0-4643-8297-768CBD8EA6DC}" type="presParOf" srcId="{84DD63DD-BF5E-44A4-A039-85E6442E062A}" destId="{36AC16DF-23D9-4B29-AC0E-2FEDDB117090}" srcOrd="1" destOrd="0" presId="urn:microsoft.com/office/officeart/2005/8/layout/vList2"/>
    <dgm:cxn modelId="{4CF0039D-F4CC-4E84-950C-3550F3A612EA}" type="presParOf" srcId="{84DD63DD-BF5E-44A4-A039-85E6442E062A}" destId="{F50A8851-58CC-4A18-B6D9-C1B7ACC45714}" srcOrd="2" destOrd="0" presId="urn:microsoft.com/office/officeart/2005/8/layout/vList2"/>
    <dgm:cxn modelId="{25F21FE2-7F9D-4CAC-81EF-5A3FF829D6AC}" type="presParOf" srcId="{84DD63DD-BF5E-44A4-A039-85E6442E062A}" destId="{53E57511-E6D5-41A7-A165-F817BF074196}" srcOrd="3" destOrd="0" presId="urn:microsoft.com/office/officeart/2005/8/layout/vList2"/>
    <dgm:cxn modelId="{2897C7FA-58FF-4590-B732-E972680E0F93}" type="presParOf" srcId="{84DD63DD-BF5E-44A4-A039-85E6442E062A}" destId="{5521ECDD-046C-4AF2-8A0D-C1B76476CA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193AA-E5E3-4120-AE43-336127E46B7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l-GR"/>
        </a:p>
      </dgm:t>
    </dgm:pt>
    <dgm:pt modelId="{D8EFCDAE-DF56-4767-BC23-27FD4EF6CFFA}">
      <dgm:prSet phldrT="[Κείμενο]"/>
      <dgm:spPr/>
      <dgm:t>
        <a:bodyPr/>
        <a:lstStyle/>
        <a:p>
          <a:r>
            <a:rPr lang="af-ZA" sz="3000"/>
            <a:t>Theatre</a:t>
          </a:r>
          <a:r>
            <a:rPr lang="el-GR" sz="3000"/>
            <a:t> </a:t>
          </a:r>
          <a:r>
            <a:rPr lang="af-ZA" sz="3000" err="1"/>
            <a:t>plays</a:t>
          </a:r>
          <a:r>
            <a:rPr lang="el-GR" sz="3000"/>
            <a:t> </a:t>
          </a:r>
        </a:p>
      </dgm:t>
    </dgm:pt>
    <dgm:pt modelId="{56926E8F-AF75-43FE-B5FF-72BA3A65683A}" type="parTrans" cxnId="{A211D452-37F8-4EB5-8C9D-6E2EB266CE1F}">
      <dgm:prSet/>
      <dgm:spPr/>
      <dgm:t>
        <a:bodyPr/>
        <a:lstStyle/>
        <a:p>
          <a:endParaRPr lang="el-GR"/>
        </a:p>
      </dgm:t>
    </dgm:pt>
    <dgm:pt modelId="{64CD2499-FE53-4996-A626-EA7DDE7A812D}" type="sibTrans" cxnId="{A211D452-37F8-4EB5-8C9D-6E2EB266CE1F}">
      <dgm:prSet/>
      <dgm:spPr/>
      <dgm:t>
        <a:bodyPr/>
        <a:lstStyle/>
        <a:p>
          <a:endParaRPr lang="el-GR"/>
        </a:p>
      </dgm:t>
    </dgm:pt>
    <dgm:pt modelId="{61CFBB47-8DFC-47F7-BB01-EBAC963F3575}">
      <dgm:prSet phldrT="[Κείμενο]"/>
      <dgm:spPr/>
      <dgm:t>
        <a:bodyPr/>
        <a:lstStyle/>
        <a:p>
          <a:r>
            <a:rPr lang="af-ZA" sz="3400"/>
            <a:t>Different</a:t>
          </a:r>
          <a:r>
            <a:rPr lang="af-ZA" sz="3400">
              <a:latin typeface="Gill Sans MT"/>
            </a:rPr>
            <a:t> </a:t>
          </a:r>
          <a:r>
            <a:rPr lang="af-ZA" sz="3400" err="1">
              <a:latin typeface="Gill Sans MT"/>
            </a:rPr>
            <a:t>programmes</a:t>
          </a:r>
          <a:r>
            <a:rPr lang="el-GR" sz="3400"/>
            <a:t> </a:t>
          </a:r>
          <a:endParaRPr lang="af-ZA" sz="3400">
            <a:latin typeface="Gill Sans MT"/>
          </a:endParaRPr>
        </a:p>
      </dgm:t>
    </dgm:pt>
    <dgm:pt modelId="{9EF55555-1FEB-4DA9-BA3F-E02EAFBB48D2}" type="parTrans" cxnId="{E8C1B34F-992D-4B72-AC32-2F07BB78D6D5}">
      <dgm:prSet/>
      <dgm:spPr/>
      <dgm:t>
        <a:bodyPr/>
        <a:lstStyle/>
        <a:p>
          <a:endParaRPr lang="el-GR"/>
        </a:p>
      </dgm:t>
    </dgm:pt>
    <dgm:pt modelId="{D2C3E387-6BE1-4B58-AC28-9061A5791F8E}" type="sibTrans" cxnId="{E8C1B34F-992D-4B72-AC32-2F07BB78D6D5}">
      <dgm:prSet/>
      <dgm:spPr/>
      <dgm:t>
        <a:bodyPr/>
        <a:lstStyle/>
        <a:p>
          <a:endParaRPr lang="el-GR"/>
        </a:p>
      </dgm:t>
    </dgm:pt>
    <dgm:pt modelId="{DF3831DC-DBEE-4F2D-BA08-A5F34730A224}">
      <dgm:prSet phldrT="[Κείμενο]"/>
      <dgm:spPr/>
      <dgm:t>
        <a:bodyPr/>
        <a:lstStyle/>
        <a:p>
          <a:r>
            <a:rPr lang="af-ZA" err="1"/>
            <a:t>Publication</a:t>
          </a:r>
          <a:r>
            <a:rPr lang="el-GR"/>
            <a:t> </a:t>
          </a:r>
          <a:r>
            <a:rPr lang="af-ZA"/>
            <a:t>of</a:t>
          </a:r>
          <a:r>
            <a:rPr lang="el-GR"/>
            <a:t> </a:t>
          </a:r>
          <a:r>
            <a:rPr lang="af-ZA"/>
            <a:t>a</a:t>
          </a:r>
          <a:r>
            <a:rPr lang="el-GR"/>
            <a:t> </a:t>
          </a:r>
          <a:r>
            <a:rPr lang="af-ZA" err="1"/>
            <a:t>magazine</a:t>
          </a:r>
          <a:endParaRPr lang="el-GR"/>
        </a:p>
      </dgm:t>
    </dgm:pt>
    <dgm:pt modelId="{B83E3C2F-182F-4471-8A63-09895DB4B2D6}" type="parTrans" cxnId="{1AA02F7F-B760-459C-9B32-73AF97ADE8C1}">
      <dgm:prSet/>
      <dgm:spPr/>
      <dgm:t>
        <a:bodyPr/>
        <a:lstStyle/>
        <a:p>
          <a:endParaRPr lang="el-GR"/>
        </a:p>
      </dgm:t>
    </dgm:pt>
    <dgm:pt modelId="{09A86F54-AD44-416D-9AD8-AA6E620D6F68}" type="sibTrans" cxnId="{1AA02F7F-B760-459C-9B32-73AF97ADE8C1}">
      <dgm:prSet/>
      <dgm:spPr/>
      <dgm:t>
        <a:bodyPr/>
        <a:lstStyle/>
        <a:p>
          <a:endParaRPr lang="el-GR"/>
        </a:p>
      </dgm:t>
    </dgm:pt>
    <dgm:pt modelId="{683B96A5-009B-48A1-9C7A-3E1C06EDEF90}">
      <dgm:prSet phldrT="[Κείμενο]"/>
      <dgm:spPr/>
      <dgm:t>
        <a:bodyPr/>
        <a:lstStyle/>
        <a:p>
          <a:r>
            <a:rPr lang="af-ZA" err="1"/>
            <a:t>Informative</a:t>
          </a:r>
          <a:r>
            <a:rPr lang="el-GR"/>
            <a:t> </a:t>
          </a:r>
          <a:r>
            <a:rPr lang="af-ZA" err="1">
              <a:latin typeface="Gill Sans MT"/>
            </a:rPr>
            <a:t>conferences</a:t>
          </a:r>
          <a:r>
            <a:rPr lang="af-ZA">
              <a:latin typeface="Gill Sans MT"/>
            </a:rPr>
            <a:t> in </a:t>
          </a:r>
          <a:r>
            <a:rPr lang="af-ZA" err="1">
              <a:latin typeface="Gill Sans MT"/>
            </a:rPr>
            <a:t>schools</a:t>
          </a:r>
          <a:r>
            <a:rPr lang="el-GR"/>
            <a:t> </a:t>
          </a:r>
          <a:endParaRPr lang="af-ZA">
            <a:latin typeface="Gill Sans MT"/>
          </a:endParaRPr>
        </a:p>
      </dgm:t>
    </dgm:pt>
    <dgm:pt modelId="{879C6D30-5595-44E5-AAA3-6F512FC4ED91}" type="parTrans" cxnId="{3E4DBBA2-7E9A-4474-9384-E820465F7A7F}">
      <dgm:prSet/>
      <dgm:spPr/>
    </dgm:pt>
    <dgm:pt modelId="{59C743FE-4EE3-42F5-AAFE-FF9C4CEF7352}" type="sibTrans" cxnId="{3E4DBBA2-7E9A-4474-9384-E820465F7A7F}">
      <dgm:prSet/>
      <dgm:spPr/>
    </dgm:pt>
    <dgm:pt modelId="{C902940B-B71C-48AE-84FC-9D217924A414}">
      <dgm:prSet phldrT="[Κείμενο]"/>
      <dgm:spPr/>
      <dgm:t>
        <a:bodyPr/>
        <a:lstStyle/>
        <a:p>
          <a:r>
            <a:rPr lang="af-ZA" err="1"/>
            <a:t>Other</a:t>
          </a:r>
          <a:r>
            <a:rPr lang="el-GR"/>
            <a:t> </a:t>
          </a:r>
          <a:r>
            <a:rPr lang="af-ZA" err="1"/>
            <a:t>events</a:t>
          </a:r>
          <a:endParaRPr lang="el-GR">
            <a:latin typeface="Gill Sans MT"/>
          </a:endParaRPr>
        </a:p>
      </dgm:t>
    </dgm:pt>
    <dgm:pt modelId="{5E554D05-4E32-4599-AABE-2E0066BB56BC}" type="parTrans" cxnId="{4FABCBAF-7B10-41E2-A9C9-0646CD19F8A3}">
      <dgm:prSet/>
      <dgm:spPr/>
    </dgm:pt>
    <dgm:pt modelId="{6EF78854-3D55-4A91-8FCA-C6FE78CD6435}" type="sibTrans" cxnId="{4FABCBAF-7B10-41E2-A9C9-0646CD19F8A3}">
      <dgm:prSet/>
      <dgm:spPr/>
    </dgm:pt>
    <dgm:pt modelId="{EF4806F9-D187-4092-A7A1-3E4A2703F882}">
      <dgm:prSet phldrT="[Κείμενο]"/>
      <dgm:spPr/>
      <dgm:t>
        <a:bodyPr/>
        <a:lstStyle/>
        <a:p>
          <a:r>
            <a:rPr lang="af-ZA" err="1"/>
            <a:t>Seminars</a:t>
          </a:r>
          <a:r>
            <a:rPr lang="el-GR"/>
            <a:t> </a:t>
          </a:r>
          <a:r>
            <a:rPr lang="af-ZA" err="1"/>
            <a:t>and</a:t>
          </a:r>
          <a:r>
            <a:rPr lang="el-GR"/>
            <a:t> </a:t>
          </a:r>
          <a:r>
            <a:rPr lang="el-GR" err="1"/>
            <a:t>workshops</a:t>
          </a:r>
          <a:r>
            <a:rPr lang="el-GR"/>
            <a:t> </a:t>
          </a:r>
          <a:endParaRPr lang="el-GR">
            <a:latin typeface="Gill Sans MT"/>
          </a:endParaRPr>
        </a:p>
      </dgm:t>
    </dgm:pt>
    <dgm:pt modelId="{B32B8B7B-BCA6-43C9-B693-650E1A5915CF}" type="parTrans" cxnId="{27B34944-7945-403C-80B0-D1FBF2FAED09}">
      <dgm:prSet/>
      <dgm:spPr/>
    </dgm:pt>
    <dgm:pt modelId="{C196AB7B-4263-4755-80E6-F3E407A083BE}" type="sibTrans" cxnId="{27B34944-7945-403C-80B0-D1FBF2FAED09}">
      <dgm:prSet/>
      <dgm:spPr/>
    </dgm:pt>
    <dgm:pt modelId="{E7D281BD-83D0-48E4-A8CD-67FD42C1747B}" type="pres">
      <dgm:prSet presAssocID="{75A193AA-E5E3-4120-AE43-336127E46B77}" presName="linear" presStyleCnt="0">
        <dgm:presLayoutVars>
          <dgm:animLvl val="lvl"/>
          <dgm:resizeHandles val="exact"/>
        </dgm:presLayoutVars>
      </dgm:prSet>
      <dgm:spPr/>
    </dgm:pt>
    <dgm:pt modelId="{88E39EBE-0656-4A7D-B186-65C43B72E1F7}" type="pres">
      <dgm:prSet presAssocID="{D8EFCDAE-DF56-4767-BC23-27FD4EF6CFFA}" presName="parentText" presStyleLbl="node1" presStyleIdx="0" presStyleCnt="6">
        <dgm:presLayoutVars>
          <dgm:chMax val="0"/>
          <dgm:bulletEnabled val="1"/>
        </dgm:presLayoutVars>
      </dgm:prSet>
      <dgm:spPr/>
    </dgm:pt>
    <dgm:pt modelId="{064E640A-DF99-41B0-9039-CED26C6BA338}" type="pres">
      <dgm:prSet presAssocID="{64CD2499-FE53-4996-A626-EA7DDE7A812D}" presName="spacer" presStyleCnt="0"/>
      <dgm:spPr/>
    </dgm:pt>
    <dgm:pt modelId="{BF20450B-F4CF-4116-8972-D16730C4F625}" type="pres">
      <dgm:prSet presAssocID="{61CFBB47-8DFC-47F7-BB01-EBAC963F3575}" presName="parentText" presStyleLbl="node1" presStyleIdx="1" presStyleCnt="6">
        <dgm:presLayoutVars>
          <dgm:chMax val="0"/>
          <dgm:bulletEnabled val="1"/>
        </dgm:presLayoutVars>
      </dgm:prSet>
      <dgm:spPr/>
    </dgm:pt>
    <dgm:pt modelId="{7B1CF3EF-89C4-4198-A4C8-B3D64F59EF32}" type="pres">
      <dgm:prSet presAssocID="{D2C3E387-6BE1-4B58-AC28-9061A5791F8E}" presName="spacer" presStyleCnt="0"/>
      <dgm:spPr/>
    </dgm:pt>
    <dgm:pt modelId="{4EF3B3DC-3B43-4C33-A577-03FD89B848CE}" type="pres">
      <dgm:prSet presAssocID="{DF3831DC-DBEE-4F2D-BA08-A5F34730A224}" presName="parentText" presStyleLbl="node1" presStyleIdx="2" presStyleCnt="6">
        <dgm:presLayoutVars>
          <dgm:chMax val="0"/>
          <dgm:bulletEnabled val="1"/>
        </dgm:presLayoutVars>
      </dgm:prSet>
      <dgm:spPr/>
    </dgm:pt>
    <dgm:pt modelId="{68BE2DBF-4DB1-4481-8302-BE40B0267417}" type="pres">
      <dgm:prSet presAssocID="{09A86F54-AD44-416D-9AD8-AA6E620D6F68}" presName="spacer" presStyleCnt="0"/>
      <dgm:spPr/>
    </dgm:pt>
    <dgm:pt modelId="{309ED528-60EA-4B6F-B772-A282FB8568FC}" type="pres">
      <dgm:prSet presAssocID="{683B96A5-009B-48A1-9C7A-3E1C06EDEF90}" presName="parentText" presStyleLbl="node1" presStyleIdx="3" presStyleCnt="6">
        <dgm:presLayoutVars>
          <dgm:chMax val="0"/>
          <dgm:bulletEnabled val="1"/>
        </dgm:presLayoutVars>
      </dgm:prSet>
      <dgm:spPr/>
    </dgm:pt>
    <dgm:pt modelId="{AEA1180C-FEE9-4DBF-8AC5-5C64015019DE}" type="pres">
      <dgm:prSet presAssocID="{59C743FE-4EE3-42F5-AAFE-FF9C4CEF7352}" presName="spacer" presStyleCnt="0"/>
      <dgm:spPr/>
    </dgm:pt>
    <dgm:pt modelId="{716DF1DF-F423-4880-B833-897E1A5E64C8}" type="pres">
      <dgm:prSet presAssocID="{EF4806F9-D187-4092-A7A1-3E4A2703F882}" presName="parentText" presStyleLbl="node1" presStyleIdx="4" presStyleCnt="6">
        <dgm:presLayoutVars>
          <dgm:chMax val="0"/>
          <dgm:bulletEnabled val="1"/>
        </dgm:presLayoutVars>
      </dgm:prSet>
      <dgm:spPr/>
    </dgm:pt>
    <dgm:pt modelId="{DE3F7608-6AC5-45B5-B9D6-B83BC3AFBF62}" type="pres">
      <dgm:prSet presAssocID="{C196AB7B-4263-4755-80E6-F3E407A083BE}" presName="spacer" presStyleCnt="0"/>
      <dgm:spPr/>
    </dgm:pt>
    <dgm:pt modelId="{E82E66E9-4E25-410B-BC33-F84F026159D6}" type="pres">
      <dgm:prSet presAssocID="{C902940B-B71C-48AE-84FC-9D217924A414}" presName="parentText" presStyleLbl="node1" presStyleIdx="5" presStyleCnt="6">
        <dgm:presLayoutVars>
          <dgm:chMax val="0"/>
          <dgm:bulletEnabled val="1"/>
        </dgm:presLayoutVars>
      </dgm:prSet>
      <dgm:spPr/>
    </dgm:pt>
  </dgm:ptLst>
  <dgm:cxnLst>
    <dgm:cxn modelId="{3495DD0C-7BD1-4A57-AB39-8FBC6F332074}" type="presOf" srcId="{75A193AA-E5E3-4120-AE43-336127E46B77}" destId="{E7D281BD-83D0-48E4-A8CD-67FD42C1747B}" srcOrd="0" destOrd="0" presId="urn:microsoft.com/office/officeart/2005/8/layout/vList2"/>
    <dgm:cxn modelId="{8A509C2E-BBD6-4C56-B3F1-81D748E01F47}" type="presOf" srcId="{D8EFCDAE-DF56-4767-BC23-27FD4EF6CFFA}" destId="{88E39EBE-0656-4A7D-B186-65C43B72E1F7}" srcOrd="0" destOrd="0" presId="urn:microsoft.com/office/officeart/2005/8/layout/vList2"/>
    <dgm:cxn modelId="{9AFB4431-897E-4D88-B3C2-D88AE27DF70F}" type="presOf" srcId="{DF3831DC-DBEE-4F2D-BA08-A5F34730A224}" destId="{4EF3B3DC-3B43-4C33-A577-03FD89B848CE}" srcOrd="0" destOrd="0" presId="urn:microsoft.com/office/officeart/2005/8/layout/vList2"/>
    <dgm:cxn modelId="{27B34944-7945-403C-80B0-D1FBF2FAED09}" srcId="{75A193AA-E5E3-4120-AE43-336127E46B77}" destId="{EF4806F9-D187-4092-A7A1-3E4A2703F882}" srcOrd="4" destOrd="0" parTransId="{B32B8B7B-BCA6-43C9-B693-650E1A5915CF}" sibTransId="{C196AB7B-4263-4755-80E6-F3E407A083BE}"/>
    <dgm:cxn modelId="{3CF3264C-8421-4ED7-A08C-8E79E309FC51}" type="presOf" srcId="{EF4806F9-D187-4092-A7A1-3E4A2703F882}" destId="{716DF1DF-F423-4880-B833-897E1A5E64C8}" srcOrd="0" destOrd="0" presId="urn:microsoft.com/office/officeart/2005/8/layout/vList2"/>
    <dgm:cxn modelId="{E8C1B34F-992D-4B72-AC32-2F07BB78D6D5}" srcId="{75A193AA-E5E3-4120-AE43-336127E46B77}" destId="{61CFBB47-8DFC-47F7-BB01-EBAC963F3575}" srcOrd="1" destOrd="0" parTransId="{9EF55555-1FEB-4DA9-BA3F-E02EAFBB48D2}" sibTransId="{D2C3E387-6BE1-4B58-AC28-9061A5791F8E}"/>
    <dgm:cxn modelId="{A211D452-37F8-4EB5-8C9D-6E2EB266CE1F}" srcId="{75A193AA-E5E3-4120-AE43-336127E46B77}" destId="{D8EFCDAE-DF56-4767-BC23-27FD4EF6CFFA}" srcOrd="0" destOrd="0" parTransId="{56926E8F-AF75-43FE-B5FF-72BA3A65683A}" sibTransId="{64CD2499-FE53-4996-A626-EA7DDE7A812D}"/>
    <dgm:cxn modelId="{F3225F59-1A1D-415D-8630-6195B09D22C1}" type="presOf" srcId="{61CFBB47-8DFC-47F7-BB01-EBAC963F3575}" destId="{BF20450B-F4CF-4116-8972-D16730C4F625}" srcOrd="0" destOrd="0" presId="urn:microsoft.com/office/officeart/2005/8/layout/vList2"/>
    <dgm:cxn modelId="{1AA02F7F-B760-459C-9B32-73AF97ADE8C1}" srcId="{75A193AA-E5E3-4120-AE43-336127E46B77}" destId="{DF3831DC-DBEE-4F2D-BA08-A5F34730A224}" srcOrd="2" destOrd="0" parTransId="{B83E3C2F-182F-4471-8A63-09895DB4B2D6}" sibTransId="{09A86F54-AD44-416D-9AD8-AA6E620D6F68}"/>
    <dgm:cxn modelId="{4B54A19F-8310-4E84-9384-81727DD03412}" type="presOf" srcId="{C902940B-B71C-48AE-84FC-9D217924A414}" destId="{E82E66E9-4E25-410B-BC33-F84F026159D6}" srcOrd="0" destOrd="0" presId="urn:microsoft.com/office/officeart/2005/8/layout/vList2"/>
    <dgm:cxn modelId="{3E4DBBA2-7E9A-4474-9384-E820465F7A7F}" srcId="{75A193AA-E5E3-4120-AE43-336127E46B77}" destId="{683B96A5-009B-48A1-9C7A-3E1C06EDEF90}" srcOrd="3" destOrd="0" parTransId="{879C6D30-5595-44E5-AAA3-6F512FC4ED91}" sibTransId="{59C743FE-4EE3-42F5-AAFE-FF9C4CEF7352}"/>
    <dgm:cxn modelId="{4FABCBAF-7B10-41E2-A9C9-0646CD19F8A3}" srcId="{75A193AA-E5E3-4120-AE43-336127E46B77}" destId="{C902940B-B71C-48AE-84FC-9D217924A414}" srcOrd="5" destOrd="0" parTransId="{5E554D05-4E32-4599-AABE-2E0066BB56BC}" sibTransId="{6EF78854-3D55-4A91-8FCA-C6FE78CD6435}"/>
    <dgm:cxn modelId="{398FE2E3-9EA6-4A5F-8DB0-99E0C6872F1F}" type="presOf" srcId="{683B96A5-009B-48A1-9C7A-3E1C06EDEF90}" destId="{309ED528-60EA-4B6F-B772-A282FB8568FC}" srcOrd="0" destOrd="0" presId="urn:microsoft.com/office/officeart/2005/8/layout/vList2"/>
    <dgm:cxn modelId="{CB94DF05-57ED-4C53-B775-07F59A6F38CB}" type="presParOf" srcId="{E7D281BD-83D0-48E4-A8CD-67FD42C1747B}" destId="{88E39EBE-0656-4A7D-B186-65C43B72E1F7}" srcOrd="0" destOrd="0" presId="urn:microsoft.com/office/officeart/2005/8/layout/vList2"/>
    <dgm:cxn modelId="{AC63C292-4870-4458-9B7E-F709FFEDBF70}" type="presParOf" srcId="{E7D281BD-83D0-48E4-A8CD-67FD42C1747B}" destId="{064E640A-DF99-41B0-9039-CED26C6BA338}" srcOrd="1" destOrd="0" presId="urn:microsoft.com/office/officeart/2005/8/layout/vList2"/>
    <dgm:cxn modelId="{F65CE835-173D-49D3-B6A5-23E9FB6E02D4}" type="presParOf" srcId="{E7D281BD-83D0-48E4-A8CD-67FD42C1747B}" destId="{BF20450B-F4CF-4116-8972-D16730C4F625}" srcOrd="2" destOrd="0" presId="urn:microsoft.com/office/officeart/2005/8/layout/vList2"/>
    <dgm:cxn modelId="{A96F45D1-759F-4487-85E9-9CA74F911F4D}" type="presParOf" srcId="{E7D281BD-83D0-48E4-A8CD-67FD42C1747B}" destId="{7B1CF3EF-89C4-4198-A4C8-B3D64F59EF32}" srcOrd="3" destOrd="0" presId="urn:microsoft.com/office/officeart/2005/8/layout/vList2"/>
    <dgm:cxn modelId="{2CF0C584-3333-469A-96F9-7FE2593F4857}" type="presParOf" srcId="{E7D281BD-83D0-48E4-A8CD-67FD42C1747B}" destId="{4EF3B3DC-3B43-4C33-A577-03FD89B848CE}" srcOrd="4" destOrd="0" presId="urn:microsoft.com/office/officeart/2005/8/layout/vList2"/>
    <dgm:cxn modelId="{FB058355-3301-489C-811A-73C750EF955F}" type="presParOf" srcId="{E7D281BD-83D0-48E4-A8CD-67FD42C1747B}" destId="{68BE2DBF-4DB1-4481-8302-BE40B0267417}" srcOrd="5" destOrd="0" presId="urn:microsoft.com/office/officeart/2005/8/layout/vList2"/>
    <dgm:cxn modelId="{1947281D-4069-4F12-9FF8-3D9C51154CBD}" type="presParOf" srcId="{E7D281BD-83D0-48E4-A8CD-67FD42C1747B}" destId="{309ED528-60EA-4B6F-B772-A282FB8568FC}" srcOrd="6" destOrd="0" presId="urn:microsoft.com/office/officeart/2005/8/layout/vList2"/>
    <dgm:cxn modelId="{BDBFBD53-3B63-4E3B-AA9A-6BAF2DEC3466}" type="presParOf" srcId="{E7D281BD-83D0-48E4-A8CD-67FD42C1747B}" destId="{AEA1180C-FEE9-4DBF-8AC5-5C64015019DE}" srcOrd="7" destOrd="0" presId="urn:microsoft.com/office/officeart/2005/8/layout/vList2"/>
    <dgm:cxn modelId="{D53CCF4A-0625-4F1A-A7A2-46C208FEA5C3}" type="presParOf" srcId="{E7D281BD-83D0-48E4-A8CD-67FD42C1747B}" destId="{716DF1DF-F423-4880-B833-897E1A5E64C8}" srcOrd="8" destOrd="0" presId="urn:microsoft.com/office/officeart/2005/8/layout/vList2"/>
    <dgm:cxn modelId="{6BB34815-75E7-46A1-B2DF-813F405A19AD}" type="presParOf" srcId="{E7D281BD-83D0-48E4-A8CD-67FD42C1747B}" destId="{DE3F7608-6AC5-45B5-B9D6-B83BC3AFBF62}" srcOrd="9" destOrd="0" presId="urn:microsoft.com/office/officeart/2005/8/layout/vList2"/>
    <dgm:cxn modelId="{FD9BF6F2-9F39-46F7-A38B-788E9B56967B}" type="presParOf" srcId="{E7D281BD-83D0-48E4-A8CD-67FD42C1747B}" destId="{E82E66E9-4E25-410B-BC33-F84F026159D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BCE588-9AC4-4087-B987-8707FF46FF7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GB"/>
        </a:p>
      </dgm:t>
    </dgm:pt>
    <dgm:pt modelId="{23079B8D-F9FB-4306-950A-8568D81F786B}">
      <dgm:prSet phldrT="[Text]"/>
      <dgm:spPr/>
      <dgm:t>
        <a:bodyPr/>
        <a:lstStyle/>
        <a:p>
          <a:r>
            <a:rPr lang="en-GB" b="1" dirty="0"/>
            <a:t>It could be you- it could be me:</a:t>
          </a:r>
        </a:p>
      </dgm:t>
    </dgm:pt>
    <dgm:pt modelId="{FC9A1D74-987E-44B4-9BEE-5C21572C1963}" type="parTrans" cxnId="{75929C45-F900-4BF3-BD92-5C3A5B69EC6B}">
      <dgm:prSet/>
      <dgm:spPr/>
      <dgm:t>
        <a:bodyPr/>
        <a:lstStyle/>
        <a:p>
          <a:endParaRPr lang="en-GB"/>
        </a:p>
      </dgm:t>
    </dgm:pt>
    <dgm:pt modelId="{4C3BE229-B19E-4067-930D-A4953C301C1E}" type="sibTrans" cxnId="{75929C45-F900-4BF3-BD92-5C3A5B69EC6B}">
      <dgm:prSet/>
      <dgm:spPr/>
      <dgm:t>
        <a:bodyPr/>
        <a:lstStyle/>
        <a:p>
          <a:endParaRPr lang="en-GB"/>
        </a:p>
      </dgm:t>
    </dgm:pt>
    <dgm:pt modelId="{6EBF85D3-B1AE-419E-80CF-3A0DB1481337}">
      <dgm:prSet phldrT="[Text]"/>
      <dgm:spPr/>
      <dgm:t>
        <a:bodyPr/>
        <a:lstStyle/>
        <a:p>
          <a:r>
            <a:rPr lang="en-GB" dirty="0"/>
            <a:t>An awareness raising project </a:t>
          </a:r>
        </a:p>
      </dgm:t>
    </dgm:pt>
    <dgm:pt modelId="{2127E3EB-9803-489B-A89C-3B747D31B9E5}" type="parTrans" cxnId="{B05929EB-C282-416C-A5F0-3F07306E1A1A}">
      <dgm:prSet/>
      <dgm:spPr/>
      <dgm:t>
        <a:bodyPr/>
        <a:lstStyle/>
        <a:p>
          <a:endParaRPr lang="en-GB"/>
        </a:p>
      </dgm:t>
    </dgm:pt>
    <dgm:pt modelId="{00969A24-2909-4E97-AAFA-3202ABC6269A}" type="sibTrans" cxnId="{B05929EB-C282-416C-A5F0-3F07306E1A1A}">
      <dgm:prSet/>
      <dgm:spPr/>
      <dgm:t>
        <a:bodyPr/>
        <a:lstStyle/>
        <a:p>
          <a:endParaRPr lang="en-GB"/>
        </a:p>
      </dgm:t>
    </dgm:pt>
    <dgm:pt modelId="{BF2A1810-6410-4E91-B4D3-CA0FA3108FF4}">
      <dgm:prSet phldrT="[Text]"/>
      <dgm:spPr/>
      <dgm:t>
        <a:bodyPr/>
        <a:lstStyle/>
        <a:p>
          <a:r>
            <a:rPr lang="en-GB" dirty="0"/>
            <a:t>Targets on educational community</a:t>
          </a:r>
        </a:p>
      </dgm:t>
    </dgm:pt>
    <dgm:pt modelId="{D9C5365F-075B-451A-AF7B-DBFC2A0B0910}" type="parTrans" cxnId="{0F814944-718A-42B8-8BB9-0F4187F4EB0D}">
      <dgm:prSet/>
      <dgm:spPr/>
    </dgm:pt>
    <dgm:pt modelId="{07BA0DD9-388A-491B-8013-D2865014F52C}" type="sibTrans" cxnId="{0F814944-718A-42B8-8BB9-0F4187F4EB0D}">
      <dgm:prSet/>
      <dgm:spPr/>
    </dgm:pt>
    <dgm:pt modelId="{97FC1F0B-61E3-4105-801F-EAB34161D273}">
      <dgm:prSet phldrT="[Text]"/>
      <dgm:spPr/>
      <dgm:t>
        <a:bodyPr/>
        <a:lstStyle/>
        <a:p>
          <a:r>
            <a:rPr lang="en-GB" dirty="0"/>
            <a:t>It concerns refugee and human rights </a:t>
          </a:r>
        </a:p>
      </dgm:t>
    </dgm:pt>
    <dgm:pt modelId="{8B66EB1B-AD1E-4571-B79A-3547FD2B6594}" type="parTrans" cxnId="{08109E03-5493-43BD-88CB-2BFCFBF6D1BD}">
      <dgm:prSet/>
      <dgm:spPr/>
    </dgm:pt>
    <dgm:pt modelId="{4770862A-A402-4924-8DC8-4DA85C256F69}" type="sibTrans" cxnId="{08109E03-5493-43BD-88CB-2BFCFBF6D1BD}">
      <dgm:prSet/>
      <dgm:spPr/>
    </dgm:pt>
    <dgm:pt modelId="{F3E1FCE8-024C-49D0-84A1-C626F886F3B8}">
      <dgm:prSet phldrT="[Text]"/>
      <dgm:spPr/>
      <dgm:t>
        <a:bodyPr/>
        <a:lstStyle/>
        <a:p>
          <a:r>
            <a:rPr lang="en-GB" dirty="0"/>
            <a:t>Uses experiential learning, theatre and drama techniques</a:t>
          </a:r>
        </a:p>
      </dgm:t>
    </dgm:pt>
    <dgm:pt modelId="{2D5D8C26-18E8-42A6-A5FC-A920BA981797}" type="parTrans" cxnId="{C43EE585-521F-409B-B016-F9E036C7DEC3}">
      <dgm:prSet/>
      <dgm:spPr/>
    </dgm:pt>
    <dgm:pt modelId="{361DF06E-174D-41F7-B393-D492C2590DC4}" type="sibTrans" cxnId="{C43EE585-521F-409B-B016-F9E036C7DEC3}">
      <dgm:prSet/>
      <dgm:spPr/>
    </dgm:pt>
    <dgm:pt modelId="{EC3A5187-5C1E-42F0-B005-EEB29D32FD14}" type="pres">
      <dgm:prSet presAssocID="{A0BCE588-9AC4-4087-B987-8707FF46FF74}" presName="Name0" presStyleCnt="0">
        <dgm:presLayoutVars>
          <dgm:dir/>
          <dgm:animLvl val="lvl"/>
          <dgm:resizeHandles val="exact"/>
        </dgm:presLayoutVars>
      </dgm:prSet>
      <dgm:spPr/>
    </dgm:pt>
    <dgm:pt modelId="{915175E8-2670-4C5A-95BD-027FC3533BA3}" type="pres">
      <dgm:prSet presAssocID="{23079B8D-F9FB-4306-950A-8568D81F786B}" presName="composite" presStyleCnt="0"/>
      <dgm:spPr/>
    </dgm:pt>
    <dgm:pt modelId="{4EC21680-8700-42BF-8E26-A075DDEFD196}" type="pres">
      <dgm:prSet presAssocID="{23079B8D-F9FB-4306-950A-8568D81F786B}" presName="parTx" presStyleLbl="alignNode1" presStyleIdx="0" presStyleCnt="1">
        <dgm:presLayoutVars>
          <dgm:chMax val="0"/>
          <dgm:chPref val="0"/>
          <dgm:bulletEnabled val="1"/>
        </dgm:presLayoutVars>
      </dgm:prSet>
      <dgm:spPr/>
    </dgm:pt>
    <dgm:pt modelId="{CCE57D24-4AF4-42ED-B9E5-A94AACA56167}" type="pres">
      <dgm:prSet presAssocID="{23079B8D-F9FB-4306-950A-8568D81F786B}" presName="desTx" presStyleLbl="alignAccFollowNode1" presStyleIdx="0" presStyleCnt="1">
        <dgm:presLayoutVars>
          <dgm:bulletEnabled val="1"/>
        </dgm:presLayoutVars>
      </dgm:prSet>
      <dgm:spPr/>
    </dgm:pt>
  </dgm:ptLst>
  <dgm:cxnLst>
    <dgm:cxn modelId="{08109E03-5493-43BD-88CB-2BFCFBF6D1BD}" srcId="{23079B8D-F9FB-4306-950A-8568D81F786B}" destId="{97FC1F0B-61E3-4105-801F-EAB34161D273}" srcOrd="2" destOrd="0" parTransId="{8B66EB1B-AD1E-4571-B79A-3547FD2B6594}" sibTransId="{4770862A-A402-4924-8DC8-4DA85C256F69}"/>
    <dgm:cxn modelId="{105D1223-A557-42EA-9BBF-F89166A15110}" type="presOf" srcId="{BF2A1810-6410-4E91-B4D3-CA0FA3108FF4}" destId="{CCE57D24-4AF4-42ED-B9E5-A94AACA56167}" srcOrd="0" destOrd="1" presId="urn:microsoft.com/office/officeart/2005/8/layout/hList1"/>
    <dgm:cxn modelId="{FA62202C-368E-4254-AAD4-DC9DD8FC4924}" type="presOf" srcId="{23079B8D-F9FB-4306-950A-8568D81F786B}" destId="{4EC21680-8700-42BF-8E26-A075DDEFD196}" srcOrd="0" destOrd="0" presId="urn:microsoft.com/office/officeart/2005/8/layout/hList1"/>
    <dgm:cxn modelId="{DE120D37-9877-4B17-BF82-36A0496BE180}" type="presOf" srcId="{6EBF85D3-B1AE-419E-80CF-3A0DB1481337}" destId="{CCE57D24-4AF4-42ED-B9E5-A94AACA56167}" srcOrd="0" destOrd="0" presId="urn:microsoft.com/office/officeart/2005/8/layout/hList1"/>
    <dgm:cxn modelId="{0F814944-718A-42B8-8BB9-0F4187F4EB0D}" srcId="{23079B8D-F9FB-4306-950A-8568D81F786B}" destId="{BF2A1810-6410-4E91-B4D3-CA0FA3108FF4}" srcOrd="1" destOrd="0" parTransId="{D9C5365F-075B-451A-AF7B-DBFC2A0B0910}" sibTransId="{07BA0DD9-388A-491B-8013-D2865014F52C}"/>
    <dgm:cxn modelId="{75929C45-F900-4BF3-BD92-5C3A5B69EC6B}" srcId="{A0BCE588-9AC4-4087-B987-8707FF46FF74}" destId="{23079B8D-F9FB-4306-950A-8568D81F786B}" srcOrd="0" destOrd="0" parTransId="{FC9A1D74-987E-44B4-9BEE-5C21572C1963}" sibTransId="{4C3BE229-B19E-4067-930D-A4953C301C1E}"/>
    <dgm:cxn modelId="{C43EE585-521F-409B-B016-F9E036C7DEC3}" srcId="{23079B8D-F9FB-4306-950A-8568D81F786B}" destId="{F3E1FCE8-024C-49D0-84A1-C626F886F3B8}" srcOrd="3" destOrd="0" parTransId="{2D5D8C26-18E8-42A6-A5FC-A920BA981797}" sibTransId="{361DF06E-174D-41F7-B393-D492C2590DC4}"/>
    <dgm:cxn modelId="{F6A255AF-3032-408D-A8DA-D7F682452B3C}" type="presOf" srcId="{A0BCE588-9AC4-4087-B987-8707FF46FF74}" destId="{EC3A5187-5C1E-42F0-B005-EEB29D32FD14}" srcOrd="0" destOrd="0" presId="urn:microsoft.com/office/officeart/2005/8/layout/hList1"/>
    <dgm:cxn modelId="{EA866CC9-BACA-4B22-9938-3D5F41954D6E}" type="presOf" srcId="{97FC1F0B-61E3-4105-801F-EAB34161D273}" destId="{CCE57D24-4AF4-42ED-B9E5-A94AACA56167}" srcOrd="0" destOrd="2" presId="urn:microsoft.com/office/officeart/2005/8/layout/hList1"/>
    <dgm:cxn modelId="{CCD6A8C9-48EB-4DD1-9D2D-A36A28BC69D8}" type="presOf" srcId="{F3E1FCE8-024C-49D0-84A1-C626F886F3B8}" destId="{CCE57D24-4AF4-42ED-B9E5-A94AACA56167}" srcOrd="0" destOrd="3" presId="urn:microsoft.com/office/officeart/2005/8/layout/hList1"/>
    <dgm:cxn modelId="{B05929EB-C282-416C-A5F0-3F07306E1A1A}" srcId="{23079B8D-F9FB-4306-950A-8568D81F786B}" destId="{6EBF85D3-B1AE-419E-80CF-3A0DB1481337}" srcOrd="0" destOrd="0" parTransId="{2127E3EB-9803-489B-A89C-3B747D31B9E5}" sibTransId="{00969A24-2909-4E97-AAFA-3202ABC6269A}"/>
    <dgm:cxn modelId="{D27F7CBA-2A8E-4729-AB99-D6B1AB2C81C2}" type="presParOf" srcId="{EC3A5187-5C1E-42F0-B005-EEB29D32FD14}" destId="{915175E8-2670-4C5A-95BD-027FC3533BA3}" srcOrd="0" destOrd="0" presId="urn:microsoft.com/office/officeart/2005/8/layout/hList1"/>
    <dgm:cxn modelId="{3E6984D7-6568-4B9B-A169-F1CEA0861E6D}" type="presParOf" srcId="{915175E8-2670-4C5A-95BD-027FC3533BA3}" destId="{4EC21680-8700-42BF-8E26-A075DDEFD196}" srcOrd="0" destOrd="0" presId="urn:microsoft.com/office/officeart/2005/8/layout/hList1"/>
    <dgm:cxn modelId="{BA72DD29-7DD6-40FF-A0F1-D9A2374F1A0D}" type="presParOf" srcId="{915175E8-2670-4C5A-95BD-027FC3533BA3}" destId="{CCE57D24-4AF4-42ED-B9E5-A94AACA561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7F67A8-0154-4E7E-9467-ED473351BE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5288615-B7C4-4A0B-A83B-EA68D1674645}">
      <dgm:prSet phldrT="[Text]"/>
      <dgm:spPr/>
      <dgm:t>
        <a:bodyPr/>
        <a:lstStyle/>
        <a:p>
          <a:r>
            <a:rPr lang="en-GB" sz="3000" b="1" dirty="0">
              <a:solidFill>
                <a:schemeClr val="bg1"/>
              </a:solidFill>
              <a:latin typeface="Gill Sans MT"/>
            </a:rPr>
            <a:t>Monologues across the Aegean Sea </a:t>
          </a:r>
        </a:p>
      </dgm:t>
    </dgm:pt>
    <dgm:pt modelId="{D361850D-18FD-48C6-8FDC-294849740591}" type="parTrans" cxnId="{BBE46812-E826-4F78-8C03-BFAFF117C378}">
      <dgm:prSet/>
      <dgm:spPr/>
      <dgm:t>
        <a:bodyPr/>
        <a:lstStyle/>
        <a:p>
          <a:endParaRPr lang="en-GB"/>
        </a:p>
      </dgm:t>
    </dgm:pt>
    <dgm:pt modelId="{4F0B513B-551F-492E-A53C-58E78068D711}" type="sibTrans" cxnId="{BBE46812-E826-4F78-8C03-BFAFF117C378}">
      <dgm:prSet/>
      <dgm:spPr/>
      <dgm:t>
        <a:bodyPr/>
        <a:lstStyle/>
        <a:p>
          <a:endParaRPr lang="en-GB"/>
        </a:p>
      </dgm:t>
    </dgm:pt>
    <dgm:pt modelId="{525D6242-FC4C-49E9-8BDE-2171A9F43782}">
      <dgm:prSet phldrT="[Text]"/>
      <dgm:spPr/>
      <dgm:t>
        <a:bodyPr/>
        <a:lstStyle/>
        <a:p>
          <a:r>
            <a:rPr lang="en-GB" dirty="0"/>
            <a:t>From this network's action </a:t>
          </a:r>
          <a:r>
            <a:rPr lang="el-GR" dirty="0" err="1"/>
            <a:t>emerged</a:t>
          </a:r>
          <a:r>
            <a:rPr lang="el-GR" dirty="0"/>
            <a:t> a </a:t>
          </a:r>
          <a:r>
            <a:rPr lang="en-GB" dirty="0">
              <a:latin typeface="Gill Sans MT"/>
            </a:rPr>
            <a:t>book. </a:t>
          </a:r>
          <a:endParaRPr lang="el-GR" dirty="0">
            <a:latin typeface="Gill Sans MT"/>
          </a:endParaRPr>
        </a:p>
      </dgm:t>
    </dgm:pt>
    <dgm:pt modelId="{605ABCDF-EB16-4D20-8DB3-A88F3712C991}" type="parTrans" cxnId="{A1485F2F-BA86-4172-91FF-571E0A572F04}">
      <dgm:prSet/>
      <dgm:spPr/>
      <dgm:t>
        <a:bodyPr/>
        <a:lstStyle/>
        <a:p>
          <a:endParaRPr lang="en-GB"/>
        </a:p>
      </dgm:t>
    </dgm:pt>
    <dgm:pt modelId="{9B82F260-0915-470E-8193-5AFA2B9549E7}" type="sibTrans" cxnId="{A1485F2F-BA86-4172-91FF-571E0A572F04}">
      <dgm:prSet/>
      <dgm:spPr/>
      <dgm:t>
        <a:bodyPr/>
        <a:lstStyle/>
        <a:p>
          <a:endParaRPr lang="en-GB"/>
        </a:p>
      </dgm:t>
    </dgm:pt>
    <dgm:pt modelId="{0A655C5F-35CE-4B7D-97BB-D769F8B8C6A0}">
      <dgm:prSet phldrT="[Text]"/>
      <dgm:spPr/>
      <dgm:t>
        <a:bodyPr/>
        <a:lstStyle/>
        <a:p>
          <a:r>
            <a:rPr lang="en-GB" dirty="0"/>
            <a:t>This book contains true stories of refugees throughout their journey from Syria to Greece.</a:t>
          </a:r>
        </a:p>
      </dgm:t>
    </dgm:pt>
    <dgm:pt modelId="{3A9B3DC0-A462-44F8-99BF-93D53C3BD56D}" type="parTrans" cxnId="{4075C0C5-D2A7-4BAB-92BF-CA96F91067A5}">
      <dgm:prSet/>
      <dgm:spPr/>
      <dgm:t>
        <a:bodyPr/>
        <a:lstStyle/>
        <a:p>
          <a:endParaRPr lang="en-GB"/>
        </a:p>
      </dgm:t>
    </dgm:pt>
    <dgm:pt modelId="{80353EA9-E4DC-4C57-BCCB-08A3D7AC1D2C}" type="sibTrans" cxnId="{4075C0C5-D2A7-4BAB-92BF-CA96F91067A5}">
      <dgm:prSet/>
      <dgm:spPr/>
      <dgm:t>
        <a:bodyPr/>
        <a:lstStyle/>
        <a:p>
          <a:endParaRPr lang="en-GB"/>
        </a:p>
      </dgm:t>
    </dgm:pt>
    <dgm:pt modelId="{6501007D-ED73-4FBB-AEB9-F59A7EE263BF}">
      <dgm:prSet phldrT="[Text]"/>
      <dgm:spPr/>
      <dgm:t>
        <a:bodyPr/>
        <a:lstStyle/>
        <a:p>
          <a:r>
            <a:rPr lang="en-GB" dirty="0"/>
            <a:t>Schools as ours can work on this book.</a:t>
          </a:r>
        </a:p>
      </dgm:t>
    </dgm:pt>
    <dgm:pt modelId="{C2A9CF68-6880-4C0D-A063-D604C18EE2CA}" type="parTrans" cxnId="{211304BD-6C84-4037-9798-D8D595AADE5A}">
      <dgm:prSet/>
      <dgm:spPr/>
    </dgm:pt>
    <dgm:pt modelId="{88FF959C-6385-4ED8-9B49-066876733EDF}" type="sibTrans" cxnId="{211304BD-6C84-4037-9798-D8D595AADE5A}">
      <dgm:prSet/>
      <dgm:spPr/>
    </dgm:pt>
    <dgm:pt modelId="{317E3581-DB7F-47D6-A94B-2B69C03D57C8}" type="pres">
      <dgm:prSet presAssocID="{B17F67A8-0154-4E7E-9467-ED473351BEDB}" presName="Name0" presStyleCnt="0">
        <dgm:presLayoutVars>
          <dgm:dir/>
          <dgm:animLvl val="lvl"/>
          <dgm:resizeHandles val="exact"/>
        </dgm:presLayoutVars>
      </dgm:prSet>
      <dgm:spPr/>
    </dgm:pt>
    <dgm:pt modelId="{F8AC2443-E33A-415E-883C-08F51E1E4B9C}" type="pres">
      <dgm:prSet presAssocID="{C5288615-B7C4-4A0B-A83B-EA68D1674645}" presName="composite" presStyleCnt="0"/>
      <dgm:spPr/>
    </dgm:pt>
    <dgm:pt modelId="{D1F8854F-8EF3-4B0A-8FB6-BE7187AC1803}" type="pres">
      <dgm:prSet presAssocID="{C5288615-B7C4-4A0B-A83B-EA68D1674645}" presName="parTx" presStyleLbl="alignNode1" presStyleIdx="0" presStyleCnt="1">
        <dgm:presLayoutVars>
          <dgm:chMax val="0"/>
          <dgm:chPref val="0"/>
          <dgm:bulletEnabled val="1"/>
        </dgm:presLayoutVars>
      </dgm:prSet>
      <dgm:spPr/>
    </dgm:pt>
    <dgm:pt modelId="{B9BFB5F7-E0D0-410F-B3C0-42115C9A2021}" type="pres">
      <dgm:prSet presAssocID="{C5288615-B7C4-4A0B-A83B-EA68D1674645}" presName="desTx" presStyleLbl="alignAccFollowNode1" presStyleIdx="0" presStyleCnt="1">
        <dgm:presLayoutVars>
          <dgm:bulletEnabled val="1"/>
        </dgm:presLayoutVars>
      </dgm:prSet>
      <dgm:spPr/>
    </dgm:pt>
  </dgm:ptLst>
  <dgm:cxnLst>
    <dgm:cxn modelId="{BBE46812-E826-4F78-8C03-BFAFF117C378}" srcId="{B17F67A8-0154-4E7E-9467-ED473351BEDB}" destId="{C5288615-B7C4-4A0B-A83B-EA68D1674645}" srcOrd="0" destOrd="0" parTransId="{D361850D-18FD-48C6-8FDC-294849740591}" sibTransId="{4F0B513B-551F-492E-A53C-58E78068D711}"/>
    <dgm:cxn modelId="{9291581E-FC18-4DEB-9368-2B837253F0BB}" type="presOf" srcId="{525D6242-FC4C-49E9-8BDE-2171A9F43782}" destId="{B9BFB5F7-E0D0-410F-B3C0-42115C9A2021}" srcOrd="0" destOrd="0" presId="urn:microsoft.com/office/officeart/2005/8/layout/hList1"/>
    <dgm:cxn modelId="{A1485F2F-BA86-4172-91FF-571E0A572F04}" srcId="{C5288615-B7C4-4A0B-A83B-EA68D1674645}" destId="{525D6242-FC4C-49E9-8BDE-2171A9F43782}" srcOrd="0" destOrd="0" parTransId="{605ABCDF-EB16-4D20-8DB3-A88F3712C991}" sibTransId="{9B82F260-0915-470E-8193-5AFA2B9549E7}"/>
    <dgm:cxn modelId="{26CF3963-3046-49FD-990C-8FD8FB682178}" type="presOf" srcId="{6501007D-ED73-4FBB-AEB9-F59A7EE263BF}" destId="{B9BFB5F7-E0D0-410F-B3C0-42115C9A2021}" srcOrd="0" destOrd="2" presId="urn:microsoft.com/office/officeart/2005/8/layout/hList1"/>
    <dgm:cxn modelId="{44CFB571-86B4-49F4-BF22-B43B0D6D87FA}" type="presOf" srcId="{0A655C5F-35CE-4B7D-97BB-D769F8B8C6A0}" destId="{B9BFB5F7-E0D0-410F-B3C0-42115C9A2021}" srcOrd="0" destOrd="1" presId="urn:microsoft.com/office/officeart/2005/8/layout/hList1"/>
    <dgm:cxn modelId="{3EE78090-9BBE-4D46-A796-811A21FC9B45}" type="presOf" srcId="{C5288615-B7C4-4A0B-A83B-EA68D1674645}" destId="{D1F8854F-8EF3-4B0A-8FB6-BE7187AC1803}" srcOrd="0" destOrd="0" presId="urn:microsoft.com/office/officeart/2005/8/layout/hList1"/>
    <dgm:cxn modelId="{211304BD-6C84-4037-9798-D8D595AADE5A}" srcId="{C5288615-B7C4-4A0B-A83B-EA68D1674645}" destId="{6501007D-ED73-4FBB-AEB9-F59A7EE263BF}" srcOrd="2" destOrd="0" parTransId="{C2A9CF68-6880-4C0D-A063-D604C18EE2CA}" sibTransId="{88FF959C-6385-4ED8-9B49-066876733EDF}"/>
    <dgm:cxn modelId="{4075C0C5-D2A7-4BAB-92BF-CA96F91067A5}" srcId="{C5288615-B7C4-4A0B-A83B-EA68D1674645}" destId="{0A655C5F-35CE-4B7D-97BB-D769F8B8C6A0}" srcOrd="1" destOrd="0" parTransId="{3A9B3DC0-A462-44F8-99BF-93D53C3BD56D}" sibTransId="{80353EA9-E4DC-4C57-BCCB-08A3D7AC1D2C}"/>
    <dgm:cxn modelId="{5A3C72F9-165F-43F6-A0A0-C08310CAF7B7}" type="presOf" srcId="{B17F67A8-0154-4E7E-9467-ED473351BEDB}" destId="{317E3581-DB7F-47D6-A94B-2B69C03D57C8}" srcOrd="0" destOrd="0" presId="urn:microsoft.com/office/officeart/2005/8/layout/hList1"/>
    <dgm:cxn modelId="{829FD43F-6758-4F9F-AF82-62B68EF5608E}" type="presParOf" srcId="{317E3581-DB7F-47D6-A94B-2B69C03D57C8}" destId="{F8AC2443-E33A-415E-883C-08F51E1E4B9C}" srcOrd="0" destOrd="0" presId="urn:microsoft.com/office/officeart/2005/8/layout/hList1"/>
    <dgm:cxn modelId="{E25E2F69-D90B-4441-B837-298D6E4321EB}" type="presParOf" srcId="{F8AC2443-E33A-415E-883C-08F51E1E4B9C}" destId="{D1F8854F-8EF3-4B0A-8FB6-BE7187AC1803}" srcOrd="0" destOrd="0" presId="urn:microsoft.com/office/officeart/2005/8/layout/hList1"/>
    <dgm:cxn modelId="{8D82BF16-058E-4EC0-9E45-A1587F71FC87}" type="presParOf" srcId="{F8AC2443-E33A-415E-883C-08F51E1E4B9C}" destId="{B9BFB5F7-E0D0-410F-B3C0-42115C9A20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EA0DC-AFBD-47D0-9B29-257105FB5DCB}">
      <dsp:nvSpPr>
        <dsp:cNvPr id="0" name=""/>
        <dsp:cNvSpPr/>
      </dsp:nvSpPr>
      <dsp:spPr>
        <a:xfrm>
          <a:off x="0" y="1660"/>
          <a:ext cx="11457877" cy="13689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af-ZA" sz="3600" kern="1200" err="1"/>
            <a:t>Intergrate</a:t>
          </a:r>
          <a:r>
            <a:rPr lang="el-GR" sz="3600" kern="1200"/>
            <a:t> </a:t>
          </a:r>
          <a:r>
            <a:rPr lang="af-ZA" sz="3600" kern="1200" err="1"/>
            <a:t>easier</a:t>
          </a:r>
          <a:r>
            <a:rPr lang="el-GR" sz="3600" kern="1200"/>
            <a:t> </a:t>
          </a:r>
          <a:r>
            <a:rPr lang="af-ZA" sz="3600" kern="1200" err="1">
              <a:latin typeface="Gill Sans MT"/>
            </a:rPr>
            <a:t>refugees</a:t>
          </a:r>
          <a:r>
            <a:rPr lang="el-GR" sz="3600" kern="1200"/>
            <a:t> </a:t>
          </a:r>
          <a:r>
            <a:rPr lang="af-ZA" sz="3600" kern="1200">
              <a:latin typeface="Gill Sans MT"/>
            </a:rPr>
            <a:t>in</a:t>
          </a:r>
          <a:r>
            <a:rPr lang="el-GR" sz="3600" kern="1200"/>
            <a:t> </a:t>
          </a:r>
          <a:r>
            <a:rPr lang="af-ZA" sz="3600" kern="1200" err="1">
              <a:latin typeface="Gill Sans MT"/>
            </a:rPr>
            <a:t>our</a:t>
          </a:r>
          <a:r>
            <a:rPr lang="af-ZA" sz="3600" kern="1200">
              <a:latin typeface="Gill Sans MT"/>
            </a:rPr>
            <a:t> </a:t>
          </a:r>
          <a:r>
            <a:rPr lang="af-ZA" sz="3600" kern="1200" err="1">
              <a:latin typeface="Gill Sans MT"/>
            </a:rPr>
            <a:t>societies</a:t>
          </a:r>
          <a:r>
            <a:rPr lang="el-GR" sz="3600" kern="1200"/>
            <a:t> </a:t>
          </a:r>
          <a:endParaRPr lang="el-GR" sz="3600" kern="1200">
            <a:latin typeface="Gill Sans MT"/>
          </a:endParaRPr>
        </a:p>
      </dsp:txBody>
      <dsp:txXfrm>
        <a:off x="66824" y="68484"/>
        <a:ext cx="11324229" cy="1235252"/>
      </dsp:txXfrm>
    </dsp:sp>
    <dsp:sp modelId="{F50A8851-58CC-4A18-B6D9-C1B7ACC45714}">
      <dsp:nvSpPr>
        <dsp:cNvPr id="0" name=""/>
        <dsp:cNvSpPr/>
      </dsp:nvSpPr>
      <dsp:spPr>
        <a:xfrm>
          <a:off x="0" y="1474240"/>
          <a:ext cx="11457877" cy="13689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af-ZA" sz="3600" kern="1200" err="1"/>
            <a:t>Relieve</a:t>
          </a:r>
          <a:r>
            <a:rPr lang="el-GR" sz="3600" kern="1200"/>
            <a:t> </a:t>
          </a:r>
          <a:r>
            <a:rPr lang="af-ZA" sz="3600" kern="1200" err="1">
              <a:latin typeface="Gill Sans MT"/>
            </a:rPr>
            <a:t>the</a:t>
          </a:r>
          <a:r>
            <a:rPr lang="el-GR" sz="3600" kern="1200"/>
            <a:t> </a:t>
          </a:r>
          <a:r>
            <a:rPr lang="af-ZA" sz="3600" kern="1200" err="1">
              <a:latin typeface="Gill Sans MT"/>
            </a:rPr>
            <a:t>pain</a:t>
          </a:r>
          <a:r>
            <a:rPr lang="el-GR" sz="3600" kern="1200"/>
            <a:t> </a:t>
          </a:r>
          <a:r>
            <a:rPr lang="af-ZA" sz="3600" kern="1200">
              <a:latin typeface="Gill Sans MT"/>
            </a:rPr>
            <a:t>of</a:t>
          </a:r>
          <a:r>
            <a:rPr lang="el-GR" sz="3600" kern="1200"/>
            <a:t> </a:t>
          </a:r>
          <a:r>
            <a:rPr lang="af-ZA" sz="3600" kern="1200" err="1">
              <a:latin typeface="Gill Sans MT"/>
            </a:rPr>
            <a:t>refugees</a:t>
          </a:r>
          <a:endParaRPr lang="el-GR" sz="3600" kern="1200"/>
        </a:p>
      </dsp:txBody>
      <dsp:txXfrm>
        <a:off x="66824" y="1541064"/>
        <a:ext cx="11324229" cy="1235252"/>
      </dsp:txXfrm>
    </dsp:sp>
    <dsp:sp modelId="{5521ECDD-046C-4AF2-8A0D-C1B76476CAD3}">
      <dsp:nvSpPr>
        <dsp:cNvPr id="0" name=""/>
        <dsp:cNvSpPr/>
      </dsp:nvSpPr>
      <dsp:spPr>
        <a:xfrm>
          <a:off x="0" y="2946821"/>
          <a:ext cx="11457877" cy="13689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l-GR" sz="3600" kern="1200" err="1"/>
            <a:t>Learn</a:t>
          </a:r>
          <a:r>
            <a:rPr lang="el-GR" sz="3600" kern="1200"/>
            <a:t> </a:t>
          </a:r>
          <a:r>
            <a:rPr lang="el-GR" sz="3600" kern="1200" err="1"/>
            <a:t>to</a:t>
          </a:r>
          <a:r>
            <a:rPr lang="el-GR" sz="3600" kern="1200"/>
            <a:t> </a:t>
          </a:r>
          <a:r>
            <a:rPr lang="el-GR" sz="3600" kern="1200" err="1"/>
            <a:t>little</a:t>
          </a:r>
          <a:r>
            <a:rPr lang="el-GR" sz="3600" kern="1200"/>
            <a:t> </a:t>
          </a:r>
          <a:r>
            <a:rPr lang="af-ZA" sz="3600" kern="1200" err="1">
              <a:latin typeface="Gill Sans MT"/>
            </a:rPr>
            <a:t>refugee</a:t>
          </a:r>
          <a:r>
            <a:rPr lang="el-GR" sz="3600" kern="1200"/>
            <a:t> </a:t>
          </a:r>
          <a:r>
            <a:rPr lang="af-ZA" sz="3600" kern="1200" err="1"/>
            <a:t>children</a:t>
          </a:r>
          <a:r>
            <a:rPr lang="el-GR" sz="3600" kern="1200"/>
            <a:t> </a:t>
          </a:r>
          <a:r>
            <a:rPr lang="af-ZA" sz="3600" kern="1200" err="1"/>
            <a:t>how</a:t>
          </a:r>
          <a:r>
            <a:rPr lang="el-GR" sz="3600" kern="1200"/>
            <a:t> </a:t>
          </a:r>
          <a:r>
            <a:rPr lang="af-ZA" sz="3600" kern="1200" err="1"/>
            <a:t>to</a:t>
          </a:r>
          <a:r>
            <a:rPr lang="el-GR" sz="3600" kern="1200"/>
            <a:t> </a:t>
          </a:r>
          <a:r>
            <a:rPr lang="af-ZA" sz="3600" kern="1200" err="1">
              <a:latin typeface="Gill Sans MT"/>
            </a:rPr>
            <a:t>express</a:t>
          </a:r>
          <a:r>
            <a:rPr lang="el-GR" sz="3600" kern="1200"/>
            <a:t> </a:t>
          </a:r>
          <a:r>
            <a:rPr lang="el-GR" sz="3600" kern="1200" err="1"/>
            <a:t>their</a:t>
          </a:r>
          <a:r>
            <a:rPr lang="el-GR" sz="3600" kern="1200"/>
            <a:t> </a:t>
          </a:r>
          <a:r>
            <a:rPr lang="af-ZA" sz="3600" kern="1200" err="1"/>
            <a:t>feelings</a:t>
          </a:r>
          <a:endParaRPr lang="el-GR" sz="3600" kern="1200"/>
        </a:p>
      </dsp:txBody>
      <dsp:txXfrm>
        <a:off x="66824" y="3013645"/>
        <a:ext cx="11324229"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39EBE-0656-4A7D-B186-65C43B72E1F7}">
      <dsp:nvSpPr>
        <dsp:cNvPr id="0" name=""/>
        <dsp:cNvSpPr/>
      </dsp:nvSpPr>
      <dsp:spPr>
        <a:xfrm>
          <a:off x="0" y="5942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a:t>Theatre</a:t>
          </a:r>
          <a:r>
            <a:rPr lang="el-GR" sz="2800" kern="1200"/>
            <a:t> </a:t>
          </a:r>
          <a:r>
            <a:rPr lang="af-ZA" sz="2800" kern="1200" err="1"/>
            <a:t>plays</a:t>
          </a:r>
          <a:r>
            <a:rPr lang="el-GR" sz="2800" kern="1200"/>
            <a:t> </a:t>
          </a:r>
        </a:p>
      </dsp:txBody>
      <dsp:txXfrm>
        <a:off x="31984" y="91407"/>
        <a:ext cx="11482577" cy="591232"/>
      </dsp:txXfrm>
    </dsp:sp>
    <dsp:sp modelId="{BF20450B-F4CF-4116-8972-D16730C4F625}">
      <dsp:nvSpPr>
        <dsp:cNvPr id="0" name=""/>
        <dsp:cNvSpPr/>
      </dsp:nvSpPr>
      <dsp:spPr>
        <a:xfrm>
          <a:off x="0" y="79526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a:t>Different</a:t>
          </a:r>
          <a:r>
            <a:rPr lang="af-ZA" sz="2800" kern="1200">
              <a:latin typeface="Gill Sans MT"/>
            </a:rPr>
            <a:t> </a:t>
          </a:r>
          <a:r>
            <a:rPr lang="af-ZA" sz="2800" kern="1200" err="1">
              <a:latin typeface="Gill Sans MT"/>
            </a:rPr>
            <a:t>programmes</a:t>
          </a:r>
          <a:r>
            <a:rPr lang="el-GR" sz="2800" kern="1200"/>
            <a:t> </a:t>
          </a:r>
          <a:endParaRPr lang="af-ZA" sz="2800" kern="1200">
            <a:latin typeface="Gill Sans MT"/>
          </a:endParaRPr>
        </a:p>
      </dsp:txBody>
      <dsp:txXfrm>
        <a:off x="31984" y="827247"/>
        <a:ext cx="11482577" cy="591232"/>
      </dsp:txXfrm>
    </dsp:sp>
    <dsp:sp modelId="{4EF3B3DC-3B43-4C33-A577-03FD89B848CE}">
      <dsp:nvSpPr>
        <dsp:cNvPr id="0" name=""/>
        <dsp:cNvSpPr/>
      </dsp:nvSpPr>
      <dsp:spPr>
        <a:xfrm>
          <a:off x="0" y="153110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err="1"/>
            <a:t>Publication</a:t>
          </a:r>
          <a:r>
            <a:rPr lang="el-GR" sz="2800" kern="1200"/>
            <a:t> </a:t>
          </a:r>
          <a:r>
            <a:rPr lang="af-ZA" sz="2800" kern="1200"/>
            <a:t>of</a:t>
          </a:r>
          <a:r>
            <a:rPr lang="el-GR" sz="2800" kern="1200"/>
            <a:t> </a:t>
          </a:r>
          <a:r>
            <a:rPr lang="af-ZA" sz="2800" kern="1200"/>
            <a:t>a</a:t>
          </a:r>
          <a:r>
            <a:rPr lang="el-GR" sz="2800" kern="1200"/>
            <a:t> </a:t>
          </a:r>
          <a:r>
            <a:rPr lang="af-ZA" sz="2800" kern="1200" err="1"/>
            <a:t>magazine</a:t>
          </a:r>
          <a:endParaRPr lang="el-GR" sz="2800" kern="1200"/>
        </a:p>
      </dsp:txBody>
      <dsp:txXfrm>
        <a:off x="31984" y="1563087"/>
        <a:ext cx="11482577" cy="591232"/>
      </dsp:txXfrm>
    </dsp:sp>
    <dsp:sp modelId="{309ED528-60EA-4B6F-B772-A282FB8568FC}">
      <dsp:nvSpPr>
        <dsp:cNvPr id="0" name=""/>
        <dsp:cNvSpPr/>
      </dsp:nvSpPr>
      <dsp:spPr>
        <a:xfrm>
          <a:off x="0" y="226694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err="1"/>
            <a:t>Informative</a:t>
          </a:r>
          <a:r>
            <a:rPr lang="el-GR" sz="2800" kern="1200"/>
            <a:t> </a:t>
          </a:r>
          <a:r>
            <a:rPr lang="af-ZA" sz="2800" kern="1200" err="1">
              <a:latin typeface="Gill Sans MT"/>
            </a:rPr>
            <a:t>conferences</a:t>
          </a:r>
          <a:r>
            <a:rPr lang="af-ZA" sz="2800" kern="1200">
              <a:latin typeface="Gill Sans MT"/>
            </a:rPr>
            <a:t> in </a:t>
          </a:r>
          <a:r>
            <a:rPr lang="af-ZA" sz="2800" kern="1200" err="1">
              <a:latin typeface="Gill Sans MT"/>
            </a:rPr>
            <a:t>schools</a:t>
          </a:r>
          <a:r>
            <a:rPr lang="el-GR" sz="2800" kern="1200"/>
            <a:t> </a:t>
          </a:r>
          <a:endParaRPr lang="af-ZA" sz="2800" kern="1200">
            <a:latin typeface="Gill Sans MT"/>
          </a:endParaRPr>
        </a:p>
      </dsp:txBody>
      <dsp:txXfrm>
        <a:off x="31984" y="2298927"/>
        <a:ext cx="11482577" cy="591232"/>
      </dsp:txXfrm>
    </dsp:sp>
    <dsp:sp modelId="{716DF1DF-F423-4880-B833-897E1A5E64C8}">
      <dsp:nvSpPr>
        <dsp:cNvPr id="0" name=""/>
        <dsp:cNvSpPr/>
      </dsp:nvSpPr>
      <dsp:spPr>
        <a:xfrm>
          <a:off x="0" y="300278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err="1"/>
            <a:t>Seminars</a:t>
          </a:r>
          <a:r>
            <a:rPr lang="el-GR" sz="2800" kern="1200"/>
            <a:t> </a:t>
          </a:r>
          <a:r>
            <a:rPr lang="af-ZA" sz="2800" kern="1200" err="1"/>
            <a:t>and</a:t>
          </a:r>
          <a:r>
            <a:rPr lang="el-GR" sz="2800" kern="1200"/>
            <a:t> </a:t>
          </a:r>
          <a:r>
            <a:rPr lang="el-GR" sz="2800" kern="1200" err="1"/>
            <a:t>workshops</a:t>
          </a:r>
          <a:r>
            <a:rPr lang="el-GR" sz="2800" kern="1200"/>
            <a:t> </a:t>
          </a:r>
          <a:endParaRPr lang="el-GR" sz="2800" kern="1200">
            <a:latin typeface="Gill Sans MT"/>
          </a:endParaRPr>
        </a:p>
      </dsp:txBody>
      <dsp:txXfrm>
        <a:off x="31984" y="3034767"/>
        <a:ext cx="11482577" cy="591232"/>
      </dsp:txXfrm>
    </dsp:sp>
    <dsp:sp modelId="{E82E66E9-4E25-410B-BC33-F84F026159D6}">
      <dsp:nvSpPr>
        <dsp:cNvPr id="0" name=""/>
        <dsp:cNvSpPr/>
      </dsp:nvSpPr>
      <dsp:spPr>
        <a:xfrm>
          <a:off x="0" y="3738623"/>
          <a:ext cx="11546545" cy="6552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err="1"/>
            <a:t>Other</a:t>
          </a:r>
          <a:r>
            <a:rPr lang="el-GR" sz="2800" kern="1200"/>
            <a:t> </a:t>
          </a:r>
          <a:r>
            <a:rPr lang="af-ZA" sz="2800" kern="1200" err="1"/>
            <a:t>events</a:t>
          </a:r>
          <a:endParaRPr lang="el-GR" sz="2800" kern="1200">
            <a:latin typeface="Gill Sans MT"/>
          </a:endParaRPr>
        </a:p>
      </dsp:txBody>
      <dsp:txXfrm>
        <a:off x="31984" y="3770607"/>
        <a:ext cx="11482577"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21680-8700-42BF-8E26-A075DDEFD196}">
      <dsp:nvSpPr>
        <dsp:cNvPr id="0" name=""/>
        <dsp:cNvSpPr/>
      </dsp:nvSpPr>
      <dsp:spPr>
        <a:xfrm>
          <a:off x="0" y="27787"/>
          <a:ext cx="11634438" cy="10080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GB" sz="3500" b="1" kern="1200" dirty="0"/>
            <a:t>It could be you- it could be me:</a:t>
          </a:r>
        </a:p>
      </dsp:txBody>
      <dsp:txXfrm>
        <a:off x="0" y="27787"/>
        <a:ext cx="11634438" cy="1008000"/>
      </dsp:txXfrm>
    </dsp:sp>
    <dsp:sp modelId="{CCE57D24-4AF4-42ED-B9E5-A94AACA56167}">
      <dsp:nvSpPr>
        <dsp:cNvPr id="0" name=""/>
        <dsp:cNvSpPr/>
      </dsp:nvSpPr>
      <dsp:spPr>
        <a:xfrm>
          <a:off x="0" y="1035787"/>
          <a:ext cx="11634438" cy="25940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An awareness raising project </a:t>
          </a:r>
        </a:p>
        <a:p>
          <a:pPr marL="285750" lvl="1" indent="-285750" algn="l" defTabSz="1555750">
            <a:lnSpc>
              <a:spcPct val="90000"/>
            </a:lnSpc>
            <a:spcBef>
              <a:spcPct val="0"/>
            </a:spcBef>
            <a:spcAft>
              <a:spcPct val="15000"/>
            </a:spcAft>
            <a:buChar char="•"/>
          </a:pPr>
          <a:r>
            <a:rPr lang="en-GB" sz="3500" kern="1200" dirty="0"/>
            <a:t>Targets on educational community</a:t>
          </a:r>
        </a:p>
        <a:p>
          <a:pPr marL="285750" lvl="1" indent="-285750" algn="l" defTabSz="1555750">
            <a:lnSpc>
              <a:spcPct val="90000"/>
            </a:lnSpc>
            <a:spcBef>
              <a:spcPct val="0"/>
            </a:spcBef>
            <a:spcAft>
              <a:spcPct val="15000"/>
            </a:spcAft>
            <a:buChar char="•"/>
          </a:pPr>
          <a:r>
            <a:rPr lang="en-GB" sz="3500" kern="1200" dirty="0"/>
            <a:t>It concerns refugee and human rights </a:t>
          </a:r>
        </a:p>
        <a:p>
          <a:pPr marL="285750" lvl="1" indent="-285750" algn="l" defTabSz="1555750">
            <a:lnSpc>
              <a:spcPct val="90000"/>
            </a:lnSpc>
            <a:spcBef>
              <a:spcPct val="0"/>
            </a:spcBef>
            <a:spcAft>
              <a:spcPct val="15000"/>
            </a:spcAft>
            <a:buChar char="•"/>
          </a:pPr>
          <a:r>
            <a:rPr lang="en-GB" sz="3500" kern="1200" dirty="0"/>
            <a:t>Uses experiential learning, theatre and drama techniques</a:t>
          </a:r>
        </a:p>
      </dsp:txBody>
      <dsp:txXfrm>
        <a:off x="0" y="1035787"/>
        <a:ext cx="11634438" cy="259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8854F-8EF3-4B0A-8FB6-BE7187AC1803}">
      <dsp:nvSpPr>
        <dsp:cNvPr id="0" name=""/>
        <dsp:cNvSpPr/>
      </dsp:nvSpPr>
      <dsp:spPr>
        <a:xfrm>
          <a:off x="0" y="20682"/>
          <a:ext cx="10821715" cy="120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GB" sz="4200" b="1" kern="1200" dirty="0">
              <a:solidFill>
                <a:schemeClr val="bg1"/>
              </a:solidFill>
              <a:latin typeface="Gill Sans MT"/>
            </a:rPr>
            <a:t>Monologues across the Aegean Sea </a:t>
          </a:r>
        </a:p>
      </dsp:txBody>
      <dsp:txXfrm>
        <a:off x="0" y="20682"/>
        <a:ext cx="10821715" cy="1209600"/>
      </dsp:txXfrm>
    </dsp:sp>
    <dsp:sp modelId="{B9BFB5F7-E0D0-410F-B3C0-42115C9A2021}">
      <dsp:nvSpPr>
        <dsp:cNvPr id="0" name=""/>
        <dsp:cNvSpPr/>
      </dsp:nvSpPr>
      <dsp:spPr>
        <a:xfrm>
          <a:off x="0" y="1230282"/>
          <a:ext cx="10821715" cy="3573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en-GB" sz="4200" kern="1200" dirty="0"/>
            <a:t>From this network's action </a:t>
          </a:r>
          <a:r>
            <a:rPr lang="el-GR" sz="4200" kern="1200" dirty="0" err="1"/>
            <a:t>emerged</a:t>
          </a:r>
          <a:r>
            <a:rPr lang="el-GR" sz="4200" kern="1200" dirty="0"/>
            <a:t> a </a:t>
          </a:r>
          <a:r>
            <a:rPr lang="en-GB" sz="4200" kern="1200" dirty="0">
              <a:latin typeface="Gill Sans MT"/>
            </a:rPr>
            <a:t>book. </a:t>
          </a:r>
          <a:endParaRPr lang="el-GR" sz="4200" kern="1200" dirty="0">
            <a:latin typeface="Gill Sans MT"/>
          </a:endParaRPr>
        </a:p>
        <a:p>
          <a:pPr marL="285750" lvl="1" indent="-285750" algn="l" defTabSz="1866900">
            <a:lnSpc>
              <a:spcPct val="90000"/>
            </a:lnSpc>
            <a:spcBef>
              <a:spcPct val="0"/>
            </a:spcBef>
            <a:spcAft>
              <a:spcPct val="15000"/>
            </a:spcAft>
            <a:buChar char="•"/>
          </a:pPr>
          <a:r>
            <a:rPr lang="en-GB" sz="4200" kern="1200" dirty="0"/>
            <a:t>This book contains true stories of refugees throughout their journey from Syria to Greece.</a:t>
          </a:r>
        </a:p>
        <a:p>
          <a:pPr marL="285750" lvl="1" indent="-285750" algn="l" defTabSz="1866900">
            <a:lnSpc>
              <a:spcPct val="90000"/>
            </a:lnSpc>
            <a:spcBef>
              <a:spcPct val="0"/>
            </a:spcBef>
            <a:spcAft>
              <a:spcPct val="15000"/>
            </a:spcAft>
            <a:buChar char="•"/>
          </a:pPr>
          <a:r>
            <a:rPr lang="en-GB" sz="4200" kern="1200" dirty="0"/>
            <a:t>Schools as ours can work on this book.</a:t>
          </a:r>
        </a:p>
      </dsp:txBody>
      <dsp:txXfrm>
        <a:off x="0" y="1230282"/>
        <a:ext cx="10821715" cy="3573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9/3/2019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9/3/2019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9/3/2019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91440" rIns="91440" bIns="91440" rtlCol="0" anchor="t">
            <a:normAutofit/>
          </a:bodyPr>
          <a:lstStyle/>
          <a:p>
            <a:endParaRPr lang="en-US" dirty="0"/>
          </a:p>
        </p:txBody>
      </p:sp>
      <p:sp>
        <p:nvSpPr>
          <p:cNvPr id="4" name="TextBox 3">
            <a:extLst>
              <a:ext uri="{FF2B5EF4-FFF2-40B4-BE49-F238E27FC236}">
                <a16:creationId xmlns:a16="http://schemas.microsoft.com/office/drawing/2014/main" id="{C8BADC6A-648E-413D-9D29-FC58A251FDBE}"/>
              </a:ext>
            </a:extLst>
          </p:cNvPr>
          <p:cNvSpPr txBox="1"/>
          <p:nvPr/>
        </p:nvSpPr>
        <p:spPr>
          <a:xfrm>
            <a:off x="2010936" y="2800815"/>
            <a:ext cx="9638369"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a:t>Hellenic theatr</a:t>
            </a:r>
            <a:r>
              <a:rPr lang="en-US" sz="4000" dirty="0"/>
              <a:t>e</a:t>
            </a:r>
            <a:r>
              <a:rPr lang="el-GR" sz="4000" dirty="0"/>
              <a:t> - drama education network</a:t>
            </a:r>
            <a:endParaRPr lang="en-US" sz="4000" dirty="0"/>
          </a:p>
          <a:p>
            <a:r>
              <a:rPr lang="el-GR" sz="4000" dirty="0"/>
              <a:t> </a:t>
            </a:r>
            <a:r>
              <a:rPr lang="en-US" sz="4000" dirty="0"/>
              <a:t>Student: Melitini Lagou</a:t>
            </a:r>
          </a:p>
          <a:p>
            <a:r>
              <a:rPr lang="en-US" sz="4000" dirty="0"/>
              <a:t> Supervisor teacher: Triantafyllia Vrana</a:t>
            </a:r>
          </a:p>
          <a:p>
            <a:endParaRPr lang="el-GR" sz="4000" dirty="0"/>
          </a:p>
        </p:txBody>
      </p:sp>
      <p:pic>
        <p:nvPicPr>
          <p:cNvPr id="5" name="Εικόνα 4">
            <a:extLst>
              <a:ext uri="{FF2B5EF4-FFF2-40B4-BE49-F238E27FC236}">
                <a16:creationId xmlns:a16="http://schemas.microsoft.com/office/drawing/2014/main" id="{2109D79D-A26A-467F-99CD-2F1D0AD38C78}"/>
              </a:ext>
            </a:extLst>
          </p:cNvPr>
          <p:cNvPicPr>
            <a:picLocks noChangeAspect="1"/>
          </p:cNvPicPr>
          <p:nvPr/>
        </p:nvPicPr>
        <p:blipFill>
          <a:blip r:embed="rId2"/>
          <a:stretch>
            <a:fillRect/>
          </a:stretch>
        </p:blipFill>
        <p:spPr>
          <a:xfrm>
            <a:off x="595312" y="595849"/>
            <a:ext cx="11001375" cy="742950"/>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465022F3-EA94-41A7-AD88-C8F89C95BD87}"/>
              </a:ext>
            </a:extLst>
          </p:cNvPr>
          <p:cNvPicPr>
            <a:picLocks noChangeAspect="1"/>
          </p:cNvPicPr>
          <p:nvPr/>
        </p:nvPicPr>
        <p:blipFill>
          <a:blip r:embed="rId2"/>
          <a:stretch>
            <a:fillRect/>
          </a:stretch>
        </p:blipFill>
        <p:spPr>
          <a:xfrm>
            <a:off x="1842868" y="323557"/>
            <a:ext cx="8778240" cy="5662905"/>
          </a:xfrm>
          <a:prstGeom prst="rect">
            <a:avLst/>
          </a:prstGeom>
        </p:spPr>
      </p:pic>
    </p:spTree>
    <p:extLst>
      <p:ext uri="{BB962C8B-B14F-4D97-AF65-F5344CB8AC3E}">
        <p14:creationId xmlns:p14="http://schemas.microsoft.com/office/powerpoint/2010/main" val="238584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AB06-1B5B-44FA-941D-8DFE541DEC7A}"/>
              </a:ext>
            </a:extLst>
          </p:cNvPr>
          <p:cNvSpPr>
            <a:spLocks noGrp="1"/>
          </p:cNvSpPr>
          <p:nvPr>
            <p:ph type="title"/>
          </p:nvPr>
        </p:nvSpPr>
        <p:spPr>
          <a:xfrm>
            <a:off x="1451579" y="804519"/>
            <a:ext cx="5902133" cy="584119"/>
          </a:xfrm>
        </p:spPr>
        <p:style>
          <a:lnRef idx="1">
            <a:schemeClr val="accent1"/>
          </a:lnRef>
          <a:fillRef idx="3">
            <a:schemeClr val="accent1"/>
          </a:fillRef>
          <a:effectRef idx="2">
            <a:schemeClr val="accent1"/>
          </a:effectRef>
          <a:fontRef idx="minor">
            <a:schemeClr val="lt1"/>
          </a:fontRef>
        </p:style>
        <p:txBody>
          <a:bodyPr/>
          <a:lstStyle/>
          <a:p>
            <a:r>
              <a:rPr lang="en-US" dirty="0"/>
              <a:t>THE ACTION IN OUR SCHOOL</a:t>
            </a:r>
          </a:p>
        </p:txBody>
      </p:sp>
      <p:pic>
        <p:nvPicPr>
          <p:cNvPr id="2050" name="Picture 2" descr="https://twinspace.etwinning.net/files/collabspace/9/09/609/70609/images/c3a7c1d2.jpg">
            <a:extLst>
              <a:ext uri="{FF2B5EF4-FFF2-40B4-BE49-F238E27FC236}">
                <a16:creationId xmlns:a16="http://schemas.microsoft.com/office/drawing/2014/main" id="{1B2EB45C-9877-4BDA-A3C9-B57F333A05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8806" y="2016125"/>
            <a:ext cx="4670475" cy="3449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winspace.etwinning.net/files/collabspace/9/09/609/70609/images/c6d58712_opt.jpg">
            <a:extLst>
              <a:ext uri="{FF2B5EF4-FFF2-40B4-BE49-F238E27FC236}">
                <a16:creationId xmlns:a16="http://schemas.microsoft.com/office/drawing/2014/main" id="{F9CDA236-AA7A-47AF-AC70-4DF995F6C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231" y="2016125"/>
            <a:ext cx="5076825"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6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winspace.etwinning.net/files/collabspace/9/09/609/70609/images/b8d8beda.jpg">
            <a:extLst>
              <a:ext uri="{FF2B5EF4-FFF2-40B4-BE49-F238E27FC236}">
                <a16:creationId xmlns:a16="http://schemas.microsoft.com/office/drawing/2014/main" id="{EFEC5A1B-E1B1-4B92-9E56-126EBAC5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53218"/>
            <a:ext cx="969010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6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77BC-2C34-448E-B680-2247B3D6E099}"/>
              </a:ext>
            </a:extLst>
          </p:cNvPr>
          <p:cNvSpPr>
            <a:spLocks noGrp="1"/>
          </p:cNvSpPr>
          <p:nvPr>
            <p:ph type="title"/>
          </p:nvPr>
        </p:nvSpPr>
        <p:spPr>
          <a:xfrm>
            <a:off x="1451579" y="1259861"/>
            <a:ext cx="9603275" cy="1049235"/>
          </a:xfrm>
        </p:spPr>
        <p:txBody>
          <a:bodyPr/>
          <a:lstStyle/>
          <a:p>
            <a:r>
              <a:rPr lang="en-US" b="1" dirty="0"/>
              <a:t>Conclusion</a:t>
            </a:r>
            <a:r>
              <a:rPr lang="en-US" dirty="0"/>
              <a:t> </a:t>
            </a:r>
          </a:p>
        </p:txBody>
      </p:sp>
      <p:sp>
        <p:nvSpPr>
          <p:cNvPr id="3" name="Content Placeholder 2">
            <a:extLst>
              <a:ext uri="{FF2B5EF4-FFF2-40B4-BE49-F238E27FC236}">
                <a16:creationId xmlns:a16="http://schemas.microsoft.com/office/drawing/2014/main" id="{91B1FD02-E0A7-4085-8A3A-6B628CF56D07}"/>
              </a:ext>
            </a:extLst>
          </p:cNvPr>
          <p:cNvSpPr>
            <a:spLocks noGrp="1"/>
          </p:cNvSpPr>
          <p:nvPr>
            <p:ph idx="1"/>
          </p:nvPr>
        </p:nvSpPr>
        <p:spPr/>
        <p:txBody>
          <a:bodyPr>
            <a:noAutofit/>
          </a:bodyPr>
          <a:lstStyle/>
          <a:p>
            <a:pPr marL="0" indent="0">
              <a:buNone/>
            </a:pPr>
            <a:r>
              <a:rPr lang="en-GB" sz="2600" dirty="0"/>
              <a:t>The work of this network is significant not only for refugees, because they relieve their pain and other negative feelings, but also for Greek community. In this way, Greeks come in contact with the cruel experiences of refugees and feel that they have many things in common, as Greeks have experienced migration in the past. Also, they have the chance to understand better the human rights and feel more human at all.</a:t>
            </a:r>
          </a:p>
        </p:txBody>
      </p:sp>
    </p:spTree>
    <p:extLst>
      <p:ext uri="{BB962C8B-B14F-4D97-AF65-F5344CB8AC3E}">
        <p14:creationId xmlns:p14="http://schemas.microsoft.com/office/powerpoint/2010/main" val="242396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Rectangle 14">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9481F94F-3971-49EE-B280-5CFF402C4F52}"/>
              </a:ext>
            </a:extLst>
          </p:cNvPr>
          <p:cNvPicPr>
            <a:picLocks noGrp="1" noChangeAspect="1"/>
          </p:cNvPicPr>
          <p:nvPr>
            <p:ph idx="1"/>
          </p:nvPr>
        </p:nvPicPr>
        <p:blipFill>
          <a:blip r:embed="rId3"/>
          <a:stretch>
            <a:fillRect/>
          </a:stretch>
        </p:blipFill>
        <p:spPr>
          <a:xfrm>
            <a:off x="2269237" y="1971326"/>
            <a:ext cx="7653528" cy="2557734"/>
          </a:xfrm>
          <a:prstGeom prst="rect">
            <a:avLst/>
          </a:prstGeom>
        </p:spPr>
      </p:pic>
      <p:sp>
        <p:nvSpPr>
          <p:cNvPr id="20" name="TextBox 19">
            <a:extLst>
              <a:ext uri="{FF2B5EF4-FFF2-40B4-BE49-F238E27FC236}">
                <a16:creationId xmlns:a16="http://schemas.microsoft.com/office/drawing/2014/main" id="{1881083C-D664-41F0-9C04-3EF9BBD6BA9A}"/>
              </a:ext>
            </a:extLst>
          </p:cNvPr>
          <p:cNvSpPr txBox="1"/>
          <p:nvPr/>
        </p:nvSpPr>
        <p:spPr>
          <a:xfrm>
            <a:off x="3551093" y="5817300"/>
            <a:ext cx="4732316" cy="52322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This is the logo of the network</a:t>
            </a:r>
          </a:p>
        </p:txBody>
      </p:sp>
    </p:spTree>
    <p:extLst>
      <p:ext uri="{BB962C8B-B14F-4D97-AF65-F5344CB8AC3E}">
        <p14:creationId xmlns:p14="http://schemas.microsoft.com/office/powerpoint/2010/main" val="84443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32B955-3B0E-4E6A-9EBC-434B13E05802}"/>
              </a:ext>
            </a:extLst>
          </p:cNvPr>
          <p:cNvSpPr>
            <a:spLocks noGrp="1"/>
          </p:cNvSpPr>
          <p:nvPr>
            <p:ph type="title"/>
          </p:nvPr>
        </p:nvSpPr>
        <p:spPr>
          <a:xfrm>
            <a:off x="1265727" y="1324909"/>
            <a:ext cx="10839201" cy="1002772"/>
          </a:xfrm>
        </p:spPr>
        <p:txBody>
          <a:bodyPr/>
          <a:lstStyle/>
          <a:p>
            <a:r>
              <a:rPr lang="el-GR" sz="3600" dirty="0"/>
              <a:t>On </a:t>
            </a:r>
            <a:r>
              <a:rPr lang="el-GR" sz="3600" dirty="0" err="1"/>
              <a:t>part</a:t>
            </a:r>
            <a:r>
              <a:rPr lang="el-GR" sz="3600" dirty="0"/>
              <a:t> of The </a:t>
            </a:r>
            <a:r>
              <a:rPr lang="el-GR" sz="3600" dirty="0" err="1"/>
              <a:t>missions</a:t>
            </a:r>
            <a:r>
              <a:rPr lang="el-GR" sz="3600" dirty="0"/>
              <a:t> of </a:t>
            </a:r>
            <a:r>
              <a:rPr lang="el-GR" sz="3600" dirty="0" err="1"/>
              <a:t>this</a:t>
            </a:r>
            <a:r>
              <a:rPr lang="el-GR" sz="3600" dirty="0"/>
              <a:t> network:</a:t>
            </a:r>
            <a:r>
              <a:rPr lang="el-GR" dirty="0"/>
              <a:t> </a:t>
            </a:r>
          </a:p>
        </p:txBody>
      </p:sp>
      <p:graphicFrame>
        <p:nvGraphicFramePr>
          <p:cNvPr id="5" name="Διάγραμμα 5">
            <a:extLst>
              <a:ext uri="{FF2B5EF4-FFF2-40B4-BE49-F238E27FC236}">
                <a16:creationId xmlns:a16="http://schemas.microsoft.com/office/drawing/2014/main" id="{7BB75A63-23D3-4307-9999-4E429EB9DC93}"/>
              </a:ext>
            </a:extLst>
          </p:cNvPr>
          <p:cNvGraphicFramePr/>
          <p:nvPr>
            <p:extLst>
              <p:ext uri="{D42A27DB-BD31-4B8C-83A1-F6EECF244321}">
                <p14:modId xmlns:p14="http://schemas.microsoft.com/office/powerpoint/2010/main" val="1004560034"/>
              </p:ext>
            </p:extLst>
          </p:nvPr>
        </p:nvGraphicFramePr>
        <p:xfrm>
          <a:off x="297368" y="2129881"/>
          <a:ext cx="11457877" cy="431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68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17E641F-630B-4506-860D-8CF44A78E686}"/>
              </a:ext>
            </a:extLst>
          </p:cNvPr>
          <p:cNvPicPr>
            <a:picLocks noChangeAspect="1"/>
          </p:cNvPicPr>
          <p:nvPr/>
        </p:nvPicPr>
        <p:blipFill>
          <a:blip r:embed="rId2"/>
          <a:stretch>
            <a:fillRect/>
          </a:stretch>
        </p:blipFill>
        <p:spPr>
          <a:xfrm>
            <a:off x="717745" y="328979"/>
            <a:ext cx="11028778" cy="5565384"/>
          </a:xfrm>
          <a:prstGeom prst="rect">
            <a:avLst/>
          </a:prstGeom>
        </p:spPr>
      </p:pic>
    </p:spTree>
    <p:extLst>
      <p:ext uri="{BB962C8B-B14F-4D97-AF65-F5344CB8AC3E}">
        <p14:creationId xmlns:p14="http://schemas.microsoft.com/office/powerpoint/2010/main" val="274943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FEE6E6-9A26-4D40-B640-24EC53997521}"/>
              </a:ext>
            </a:extLst>
          </p:cNvPr>
          <p:cNvSpPr>
            <a:spLocks noGrp="1"/>
          </p:cNvSpPr>
          <p:nvPr>
            <p:ph type="title"/>
          </p:nvPr>
        </p:nvSpPr>
        <p:spPr>
          <a:xfrm>
            <a:off x="1414408" y="1269153"/>
            <a:ext cx="9603275" cy="649650"/>
          </a:xfrm>
        </p:spPr>
        <p:txBody>
          <a:bodyPr vert="horz" lIns="91440" tIns="45720" rIns="91440" bIns="45720" rtlCol="0" anchor="t">
            <a:noAutofit/>
          </a:bodyPr>
          <a:lstStyle/>
          <a:p>
            <a:r>
              <a:rPr lang="el-GR" sz="3300" dirty="0"/>
              <a:t>The network </a:t>
            </a:r>
            <a:r>
              <a:rPr lang="el-GR" sz="3300" dirty="0" err="1"/>
              <a:t>manage</a:t>
            </a:r>
            <a:r>
              <a:rPr lang="el-GR" sz="3300" dirty="0"/>
              <a:t> </a:t>
            </a:r>
            <a:r>
              <a:rPr lang="el-GR" sz="3300" dirty="0" err="1"/>
              <a:t>its</a:t>
            </a:r>
            <a:r>
              <a:rPr lang="el-GR" sz="3300" dirty="0"/>
              <a:t> </a:t>
            </a:r>
            <a:r>
              <a:rPr lang="el-GR" sz="3300" dirty="0" err="1"/>
              <a:t>goals</a:t>
            </a:r>
            <a:r>
              <a:rPr lang="el-GR" sz="3300" dirty="0"/>
              <a:t> </a:t>
            </a:r>
            <a:r>
              <a:rPr lang="el-GR" sz="3300" dirty="0" err="1"/>
              <a:t>through</a:t>
            </a:r>
            <a:r>
              <a:rPr lang="el-GR" sz="3300" dirty="0"/>
              <a:t>:</a:t>
            </a:r>
          </a:p>
        </p:txBody>
      </p:sp>
      <p:graphicFrame>
        <p:nvGraphicFramePr>
          <p:cNvPr id="4" name="Διάγραμμα 4">
            <a:extLst>
              <a:ext uri="{FF2B5EF4-FFF2-40B4-BE49-F238E27FC236}">
                <a16:creationId xmlns:a16="http://schemas.microsoft.com/office/drawing/2014/main" id="{59D783BF-B99A-4405-8FE2-BE07483A30D5}"/>
              </a:ext>
            </a:extLst>
          </p:cNvPr>
          <p:cNvGraphicFramePr>
            <a:graphicFrameLocks noGrp="1"/>
          </p:cNvGraphicFramePr>
          <p:nvPr>
            <p:ph idx="1"/>
            <p:extLst>
              <p:ext uri="{D42A27DB-BD31-4B8C-83A1-F6EECF244321}">
                <p14:modId xmlns:p14="http://schemas.microsoft.com/office/powerpoint/2010/main" val="3609371160"/>
              </p:ext>
            </p:extLst>
          </p:nvPr>
        </p:nvGraphicFramePr>
        <p:xfrm>
          <a:off x="252219" y="1941782"/>
          <a:ext cx="11546545" cy="445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47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FB3077-16EA-4121-879D-05CFC87E8F33}"/>
              </a:ext>
            </a:extLst>
          </p:cNvPr>
          <p:cNvSpPr>
            <a:spLocks noGrp="1"/>
          </p:cNvSpPr>
          <p:nvPr>
            <p:ph type="title"/>
          </p:nvPr>
        </p:nvSpPr>
        <p:spPr>
          <a:xfrm>
            <a:off x="1451579" y="1259861"/>
            <a:ext cx="9603275" cy="1049235"/>
          </a:xfrm>
        </p:spPr>
        <p:txBody>
          <a:bodyPr/>
          <a:lstStyle/>
          <a:p>
            <a:r>
              <a:rPr lang="el-GR" sz="3600" dirty="0" err="1"/>
              <a:t>Present</a:t>
            </a:r>
            <a:r>
              <a:rPr lang="el-GR" sz="3600" dirty="0"/>
              <a:t> </a:t>
            </a:r>
            <a:r>
              <a:rPr lang="el-GR" sz="3600" dirty="0" err="1"/>
              <a:t>actions</a:t>
            </a:r>
          </a:p>
        </p:txBody>
      </p:sp>
      <p:graphicFrame>
        <p:nvGraphicFramePr>
          <p:cNvPr id="12" name="Diagram 12">
            <a:extLst>
              <a:ext uri="{FF2B5EF4-FFF2-40B4-BE49-F238E27FC236}">
                <a16:creationId xmlns:a16="http://schemas.microsoft.com/office/drawing/2014/main" id="{53AD0C98-FA50-4624-9E1D-57078F71E156}"/>
              </a:ext>
            </a:extLst>
          </p:cNvPr>
          <p:cNvGraphicFramePr/>
          <p:nvPr>
            <p:extLst>
              <p:ext uri="{D42A27DB-BD31-4B8C-83A1-F6EECF244321}">
                <p14:modId xmlns:p14="http://schemas.microsoft.com/office/powerpoint/2010/main" val="658118884"/>
              </p:ext>
            </p:extLst>
          </p:nvPr>
        </p:nvGraphicFramePr>
        <p:xfrm>
          <a:off x="223025" y="2018370"/>
          <a:ext cx="1163443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9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57933A-9642-4858-9E63-995ABB5BFB5E}"/>
              </a:ext>
            </a:extLst>
          </p:cNvPr>
          <p:cNvSpPr txBox="1"/>
          <p:nvPr/>
        </p:nvSpPr>
        <p:spPr>
          <a:xfrm>
            <a:off x="3428011" y="5892140"/>
            <a:ext cx="5088577" cy="46166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That is the logo of the previous actions</a:t>
            </a:r>
          </a:p>
        </p:txBody>
      </p:sp>
      <p:pic>
        <p:nvPicPr>
          <p:cNvPr id="7" name="Θέση περιεχομένου 6">
            <a:extLst>
              <a:ext uri="{FF2B5EF4-FFF2-40B4-BE49-F238E27FC236}">
                <a16:creationId xmlns:a16="http://schemas.microsoft.com/office/drawing/2014/main" id="{D42A6D46-5684-4B55-91FD-AD6FF0651821}"/>
              </a:ext>
            </a:extLst>
          </p:cNvPr>
          <p:cNvPicPr>
            <a:picLocks noGrp="1" noChangeAspect="1"/>
          </p:cNvPicPr>
          <p:nvPr>
            <p:ph idx="1"/>
          </p:nvPr>
        </p:nvPicPr>
        <p:blipFill>
          <a:blip r:embed="rId3"/>
          <a:stretch>
            <a:fillRect/>
          </a:stretch>
        </p:blipFill>
        <p:spPr>
          <a:xfrm>
            <a:off x="1406769" y="729586"/>
            <a:ext cx="9073662" cy="4736177"/>
          </a:xfrm>
        </p:spPr>
      </p:pic>
    </p:spTree>
    <p:extLst>
      <p:ext uri="{BB962C8B-B14F-4D97-AF65-F5344CB8AC3E}">
        <p14:creationId xmlns:p14="http://schemas.microsoft.com/office/powerpoint/2010/main" val="31496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1A2DFB8E-B171-4926-ABBA-59AAFF0B93CC}"/>
              </a:ext>
            </a:extLst>
          </p:cNvPr>
          <p:cNvGraphicFramePr>
            <a:graphicFrameLocks noGrp="1"/>
          </p:cNvGraphicFramePr>
          <p:nvPr>
            <p:ph idx="1"/>
            <p:extLst>
              <p:ext uri="{D42A27DB-BD31-4B8C-83A1-F6EECF244321}">
                <p14:modId xmlns:p14="http://schemas.microsoft.com/office/powerpoint/2010/main" val="868807555"/>
              </p:ext>
            </p:extLst>
          </p:nvPr>
        </p:nvGraphicFramePr>
        <p:xfrm>
          <a:off x="670390" y="1077565"/>
          <a:ext cx="10821716" cy="4824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67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2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6" name="Rectangle 2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273DABAF-986E-4C64-883C-B8C5379A22F0}"/>
              </a:ext>
            </a:extLst>
          </p:cNvPr>
          <p:cNvSpPr>
            <a:spLocks noGrp="1"/>
          </p:cNvSpPr>
          <p:nvPr>
            <p:ph type="body" sz="half" idx="2"/>
          </p:nvPr>
        </p:nvSpPr>
        <p:spPr>
          <a:xfrm>
            <a:off x="7218029" y="2015732"/>
            <a:ext cx="3520368" cy="551055"/>
          </a:xfr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lnSpcReduction="10000"/>
          </a:bodyPr>
          <a:lstStyle/>
          <a:p>
            <a:r>
              <a:rPr lang="en-US" sz="2800" dirty="0"/>
              <a:t>The logo of the action</a:t>
            </a:r>
          </a:p>
        </p:txBody>
      </p:sp>
      <p:pic>
        <p:nvPicPr>
          <p:cNvPr id="29" name="Picture 2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ÎÏÎ¿ÏÎ­Î»ÎµÏÎ¼Î± ÎµÎ¹ÎºÏÎ½Î±Ï Î³Î¹Î± monologues across the aegean sea">
            <a:extLst>
              <a:ext uri="{FF2B5EF4-FFF2-40B4-BE49-F238E27FC236}">
                <a16:creationId xmlns:a16="http://schemas.microsoft.com/office/drawing/2014/main" id="{7EAAA59F-403D-4540-8937-D46F890E2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440" y="1122542"/>
            <a:ext cx="4819559" cy="386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340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10</TotalTime>
  <Words>204</Words>
  <Application>Microsoft Office PowerPoint</Application>
  <PresentationFormat>Ευρεία οθόνη</PresentationFormat>
  <Paragraphs>30</Paragraphs>
  <Slides>13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13</vt:i4>
      </vt:variant>
    </vt:vector>
  </HeadingPairs>
  <TitlesOfParts>
    <vt:vector size="16" baseType="lpstr">
      <vt:lpstr>Arial</vt:lpstr>
      <vt:lpstr>Gill Sans MT</vt:lpstr>
      <vt:lpstr>Gallery</vt:lpstr>
      <vt:lpstr>Παρουσίαση του PowerPoint</vt:lpstr>
      <vt:lpstr>Παρουσίαση του PowerPoint</vt:lpstr>
      <vt:lpstr>On part of The missions of this network: </vt:lpstr>
      <vt:lpstr>Παρουσίαση του PowerPoint</vt:lpstr>
      <vt:lpstr>The network manage its goals through:</vt:lpstr>
      <vt:lpstr>Present actions</vt:lpstr>
      <vt:lpstr>Παρουσίαση του PowerPoint</vt:lpstr>
      <vt:lpstr>Παρουσίαση του PowerPoint</vt:lpstr>
      <vt:lpstr>Παρουσίαση του PowerPoint</vt:lpstr>
      <vt:lpstr>Παρουσίαση του PowerPoint</vt:lpstr>
      <vt:lpstr>THE ACTION IN OUR SCHOOL</vt:lpstr>
      <vt:lpstr>Παρουσίαση του PowerPoint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Eleftheria Konstantiou</cp:lastModifiedBy>
  <cp:revision>385</cp:revision>
  <dcterms:created xsi:type="dcterms:W3CDTF">2016-01-13T19:04:32Z</dcterms:created>
  <dcterms:modified xsi:type="dcterms:W3CDTF">2019-09-03T17:54:09Z</dcterms:modified>
</cp:coreProperties>
</file>