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1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72" r:id="rId10"/>
    <p:sldId id="273" r:id="rId11"/>
    <p:sldId id="274" r:id="rId12"/>
    <p:sldId id="275" r:id="rId13"/>
    <p:sldId id="276" r:id="rId14"/>
    <p:sldId id="265" r:id="rId15"/>
    <p:sldId id="267" r:id="rId16"/>
    <p:sldId id="269" r:id="rId17"/>
    <p:sldId id="270" r:id="rId18"/>
    <p:sldId id="266" r:id="rId19"/>
    <p:sldId id="26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0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9DF692-31F1-413A-8390-DD499EB6E4AA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7BFDE84A-F582-4D49-81E7-C1519ABA6B0F}">
      <dgm:prSet/>
      <dgm:spPr/>
      <dgm:t>
        <a:bodyPr/>
        <a:lstStyle/>
        <a:p>
          <a:r>
            <a:rPr lang="el-GR"/>
            <a:t>Project; </a:t>
          </a:r>
          <a:r>
            <a:rPr lang="el-GR" b="1" i="1" u="sng"/>
            <a:t>"ERASMUS </a:t>
          </a:r>
          <a:r>
            <a:rPr lang="en-US" b="1" i="1" u="sng"/>
            <a:t>+ Together: equal in dignity and rights"</a:t>
          </a:r>
          <a:endParaRPr lang="el-GR" b="1" i="1" u="sng"/>
        </a:p>
      </dgm:t>
    </dgm:pt>
    <dgm:pt modelId="{9A5CA233-A3D7-4051-81FB-9CB1A608E862}" type="parTrans" cxnId="{6C07FDC9-546D-4003-B537-50C2734C6EFD}">
      <dgm:prSet/>
      <dgm:spPr/>
      <dgm:t>
        <a:bodyPr/>
        <a:lstStyle/>
        <a:p>
          <a:endParaRPr lang="el-GR"/>
        </a:p>
      </dgm:t>
    </dgm:pt>
    <dgm:pt modelId="{98819F6C-B283-47C8-A346-780C215D6C27}" type="sibTrans" cxnId="{6C07FDC9-546D-4003-B537-50C2734C6EFD}">
      <dgm:prSet/>
      <dgm:spPr/>
      <dgm:t>
        <a:bodyPr/>
        <a:lstStyle/>
        <a:p>
          <a:endParaRPr lang="el-GR"/>
        </a:p>
      </dgm:t>
    </dgm:pt>
    <dgm:pt modelId="{37313F0D-A823-4B9A-A72C-6BFDF74C266D}">
      <dgm:prSet/>
      <dgm:spPr/>
      <dgm:t>
        <a:bodyPr/>
        <a:lstStyle/>
        <a:p>
          <a:r>
            <a:rPr lang="el-GR" dirty="0" err="1"/>
            <a:t>Curators</a:t>
          </a:r>
          <a:r>
            <a:rPr lang="en-US" dirty="0"/>
            <a:t>:</a:t>
          </a:r>
          <a:r>
            <a:rPr lang="el-GR" dirty="0"/>
            <a:t> </a:t>
          </a:r>
          <a:r>
            <a:rPr lang="el-GR" dirty="0" err="1"/>
            <a:t>Triantafyllidis</a:t>
          </a:r>
          <a:r>
            <a:rPr lang="el-GR" dirty="0"/>
            <a:t> </a:t>
          </a:r>
          <a:r>
            <a:rPr lang="el-GR" dirty="0" err="1"/>
            <a:t>Konstantinos</a:t>
          </a:r>
          <a:r>
            <a:rPr lang="el-GR" dirty="0"/>
            <a:t>, </a:t>
          </a:r>
          <a:r>
            <a:rPr lang="el-GR" dirty="0" err="1"/>
            <a:t>Kalanidi</a:t>
          </a:r>
          <a:r>
            <a:rPr lang="el-GR" dirty="0"/>
            <a:t> </a:t>
          </a:r>
          <a:r>
            <a:rPr lang="el-GR" dirty="0" err="1"/>
            <a:t>Eleni</a:t>
          </a:r>
          <a:endParaRPr lang="el-GR" dirty="0"/>
        </a:p>
      </dgm:t>
    </dgm:pt>
    <dgm:pt modelId="{D208A942-E434-401B-8E3E-505B17A0F9C6}" type="parTrans" cxnId="{CA8834B0-636D-48DD-BF48-0BBCE07FD299}">
      <dgm:prSet/>
      <dgm:spPr/>
      <dgm:t>
        <a:bodyPr/>
        <a:lstStyle/>
        <a:p>
          <a:endParaRPr lang="el-GR"/>
        </a:p>
      </dgm:t>
    </dgm:pt>
    <dgm:pt modelId="{E8297A15-4585-48F5-90AE-09A5BB8D8451}" type="sibTrans" cxnId="{CA8834B0-636D-48DD-BF48-0BBCE07FD299}">
      <dgm:prSet/>
      <dgm:spPr/>
      <dgm:t>
        <a:bodyPr/>
        <a:lstStyle/>
        <a:p>
          <a:endParaRPr lang="el-GR"/>
        </a:p>
      </dgm:t>
    </dgm:pt>
    <dgm:pt modelId="{E034B045-917B-4FAE-AAAD-42E5A05A1F1C}">
      <dgm:prSet/>
      <dgm:spPr/>
      <dgm:t>
        <a:bodyPr/>
        <a:lstStyle/>
        <a:p>
          <a:r>
            <a:rPr lang="en-US" b="1" i="1" u="sng" dirty="0"/>
            <a:t> </a:t>
          </a:r>
          <a:r>
            <a:rPr lang="el-GR" dirty="0" err="1"/>
            <a:t>Supervised</a:t>
          </a:r>
          <a:r>
            <a:rPr lang="el-GR" dirty="0"/>
            <a:t> </a:t>
          </a:r>
          <a:r>
            <a:rPr lang="el-GR" dirty="0" err="1"/>
            <a:t>professor</a:t>
          </a:r>
          <a:r>
            <a:rPr lang="en-US" dirty="0"/>
            <a:t>:</a:t>
          </a:r>
          <a:r>
            <a:rPr lang="el-GR" dirty="0"/>
            <a:t> </a:t>
          </a:r>
          <a:r>
            <a:rPr lang="el-GR" dirty="0" err="1"/>
            <a:t>Vrana</a:t>
          </a:r>
          <a:r>
            <a:rPr lang="el-GR" dirty="0"/>
            <a:t> </a:t>
          </a:r>
          <a:r>
            <a:rPr lang="el-GR" dirty="0" err="1"/>
            <a:t>Triantafyllia</a:t>
          </a:r>
          <a:endParaRPr lang="el-GR" b="1" i="1" u="sng" dirty="0"/>
        </a:p>
      </dgm:t>
    </dgm:pt>
    <dgm:pt modelId="{F2EDD558-00C5-4461-9CE7-CB2ED5EC9E47}" type="parTrans" cxnId="{517DF253-3300-4879-8ABD-787B92B4C1D0}">
      <dgm:prSet/>
      <dgm:spPr/>
      <dgm:t>
        <a:bodyPr/>
        <a:lstStyle/>
        <a:p>
          <a:endParaRPr lang="el-GR"/>
        </a:p>
      </dgm:t>
    </dgm:pt>
    <dgm:pt modelId="{03C7F3FB-3EEC-4866-8021-5DD4F61DA567}" type="sibTrans" cxnId="{517DF253-3300-4879-8ABD-787B92B4C1D0}">
      <dgm:prSet/>
      <dgm:spPr/>
      <dgm:t>
        <a:bodyPr/>
        <a:lstStyle/>
        <a:p>
          <a:endParaRPr lang="el-GR"/>
        </a:p>
      </dgm:t>
    </dgm:pt>
    <dgm:pt modelId="{70C4737B-E18B-4954-887C-B77E5F37DAB5}" type="pres">
      <dgm:prSet presAssocID="{D09DF692-31F1-413A-8390-DD499EB6E4AA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11CA684-16A8-4797-A6A8-133E0EE7CCB4}" type="pres">
      <dgm:prSet presAssocID="{7BFDE84A-F582-4D49-81E7-C1519ABA6B0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7D046B2-0900-4C7D-89BF-0DB504BB3ACB}" type="pres">
      <dgm:prSet presAssocID="{98819F6C-B283-47C8-A346-780C215D6C27}" presName="sibTrans" presStyleLbl="sibTrans2D1" presStyleIdx="0" presStyleCnt="2"/>
      <dgm:spPr/>
      <dgm:t>
        <a:bodyPr/>
        <a:lstStyle/>
        <a:p>
          <a:endParaRPr lang="fr-FR"/>
        </a:p>
      </dgm:t>
    </dgm:pt>
    <dgm:pt modelId="{C5B8614C-3C86-4D1F-9D38-DDE61FA984ED}" type="pres">
      <dgm:prSet presAssocID="{98819F6C-B283-47C8-A346-780C215D6C27}" presName="connectorText" presStyleLbl="sibTrans2D1" presStyleIdx="0" presStyleCnt="2"/>
      <dgm:spPr/>
      <dgm:t>
        <a:bodyPr/>
        <a:lstStyle/>
        <a:p>
          <a:endParaRPr lang="fr-FR"/>
        </a:p>
      </dgm:t>
    </dgm:pt>
    <dgm:pt modelId="{40713CE5-89AE-4710-968D-574B4B1267E7}" type="pres">
      <dgm:prSet presAssocID="{E034B045-917B-4FAE-AAAD-42E5A05A1F1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D216D0C-509B-44F9-A72A-921F0F4C11EE}" type="pres">
      <dgm:prSet presAssocID="{03C7F3FB-3EEC-4866-8021-5DD4F61DA567}" presName="sibTrans" presStyleLbl="sibTrans2D1" presStyleIdx="1" presStyleCnt="2"/>
      <dgm:spPr/>
      <dgm:t>
        <a:bodyPr/>
        <a:lstStyle/>
        <a:p>
          <a:endParaRPr lang="fr-FR"/>
        </a:p>
      </dgm:t>
    </dgm:pt>
    <dgm:pt modelId="{CCA8942E-1313-43F4-A9C8-4FDC867777A1}" type="pres">
      <dgm:prSet presAssocID="{03C7F3FB-3EEC-4866-8021-5DD4F61DA567}" presName="connectorText" presStyleLbl="sibTrans2D1" presStyleIdx="1" presStyleCnt="2"/>
      <dgm:spPr/>
      <dgm:t>
        <a:bodyPr/>
        <a:lstStyle/>
        <a:p>
          <a:endParaRPr lang="fr-FR"/>
        </a:p>
      </dgm:t>
    </dgm:pt>
    <dgm:pt modelId="{7D615835-95E7-40B0-B503-F321075C4F56}" type="pres">
      <dgm:prSet presAssocID="{37313F0D-A823-4B9A-A72C-6BFDF74C266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0127421-61CB-4692-B5DF-BC7AECC16244}" type="presOf" srcId="{37313F0D-A823-4B9A-A72C-6BFDF74C266D}" destId="{7D615835-95E7-40B0-B503-F321075C4F56}" srcOrd="0" destOrd="0" presId="urn:microsoft.com/office/officeart/2005/8/layout/process2"/>
    <dgm:cxn modelId="{AB454F5E-E71A-4DEF-A411-6C0DBA7678D5}" type="presOf" srcId="{03C7F3FB-3EEC-4866-8021-5DD4F61DA567}" destId="{6D216D0C-509B-44F9-A72A-921F0F4C11EE}" srcOrd="0" destOrd="0" presId="urn:microsoft.com/office/officeart/2005/8/layout/process2"/>
    <dgm:cxn modelId="{517DF253-3300-4879-8ABD-787B92B4C1D0}" srcId="{D09DF692-31F1-413A-8390-DD499EB6E4AA}" destId="{E034B045-917B-4FAE-AAAD-42E5A05A1F1C}" srcOrd="1" destOrd="0" parTransId="{F2EDD558-00C5-4461-9CE7-CB2ED5EC9E47}" sibTransId="{03C7F3FB-3EEC-4866-8021-5DD4F61DA567}"/>
    <dgm:cxn modelId="{6C07FDC9-546D-4003-B537-50C2734C6EFD}" srcId="{D09DF692-31F1-413A-8390-DD499EB6E4AA}" destId="{7BFDE84A-F582-4D49-81E7-C1519ABA6B0F}" srcOrd="0" destOrd="0" parTransId="{9A5CA233-A3D7-4051-81FB-9CB1A608E862}" sibTransId="{98819F6C-B283-47C8-A346-780C215D6C27}"/>
    <dgm:cxn modelId="{4E1889DB-501F-4290-A10D-10AC00512AFD}" type="presOf" srcId="{E034B045-917B-4FAE-AAAD-42E5A05A1F1C}" destId="{40713CE5-89AE-4710-968D-574B4B1267E7}" srcOrd="0" destOrd="0" presId="urn:microsoft.com/office/officeart/2005/8/layout/process2"/>
    <dgm:cxn modelId="{1A619EDA-0D15-4F41-905F-A5D937114399}" type="presOf" srcId="{D09DF692-31F1-413A-8390-DD499EB6E4AA}" destId="{70C4737B-E18B-4954-887C-B77E5F37DAB5}" srcOrd="0" destOrd="0" presId="urn:microsoft.com/office/officeart/2005/8/layout/process2"/>
    <dgm:cxn modelId="{E49E15EE-078F-4804-BA8E-410A6D4EC883}" type="presOf" srcId="{98819F6C-B283-47C8-A346-780C215D6C27}" destId="{C5B8614C-3C86-4D1F-9D38-DDE61FA984ED}" srcOrd="1" destOrd="0" presId="urn:microsoft.com/office/officeart/2005/8/layout/process2"/>
    <dgm:cxn modelId="{185B5FC6-AE2D-4CE7-8615-4B267D87764C}" type="presOf" srcId="{7BFDE84A-F582-4D49-81E7-C1519ABA6B0F}" destId="{B11CA684-16A8-4797-A6A8-133E0EE7CCB4}" srcOrd="0" destOrd="0" presId="urn:microsoft.com/office/officeart/2005/8/layout/process2"/>
    <dgm:cxn modelId="{CA8834B0-636D-48DD-BF48-0BBCE07FD299}" srcId="{D09DF692-31F1-413A-8390-DD499EB6E4AA}" destId="{37313F0D-A823-4B9A-A72C-6BFDF74C266D}" srcOrd="2" destOrd="0" parTransId="{D208A942-E434-401B-8E3E-505B17A0F9C6}" sibTransId="{E8297A15-4585-48F5-90AE-09A5BB8D8451}"/>
    <dgm:cxn modelId="{9F43A78D-02EA-4206-B0A4-E5CD3194E1EF}" type="presOf" srcId="{03C7F3FB-3EEC-4866-8021-5DD4F61DA567}" destId="{CCA8942E-1313-43F4-A9C8-4FDC867777A1}" srcOrd="1" destOrd="0" presId="urn:microsoft.com/office/officeart/2005/8/layout/process2"/>
    <dgm:cxn modelId="{A148B237-55BB-41D9-A33F-5FB73B7B02DB}" type="presOf" srcId="{98819F6C-B283-47C8-A346-780C215D6C27}" destId="{E7D046B2-0900-4C7D-89BF-0DB504BB3ACB}" srcOrd="0" destOrd="0" presId="urn:microsoft.com/office/officeart/2005/8/layout/process2"/>
    <dgm:cxn modelId="{DBCB0A1F-110E-4847-B2FF-66388ED93976}" type="presParOf" srcId="{70C4737B-E18B-4954-887C-B77E5F37DAB5}" destId="{B11CA684-16A8-4797-A6A8-133E0EE7CCB4}" srcOrd="0" destOrd="0" presId="urn:microsoft.com/office/officeart/2005/8/layout/process2"/>
    <dgm:cxn modelId="{28C55035-60A6-4527-B1E2-B5989DF6AB58}" type="presParOf" srcId="{70C4737B-E18B-4954-887C-B77E5F37DAB5}" destId="{E7D046B2-0900-4C7D-89BF-0DB504BB3ACB}" srcOrd="1" destOrd="0" presId="urn:microsoft.com/office/officeart/2005/8/layout/process2"/>
    <dgm:cxn modelId="{A08E4C78-25F6-40FD-9CF3-8ABC7DE0122A}" type="presParOf" srcId="{E7D046B2-0900-4C7D-89BF-0DB504BB3ACB}" destId="{C5B8614C-3C86-4D1F-9D38-DDE61FA984ED}" srcOrd="0" destOrd="0" presId="urn:microsoft.com/office/officeart/2005/8/layout/process2"/>
    <dgm:cxn modelId="{8C0CDFB5-FADF-4C6F-A131-5972F7FC0346}" type="presParOf" srcId="{70C4737B-E18B-4954-887C-B77E5F37DAB5}" destId="{40713CE5-89AE-4710-968D-574B4B1267E7}" srcOrd="2" destOrd="0" presId="urn:microsoft.com/office/officeart/2005/8/layout/process2"/>
    <dgm:cxn modelId="{9D8397EF-36D2-453D-B5BB-A4956EB71FCB}" type="presParOf" srcId="{70C4737B-E18B-4954-887C-B77E5F37DAB5}" destId="{6D216D0C-509B-44F9-A72A-921F0F4C11EE}" srcOrd="3" destOrd="0" presId="urn:microsoft.com/office/officeart/2005/8/layout/process2"/>
    <dgm:cxn modelId="{8F9735AC-FF12-4A47-A04A-AC2D3493335F}" type="presParOf" srcId="{6D216D0C-509B-44F9-A72A-921F0F4C11EE}" destId="{CCA8942E-1313-43F4-A9C8-4FDC867777A1}" srcOrd="0" destOrd="0" presId="urn:microsoft.com/office/officeart/2005/8/layout/process2"/>
    <dgm:cxn modelId="{9C9027D9-ADA0-4515-822D-42BDE05D8B97}" type="presParOf" srcId="{70C4737B-E18B-4954-887C-B77E5F37DAB5}" destId="{7D615835-95E7-40B0-B503-F321075C4F56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A731FF-5445-457E-8189-2B1C167FF4BF}" type="doc">
      <dgm:prSet loTypeId="urn:microsoft.com/office/officeart/2005/8/layout/process5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BCDFEF50-51B3-4452-A8F7-55F28F97F118}">
      <dgm:prSet/>
      <dgm:spPr/>
      <dgm:t>
        <a:bodyPr/>
        <a:lstStyle/>
        <a:p>
          <a:r>
            <a:rPr lang="el-GR"/>
            <a:t> </a:t>
          </a:r>
          <a:r>
            <a:rPr lang="af-ZA" err="1">
              <a:latin typeface="Gill Sans MT"/>
            </a:rPr>
            <a:t>Preface</a:t>
          </a:r>
          <a:r>
            <a:rPr lang="el-GR"/>
            <a:t>(3) </a:t>
          </a:r>
          <a:endParaRPr lang="el-GR" sz="3000"/>
        </a:p>
      </dgm:t>
    </dgm:pt>
    <dgm:pt modelId="{C7A3C472-7616-453F-8983-CF61F41C0177}" type="parTrans" cxnId="{8AFB6AA8-EA2F-4631-A92D-F78C3105A0BE}">
      <dgm:prSet/>
      <dgm:spPr/>
      <dgm:t>
        <a:bodyPr/>
        <a:lstStyle/>
        <a:p>
          <a:endParaRPr lang="el-GR"/>
        </a:p>
      </dgm:t>
    </dgm:pt>
    <dgm:pt modelId="{02AC0AF7-1544-4AA3-8EC9-0F46B974625F}" type="sibTrans" cxnId="{8AFB6AA8-EA2F-4631-A92D-F78C3105A0BE}">
      <dgm:prSet/>
      <dgm:spPr/>
      <dgm:t>
        <a:bodyPr/>
        <a:lstStyle/>
        <a:p>
          <a:endParaRPr lang="el-GR"/>
        </a:p>
      </dgm:t>
    </dgm:pt>
    <dgm:pt modelId="{FAD14C57-2D6E-47BA-A503-E8BFA9F56CAE}">
      <dgm:prSet/>
      <dgm:spPr/>
      <dgm:t>
        <a:bodyPr/>
        <a:lstStyle/>
        <a:p>
          <a:r>
            <a:rPr lang="af-ZA"/>
            <a:t>Arsis</a:t>
          </a:r>
          <a:r>
            <a:rPr lang="el-GR"/>
            <a:t> </a:t>
          </a:r>
          <a:r>
            <a:rPr lang="el-GR" err="1"/>
            <a:t>is</a:t>
          </a:r>
          <a:r>
            <a:rPr lang="el-GR"/>
            <a:t>.. (4)</a:t>
          </a:r>
        </a:p>
      </dgm:t>
    </dgm:pt>
    <dgm:pt modelId="{13BB0450-9912-48EC-A29C-810341B6B2F3}" type="parTrans" cxnId="{AAB0FEDC-61DF-419A-9B1B-FA2BA090FABD}">
      <dgm:prSet/>
      <dgm:spPr/>
    </dgm:pt>
    <dgm:pt modelId="{D36D0C78-6127-42F6-A6F6-986280F27439}" type="sibTrans" cxnId="{AAB0FEDC-61DF-419A-9B1B-FA2BA090FABD}">
      <dgm:prSet/>
      <dgm:spPr/>
      <dgm:t>
        <a:bodyPr/>
        <a:lstStyle/>
        <a:p>
          <a:endParaRPr lang="el-GR"/>
        </a:p>
      </dgm:t>
    </dgm:pt>
    <dgm:pt modelId="{6C9417F6-0316-4136-9BDF-59E9998FECF5}">
      <dgm:prSet/>
      <dgm:spPr/>
      <dgm:t>
        <a:bodyPr/>
        <a:lstStyle/>
        <a:p>
          <a:r>
            <a:rPr lang="en-US"/>
            <a:t>Executives and </a:t>
          </a:r>
          <a:r>
            <a:rPr lang="af-ZA" err="1">
              <a:latin typeface="Gill Sans MT"/>
            </a:rPr>
            <a:t>volunteers</a:t>
          </a:r>
          <a:r>
            <a:rPr lang="el-GR"/>
            <a:t>(8)</a:t>
          </a:r>
        </a:p>
      </dgm:t>
    </dgm:pt>
    <dgm:pt modelId="{63C151C4-7186-478B-B0D9-A60DF5C36DCB}" type="parTrans" cxnId="{FC05E23C-A097-4E93-8BC4-EBEF0AB68D00}">
      <dgm:prSet/>
      <dgm:spPr/>
    </dgm:pt>
    <dgm:pt modelId="{4A9EB2A4-839D-4197-8C0E-F270C253E77E}" type="sibTrans" cxnId="{FC05E23C-A097-4E93-8BC4-EBEF0AB68D00}">
      <dgm:prSet/>
      <dgm:spPr/>
      <dgm:t>
        <a:bodyPr/>
        <a:lstStyle/>
        <a:p>
          <a:endParaRPr lang="el-GR"/>
        </a:p>
      </dgm:t>
    </dgm:pt>
    <dgm:pt modelId="{4D8CF0E9-36D1-424E-AE91-0634455605C5}">
      <dgm:prSet/>
      <dgm:spPr/>
      <dgm:t>
        <a:bodyPr/>
        <a:lstStyle/>
        <a:p>
          <a:r>
            <a:rPr lang="af-ZA" err="1"/>
            <a:t>Vision</a:t>
          </a:r>
          <a:r>
            <a:rPr lang="af-ZA">
              <a:latin typeface="Gill Sans MT"/>
            </a:rPr>
            <a:t> </a:t>
          </a:r>
          <a:r>
            <a:rPr lang="af-ZA" err="1">
              <a:latin typeface="Gill Sans MT"/>
            </a:rPr>
            <a:t>and</a:t>
          </a:r>
          <a:r>
            <a:rPr lang="el-GR"/>
            <a:t> </a:t>
          </a:r>
          <a:r>
            <a:rPr lang="af-ZA" err="1">
              <a:latin typeface="Gill Sans MT"/>
            </a:rPr>
            <a:t>Mission</a:t>
          </a:r>
          <a:r>
            <a:rPr lang="el-GR"/>
            <a:t>( (6)</a:t>
          </a:r>
          <a:endParaRPr lang="af-ZA">
            <a:latin typeface="Gill Sans MT"/>
          </a:endParaRPr>
        </a:p>
      </dgm:t>
    </dgm:pt>
    <dgm:pt modelId="{D92791A1-0DE6-45EC-8245-C651DE721962}" type="parTrans" cxnId="{73B06DA0-A255-4751-A6F4-52378803093C}">
      <dgm:prSet/>
      <dgm:spPr/>
    </dgm:pt>
    <dgm:pt modelId="{99CE3AE5-C5B7-4077-A8F0-F4864BD4B1A6}" type="sibTrans" cxnId="{73B06DA0-A255-4751-A6F4-52378803093C}">
      <dgm:prSet/>
      <dgm:spPr/>
      <dgm:t>
        <a:bodyPr/>
        <a:lstStyle/>
        <a:p>
          <a:endParaRPr lang="el-GR"/>
        </a:p>
      </dgm:t>
    </dgm:pt>
    <dgm:pt modelId="{E9276978-F243-4F78-B770-E9380615A236}">
      <dgm:prSet/>
      <dgm:spPr/>
      <dgm:t>
        <a:bodyPr/>
        <a:lstStyle/>
        <a:p>
          <a:r>
            <a:rPr lang="af-ZA" err="1"/>
            <a:t>Our</a:t>
          </a:r>
          <a:r>
            <a:rPr lang="el-GR"/>
            <a:t> </a:t>
          </a:r>
          <a:r>
            <a:rPr lang="af-ZA" err="1"/>
            <a:t>experience</a:t>
          </a:r>
          <a:r>
            <a:rPr lang="el-GR"/>
            <a:t> (9)</a:t>
          </a:r>
        </a:p>
      </dgm:t>
    </dgm:pt>
    <dgm:pt modelId="{9B09FAA0-3587-4932-B952-9805FC962E25}" type="parTrans" cxnId="{7747F526-0CD6-4C1F-B190-3348246CF7A3}">
      <dgm:prSet/>
      <dgm:spPr/>
    </dgm:pt>
    <dgm:pt modelId="{97720BA0-4006-40F9-9B2F-253B6AD758B6}" type="sibTrans" cxnId="{7747F526-0CD6-4C1F-B190-3348246CF7A3}">
      <dgm:prSet/>
      <dgm:spPr/>
      <dgm:t>
        <a:bodyPr/>
        <a:lstStyle/>
        <a:p>
          <a:endParaRPr lang="el-GR"/>
        </a:p>
      </dgm:t>
    </dgm:pt>
    <dgm:pt modelId="{7285F439-9973-4265-882D-DD5F948FD6B1}">
      <dgm:prSet/>
      <dgm:spPr/>
      <dgm:t>
        <a:bodyPr/>
        <a:lstStyle/>
        <a:p>
          <a:r>
            <a:rPr lang="af-ZA" err="1"/>
            <a:t>Bibliography</a:t>
          </a:r>
          <a:r>
            <a:rPr lang="el-GR"/>
            <a:t> </a:t>
          </a:r>
          <a:r>
            <a:rPr lang="af-ZA">
              <a:latin typeface="Gill Sans MT"/>
            </a:rPr>
            <a:t>(12)</a:t>
          </a:r>
        </a:p>
      </dgm:t>
    </dgm:pt>
    <dgm:pt modelId="{0F9338FC-69EE-4F30-89BB-3AEE0872299F}" type="parTrans" cxnId="{50A7D730-5D7E-4483-BFAA-1A75A6AA0E6A}">
      <dgm:prSet/>
      <dgm:spPr/>
    </dgm:pt>
    <dgm:pt modelId="{51BBCA30-837F-46F9-B8CC-C62F266B3BE0}" type="sibTrans" cxnId="{50A7D730-5D7E-4483-BFAA-1A75A6AA0E6A}">
      <dgm:prSet/>
      <dgm:spPr/>
    </dgm:pt>
    <dgm:pt modelId="{52C89EF3-C30A-4CF2-8316-3048F48A0DF8}">
      <dgm:prSet/>
      <dgm:spPr/>
      <dgm:t>
        <a:bodyPr/>
        <a:lstStyle/>
        <a:p>
          <a:r>
            <a:rPr lang="af-ZA" err="1"/>
            <a:t>Epilogue</a:t>
          </a:r>
          <a:r>
            <a:rPr lang="af-ZA">
              <a:latin typeface="Gill Sans MT"/>
            </a:rPr>
            <a:t> (11)</a:t>
          </a:r>
        </a:p>
      </dgm:t>
    </dgm:pt>
    <dgm:pt modelId="{CD2D899C-534E-48CA-AA6E-0018E281A932}" type="parTrans" cxnId="{E823F846-8449-4830-8951-2D9B477059FE}">
      <dgm:prSet/>
      <dgm:spPr/>
    </dgm:pt>
    <dgm:pt modelId="{A067EC41-3DD0-4A89-AB59-0C3C5073BA30}" type="sibTrans" cxnId="{E823F846-8449-4830-8951-2D9B477059FE}">
      <dgm:prSet/>
      <dgm:spPr/>
      <dgm:t>
        <a:bodyPr/>
        <a:lstStyle/>
        <a:p>
          <a:endParaRPr lang="el-GR"/>
        </a:p>
      </dgm:t>
    </dgm:pt>
    <dgm:pt modelId="{DD973498-8087-41D7-A004-C5F47D529BC7}">
      <dgm:prSet/>
      <dgm:spPr/>
      <dgm:t>
        <a:bodyPr/>
        <a:lstStyle/>
        <a:p>
          <a:r>
            <a:rPr lang="af-ZA" err="1"/>
            <a:t>Services</a:t>
          </a:r>
          <a:r>
            <a:rPr lang="af-ZA">
              <a:latin typeface="Gill Sans MT"/>
            </a:rPr>
            <a:t>(7)</a:t>
          </a:r>
        </a:p>
      </dgm:t>
    </dgm:pt>
    <dgm:pt modelId="{24477C3C-4847-4858-BAEF-64A4399EC958}" type="parTrans" cxnId="{9CE2420E-B457-4C0C-B273-947F9EE76E5F}">
      <dgm:prSet/>
      <dgm:spPr/>
    </dgm:pt>
    <dgm:pt modelId="{4BA06519-331F-4664-B115-9A77AB02137F}" type="sibTrans" cxnId="{9CE2420E-B457-4C0C-B273-947F9EE76E5F}">
      <dgm:prSet/>
      <dgm:spPr/>
      <dgm:t>
        <a:bodyPr/>
        <a:lstStyle/>
        <a:p>
          <a:endParaRPr lang="el-GR"/>
        </a:p>
      </dgm:t>
    </dgm:pt>
    <dgm:pt modelId="{DEA26871-A109-42E9-B348-953503ACC417}" type="pres">
      <dgm:prSet presAssocID="{B5A731FF-5445-457E-8189-2B1C167FF4B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365F21C-47A4-48C5-86BB-8057DF63D3F0}" type="pres">
      <dgm:prSet presAssocID="{BCDFEF50-51B3-4452-A8F7-55F28F97F118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12962DE-5B31-4FBB-9797-C6D160E7C119}" type="pres">
      <dgm:prSet presAssocID="{02AC0AF7-1544-4AA3-8EC9-0F46B974625F}" presName="sibTrans" presStyleLbl="sibTrans2D1" presStyleIdx="0" presStyleCnt="7"/>
      <dgm:spPr/>
      <dgm:t>
        <a:bodyPr/>
        <a:lstStyle/>
        <a:p>
          <a:endParaRPr lang="fr-FR"/>
        </a:p>
      </dgm:t>
    </dgm:pt>
    <dgm:pt modelId="{39EB2A73-7D57-491F-8FCD-4E92D511A8CE}" type="pres">
      <dgm:prSet presAssocID="{02AC0AF7-1544-4AA3-8EC9-0F46B974625F}" presName="connectorText" presStyleLbl="sibTrans2D1" presStyleIdx="0" presStyleCnt="7"/>
      <dgm:spPr/>
      <dgm:t>
        <a:bodyPr/>
        <a:lstStyle/>
        <a:p>
          <a:endParaRPr lang="fr-FR"/>
        </a:p>
      </dgm:t>
    </dgm:pt>
    <dgm:pt modelId="{D90444E5-8C5A-4F79-AF63-2CED1C7937BA}" type="pres">
      <dgm:prSet presAssocID="{FAD14C57-2D6E-47BA-A503-E8BFA9F56CAE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58F7E7E-EB78-4C9E-845C-A2FD73D4BB8C}" type="pres">
      <dgm:prSet presAssocID="{D36D0C78-6127-42F6-A6F6-986280F27439}" presName="sibTrans" presStyleLbl="sibTrans2D1" presStyleIdx="1" presStyleCnt="7"/>
      <dgm:spPr/>
      <dgm:t>
        <a:bodyPr/>
        <a:lstStyle/>
        <a:p>
          <a:endParaRPr lang="fr-FR"/>
        </a:p>
      </dgm:t>
    </dgm:pt>
    <dgm:pt modelId="{635F808F-90A1-4640-A0D1-5DF229E1AC2C}" type="pres">
      <dgm:prSet presAssocID="{D36D0C78-6127-42F6-A6F6-986280F27439}" presName="connectorText" presStyleLbl="sibTrans2D1" presStyleIdx="1" presStyleCnt="7"/>
      <dgm:spPr/>
      <dgm:t>
        <a:bodyPr/>
        <a:lstStyle/>
        <a:p>
          <a:endParaRPr lang="fr-FR"/>
        </a:p>
      </dgm:t>
    </dgm:pt>
    <dgm:pt modelId="{F855D41C-62DF-4BC7-BB02-99DCE9E95491}" type="pres">
      <dgm:prSet presAssocID="{4D8CF0E9-36D1-424E-AE91-0634455605C5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8608C00-D1AE-4F8E-8A41-5B536DAE4AA3}" type="pres">
      <dgm:prSet presAssocID="{99CE3AE5-C5B7-4077-A8F0-F4864BD4B1A6}" presName="sibTrans" presStyleLbl="sibTrans2D1" presStyleIdx="2" presStyleCnt="7"/>
      <dgm:spPr/>
      <dgm:t>
        <a:bodyPr/>
        <a:lstStyle/>
        <a:p>
          <a:endParaRPr lang="fr-FR"/>
        </a:p>
      </dgm:t>
    </dgm:pt>
    <dgm:pt modelId="{1E0D516A-FEFC-4093-8D39-98FF9A487B16}" type="pres">
      <dgm:prSet presAssocID="{99CE3AE5-C5B7-4077-A8F0-F4864BD4B1A6}" presName="connectorText" presStyleLbl="sibTrans2D1" presStyleIdx="2" presStyleCnt="7"/>
      <dgm:spPr/>
      <dgm:t>
        <a:bodyPr/>
        <a:lstStyle/>
        <a:p>
          <a:endParaRPr lang="fr-FR"/>
        </a:p>
      </dgm:t>
    </dgm:pt>
    <dgm:pt modelId="{1BA98E9A-7763-412A-A6D7-5E0F21789AFA}" type="pres">
      <dgm:prSet presAssocID="{DD973498-8087-41D7-A004-C5F47D529BC7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6E7A21D-6850-49C1-B512-CD18E1CAE131}" type="pres">
      <dgm:prSet presAssocID="{4BA06519-331F-4664-B115-9A77AB02137F}" presName="sibTrans" presStyleLbl="sibTrans2D1" presStyleIdx="3" presStyleCnt="7"/>
      <dgm:spPr/>
      <dgm:t>
        <a:bodyPr/>
        <a:lstStyle/>
        <a:p>
          <a:endParaRPr lang="fr-FR"/>
        </a:p>
      </dgm:t>
    </dgm:pt>
    <dgm:pt modelId="{62192169-7536-4E74-A8E9-F72E7998DB39}" type="pres">
      <dgm:prSet presAssocID="{4BA06519-331F-4664-B115-9A77AB02137F}" presName="connectorText" presStyleLbl="sibTrans2D1" presStyleIdx="3" presStyleCnt="7"/>
      <dgm:spPr/>
      <dgm:t>
        <a:bodyPr/>
        <a:lstStyle/>
        <a:p>
          <a:endParaRPr lang="fr-FR"/>
        </a:p>
      </dgm:t>
    </dgm:pt>
    <dgm:pt modelId="{F1676843-CA18-47E9-83E7-7777E6013696}" type="pres">
      <dgm:prSet presAssocID="{6C9417F6-0316-4136-9BDF-59E9998FECF5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9F1AABD-C2A6-4822-AD08-CD4652265B97}" type="pres">
      <dgm:prSet presAssocID="{4A9EB2A4-839D-4197-8C0E-F270C253E77E}" presName="sibTrans" presStyleLbl="sibTrans2D1" presStyleIdx="4" presStyleCnt="7"/>
      <dgm:spPr/>
      <dgm:t>
        <a:bodyPr/>
        <a:lstStyle/>
        <a:p>
          <a:endParaRPr lang="fr-FR"/>
        </a:p>
      </dgm:t>
    </dgm:pt>
    <dgm:pt modelId="{9504EF5E-640E-4B3B-A251-7AD8201A72D8}" type="pres">
      <dgm:prSet presAssocID="{4A9EB2A4-839D-4197-8C0E-F270C253E77E}" presName="connectorText" presStyleLbl="sibTrans2D1" presStyleIdx="4" presStyleCnt="7"/>
      <dgm:spPr/>
      <dgm:t>
        <a:bodyPr/>
        <a:lstStyle/>
        <a:p>
          <a:endParaRPr lang="fr-FR"/>
        </a:p>
      </dgm:t>
    </dgm:pt>
    <dgm:pt modelId="{EFAD0AD0-4498-4B87-848B-3453D6563B70}" type="pres">
      <dgm:prSet presAssocID="{E9276978-F243-4F78-B770-E9380615A236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FEC9D20-2F62-46DB-AFE3-5AEAE08A3781}" type="pres">
      <dgm:prSet presAssocID="{97720BA0-4006-40F9-9B2F-253B6AD758B6}" presName="sibTrans" presStyleLbl="sibTrans2D1" presStyleIdx="5" presStyleCnt="7"/>
      <dgm:spPr/>
      <dgm:t>
        <a:bodyPr/>
        <a:lstStyle/>
        <a:p>
          <a:endParaRPr lang="fr-FR"/>
        </a:p>
      </dgm:t>
    </dgm:pt>
    <dgm:pt modelId="{08514977-5EF5-49CE-A57C-9D2195FD93F5}" type="pres">
      <dgm:prSet presAssocID="{97720BA0-4006-40F9-9B2F-253B6AD758B6}" presName="connectorText" presStyleLbl="sibTrans2D1" presStyleIdx="5" presStyleCnt="7"/>
      <dgm:spPr/>
      <dgm:t>
        <a:bodyPr/>
        <a:lstStyle/>
        <a:p>
          <a:endParaRPr lang="fr-FR"/>
        </a:p>
      </dgm:t>
    </dgm:pt>
    <dgm:pt modelId="{8CDC5F2F-1E3E-402B-BE70-0284962C898D}" type="pres">
      <dgm:prSet presAssocID="{52C89EF3-C30A-4CF2-8316-3048F48A0DF8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3FCF9B6-AD20-42D4-807B-041FA1DFF2DE}" type="pres">
      <dgm:prSet presAssocID="{A067EC41-3DD0-4A89-AB59-0C3C5073BA30}" presName="sibTrans" presStyleLbl="sibTrans2D1" presStyleIdx="6" presStyleCnt="7"/>
      <dgm:spPr/>
      <dgm:t>
        <a:bodyPr/>
        <a:lstStyle/>
        <a:p>
          <a:endParaRPr lang="fr-FR"/>
        </a:p>
      </dgm:t>
    </dgm:pt>
    <dgm:pt modelId="{16C0E07A-EB2B-427C-8610-98302E755EB0}" type="pres">
      <dgm:prSet presAssocID="{A067EC41-3DD0-4A89-AB59-0C3C5073BA30}" presName="connectorText" presStyleLbl="sibTrans2D1" presStyleIdx="6" presStyleCnt="7"/>
      <dgm:spPr/>
      <dgm:t>
        <a:bodyPr/>
        <a:lstStyle/>
        <a:p>
          <a:endParaRPr lang="fr-FR"/>
        </a:p>
      </dgm:t>
    </dgm:pt>
    <dgm:pt modelId="{CB2FBA31-A728-4A18-97A5-93A9ABD7E8D0}" type="pres">
      <dgm:prSet presAssocID="{7285F439-9973-4265-882D-DD5F948FD6B1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C05E23C-A097-4E93-8BC4-EBEF0AB68D00}" srcId="{B5A731FF-5445-457E-8189-2B1C167FF4BF}" destId="{6C9417F6-0316-4136-9BDF-59E9998FECF5}" srcOrd="4" destOrd="0" parTransId="{63C151C4-7186-478B-B0D9-A60DF5C36DCB}" sibTransId="{4A9EB2A4-839D-4197-8C0E-F270C253E77E}"/>
    <dgm:cxn modelId="{73B06DA0-A255-4751-A6F4-52378803093C}" srcId="{B5A731FF-5445-457E-8189-2B1C167FF4BF}" destId="{4D8CF0E9-36D1-424E-AE91-0634455605C5}" srcOrd="2" destOrd="0" parTransId="{D92791A1-0DE6-45EC-8245-C651DE721962}" sibTransId="{99CE3AE5-C5B7-4077-A8F0-F4864BD4B1A6}"/>
    <dgm:cxn modelId="{4D5E452C-2223-4949-B681-FF787606B5B7}" type="presOf" srcId="{A067EC41-3DD0-4A89-AB59-0C3C5073BA30}" destId="{43FCF9B6-AD20-42D4-807B-041FA1DFF2DE}" srcOrd="0" destOrd="0" presId="urn:microsoft.com/office/officeart/2005/8/layout/process5"/>
    <dgm:cxn modelId="{1B9B3FE6-9546-48F0-B797-50E97284077B}" type="presOf" srcId="{FAD14C57-2D6E-47BA-A503-E8BFA9F56CAE}" destId="{D90444E5-8C5A-4F79-AF63-2CED1C7937BA}" srcOrd="0" destOrd="0" presId="urn:microsoft.com/office/officeart/2005/8/layout/process5"/>
    <dgm:cxn modelId="{5B30CCD4-ECBA-48F5-B0A4-4BF3266FD197}" type="presOf" srcId="{6C9417F6-0316-4136-9BDF-59E9998FECF5}" destId="{F1676843-CA18-47E9-83E7-7777E6013696}" srcOrd="0" destOrd="0" presId="urn:microsoft.com/office/officeart/2005/8/layout/process5"/>
    <dgm:cxn modelId="{180D8F4D-9217-4421-9807-84063D91D266}" type="presOf" srcId="{4BA06519-331F-4664-B115-9A77AB02137F}" destId="{62192169-7536-4E74-A8E9-F72E7998DB39}" srcOrd="1" destOrd="0" presId="urn:microsoft.com/office/officeart/2005/8/layout/process5"/>
    <dgm:cxn modelId="{E823F846-8449-4830-8951-2D9B477059FE}" srcId="{B5A731FF-5445-457E-8189-2B1C167FF4BF}" destId="{52C89EF3-C30A-4CF2-8316-3048F48A0DF8}" srcOrd="6" destOrd="0" parTransId="{CD2D899C-534E-48CA-AA6E-0018E281A932}" sibTransId="{A067EC41-3DD0-4A89-AB59-0C3C5073BA30}"/>
    <dgm:cxn modelId="{864CBDC9-8DBE-4025-B36D-D1CF0286B8C5}" type="presOf" srcId="{7285F439-9973-4265-882D-DD5F948FD6B1}" destId="{CB2FBA31-A728-4A18-97A5-93A9ABD7E8D0}" srcOrd="0" destOrd="0" presId="urn:microsoft.com/office/officeart/2005/8/layout/process5"/>
    <dgm:cxn modelId="{F3C7B0C2-F88B-40D4-A145-362314176D97}" type="presOf" srcId="{99CE3AE5-C5B7-4077-A8F0-F4864BD4B1A6}" destId="{08608C00-D1AE-4F8E-8A41-5B536DAE4AA3}" srcOrd="0" destOrd="0" presId="urn:microsoft.com/office/officeart/2005/8/layout/process5"/>
    <dgm:cxn modelId="{A8333782-935A-42EC-AF31-92B124882C2F}" type="presOf" srcId="{DD973498-8087-41D7-A004-C5F47D529BC7}" destId="{1BA98E9A-7763-412A-A6D7-5E0F21789AFA}" srcOrd="0" destOrd="0" presId="urn:microsoft.com/office/officeart/2005/8/layout/process5"/>
    <dgm:cxn modelId="{8AFB6AA8-EA2F-4631-A92D-F78C3105A0BE}" srcId="{B5A731FF-5445-457E-8189-2B1C167FF4BF}" destId="{BCDFEF50-51B3-4452-A8F7-55F28F97F118}" srcOrd="0" destOrd="0" parTransId="{C7A3C472-7616-453F-8983-CF61F41C0177}" sibTransId="{02AC0AF7-1544-4AA3-8EC9-0F46B974625F}"/>
    <dgm:cxn modelId="{50A7D730-5D7E-4483-BFAA-1A75A6AA0E6A}" srcId="{B5A731FF-5445-457E-8189-2B1C167FF4BF}" destId="{7285F439-9973-4265-882D-DD5F948FD6B1}" srcOrd="7" destOrd="0" parTransId="{0F9338FC-69EE-4F30-89BB-3AEE0872299F}" sibTransId="{51BBCA30-837F-46F9-B8CC-C62F266B3BE0}"/>
    <dgm:cxn modelId="{7872FEF7-8B1A-4850-AAC1-6A83322A1725}" type="presOf" srcId="{D36D0C78-6127-42F6-A6F6-986280F27439}" destId="{458F7E7E-EB78-4C9E-845C-A2FD73D4BB8C}" srcOrd="0" destOrd="0" presId="urn:microsoft.com/office/officeart/2005/8/layout/process5"/>
    <dgm:cxn modelId="{9CE2420E-B457-4C0C-B273-947F9EE76E5F}" srcId="{B5A731FF-5445-457E-8189-2B1C167FF4BF}" destId="{DD973498-8087-41D7-A004-C5F47D529BC7}" srcOrd="3" destOrd="0" parTransId="{24477C3C-4847-4858-BAEF-64A4399EC958}" sibTransId="{4BA06519-331F-4664-B115-9A77AB02137F}"/>
    <dgm:cxn modelId="{BEAD0E7F-0F09-44E7-83EB-9259C0A438C8}" type="presOf" srcId="{A067EC41-3DD0-4A89-AB59-0C3C5073BA30}" destId="{16C0E07A-EB2B-427C-8610-98302E755EB0}" srcOrd="1" destOrd="0" presId="urn:microsoft.com/office/officeart/2005/8/layout/process5"/>
    <dgm:cxn modelId="{E82E1A47-20B6-4601-9DC9-14610D66E8CE}" type="presOf" srcId="{02AC0AF7-1544-4AA3-8EC9-0F46B974625F}" destId="{39EB2A73-7D57-491F-8FCD-4E92D511A8CE}" srcOrd="1" destOrd="0" presId="urn:microsoft.com/office/officeart/2005/8/layout/process5"/>
    <dgm:cxn modelId="{89BB11DA-C6E8-481C-BF33-CF1359C64DA7}" type="presOf" srcId="{52C89EF3-C30A-4CF2-8316-3048F48A0DF8}" destId="{8CDC5F2F-1E3E-402B-BE70-0284962C898D}" srcOrd="0" destOrd="0" presId="urn:microsoft.com/office/officeart/2005/8/layout/process5"/>
    <dgm:cxn modelId="{23DC8120-27D6-44D1-B8D7-8246E4929682}" type="presOf" srcId="{02AC0AF7-1544-4AA3-8EC9-0F46B974625F}" destId="{512962DE-5B31-4FBB-9797-C6D160E7C119}" srcOrd="0" destOrd="0" presId="urn:microsoft.com/office/officeart/2005/8/layout/process5"/>
    <dgm:cxn modelId="{DAB51627-ACDC-4631-8C22-C7A66A546BB5}" type="presOf" srcId="{D36D0C78-6127-42F6-A6F6-986280F27439}" destId="{635F808F-90A1-4640-A0D1-5DF229E1AC2C}" srcOrd="1" destOrd="0" presId="urn:microsoft.com/office/officeart/2005/8/layout/process5"/>
    <dgm:cxn modelId="{E8545A37-817A-4B43-AF05-B56AE26FFB12}" type="presOf" srcId="{BCDFEF50-51B3-4452-A8F7-55F28F97F118}" destId="{3365F21C-47A4-48C5-86BB-8057DF63D3F0}" srcOrd="0" destOrd="0" presId="urn:microsoft.com/office/officeart/2005/8/layout/process5"/>
    <dgm:cxn modelId="{E9D45E0C-8308-45BA-9574-D428B94F66BB}" type="presOf" srcId="{B5A731FF-5445-457E-8189-2B1C167FF4BF}" destId="{DEA26871-A109-42E9-B348-953503ACC417}" srcOrd="0" destOrd="0" presId="urn:microsoft.com/office/officeart/2005/8/layout/process5"/>
    <dgm:cxn modelId="{74EF31E1-2004-41EA-A776-238B13E26CC1}" type="presOf" srcId="{4D8CF0E9-36D1-424E-AE91-0634455605C5}" destId="{F855D41C-62DF-4BC7-BB02-99DCE9E95491}" srcOrd="0" destOrd="0" presId="urn:microsoft.com/office/officeart/2005/8/layout/process5"/>
    <dgm:cxn modelId="{28563394-A139-43D8-B7CD-873DDD429550}" type="presOf" srcId="{E9276978-F243-4F78-B770-E9380615A236}" destId="{EFAD0AD0-4498-4B87-848B-3453D6563B70}" srcOrd="0" destOrd="0" presId="urn:microsoft.com/office/officeart/2005/8/layout/process5"/>
    <dgm:cxn modelId="{7747F526-0CD6-4C1F-B190-3348246CF7A3}" srcId="{B5A731FF-5445-457E-8189-2B1C167FF4BF}" destId="{E9276978-F243-4F78-B770-E9380615A236}" srcOrd="5" destOrd="0" parTransId="{9B09FAA0-3587-4932-B952-9805FC962E25}" sibTransId="{97720BA0-4006-40F9-9B2F-253B6AD758B6}"/>
    <dgm:cxn modelId="{F7D4A924-2F26-4419-86A5-E04B63EF0988}" type="presOf" srcId="{4A9EB2A4-839D-4197-8C0E-F270C253E77E}" destId="{9504EF5E-640E-4B3B-A251-7AD8201A72D8}" srcOrd="1" destOrd="0" presId="urn:microsoft.com/office/officeart/2005/8/layout/process5"/>
    <dgm:cxn modelId="{1C84C4A2-8EBF-4A37-BFBF-1D335D14FBCE}" type="presOf" srcId="{99CE3AE5-C5B7-4077-A8F0-F4864BD4B1A6}" destId="{1E0D516A-FEFC-4093-8D39-98FF9A487B16}" srcOrd="1" destOrd="0" presId="urn:microsoft.com/office/officeart/2005/8/layout/process5"/>
    <dgm:cxn modelId="{F071162F-60FC-4FA3-9D74-CE3361547742}" type="presOf" srcId="{97720BA0-4006-40F9-9B2F-253B6AD758B6}" destId="{08514977-5EF5-49CE-A57C-9D2195FD93F5}" srcOrd="1" destOrd="0" presId="urn:microsoft.com/office/officeart/2005/8/layout/process5"/>
    <dgm:cxn modelId="{AAB0FEDC-61DF-419A-9B1B-FA2BA090FABD}" srcId="{B5A731FF-5445-457E-8189-2B1C167FF4BF}" destId="{FAD14C57-2D6E-47BA-A503-E8BFA9F56CAE}" srcOrd="1" destOrd="0" parTransId="{13BB0450-9912-48EC-A29C-810341B6B2F3}" sibTransId="{D36D0C78-6127-42F6-A6F6-986280F27439}"/>
    <dgm:cxn modelId="{3E00989A-6DD5-4CE2-BC41-B0B80577C75D}" type="presOf" srcId="{4BA06519-331F-4664-B115-9A77AB02137F}" destId="{56E7A21D-6850-49C1-B512-CD18E1CAE131}" srcOrd="0" destOrd="0" presId="urn:microsoft.com/office/officeart/2005/8/layout/process5"/>
    <dgm:cxn modelId="{DBD9518B-AF32-488E-B8E6-CE49A5537C34}" type="presOf" srcId="{97720BA0-4006-40F9-9B2F-253B6AD758B6}" destId="{4FEC9D20-2F62-46DB-AFE3-5AEAE08A3781}" srcOrd="0" destOrd="0" presId="urn:microsoft.com/office/officeart/2005/8/layout/process5"/>
    <dgm:cxn modelId="{9700BE3A-7B4C-443B-BFC5-9BC6AADC7B2B}" type="presOf" srcId="{4A9EB2A4-839D-4197-8C0E-F270C253E77E}" destId="{49F1AABD-C2A6-4822-AD08-CD4652265B97}" srcOrd="0" destOrd="0" presId="urn:microsoft.com/office/officeart/2005/8/layout/process5"/>
    <dgm:cxn modelId="{4D331817-22AC-4224-847C-DC64F4A67049}" type="presParOf" srcId="{DEA26871-A109-42E9-B348-953503ACC417}" destId="{3365F21C-47A4-48C5-86BB-8057DF63D3F0}" srcOrd="0" destOrd="0" presId="urn:microsoft.com/office/officeart/2005/8/layout/process5"/>
    <dgm:cxn modelId="{980B11C4-BC9C-4C96-9F06-4404500360EC}" type="presParOf" srcId="{DEA26871-A109-42E9-B348-953503ACC417}" destId="{512962DE-5B31-4FBB-9797-C6D160E7C119}" srcOrd="1" destOrd="0" presId="urn:microsoft.com/office/officeart/2005/8/layout/process5"/>
    <dgm:cxn modelId="{6CB1A85A-C098-48E1-A2C9-BF4F85FA9D01}" type="presParOf" srcId="{512962DE-5B31-4FBB-9797-C6D160E7C119}" destId="{39EB2A73-7D57-491F-8FCD-4E92D511A8CE}" srcOrd="0" destOrd="0" presId="urn:microsoft.com/office/officeart/2005/8/layout/process5"/>
    <dgm:cxn modelId="{B2D7A716-1CE3-49F7-9D5A-A0E6F1E94151}" type="presParOf" srcId="{DEA26871-A109-42E9-B348-953503ACC417}" destId="{D90444E5-8C5A-4F79-AF63-2CED1C7937BA}" srcOrd="2" destOrd="0" presId="urn:microsoft.com/office/officeart/2005/8/layout/process5"/>
    <dgm:cxn modelId="{0E12FAA8-66E4-42D1-ABF7-8E45C0293CDE}" type="presParOf" srcId="{DEA26871-A109-42E9-B348-953503ACC417}" destId="{458F7E7E-EB78-4C9E-845C-A2FD73D4BB8C}" srcOrd="3" destOrd="0" presId="urn:microsoft.com/office/officeart/2005/8/layout/process5"/>
    <dgm:cxn modelId="{F0509CC0-77CB-4979-8766-9721632FC9C5}" type="presParOf" srcId="{458F7E7E-EB78-4C9E-845C-A2FD73D4BB8C}" destId="{635F808F-90A1-4640-A0D1-5DF229E1AC2C}" srcOrd="0" destOrd="0" presId="urn:microsoft.com/office/officeart/2005/8/layout/process5"/>
    <dgm:cxn modelId="{B986CABD-19C1-4F9C-A2CA-B036924335C9}" type="presParOf" srcId="{DEA26871-A109-42E9-B348-953503ACC417}" destId="{F855D41C-62DF-4BC7-BB02-99DCE9E95491}" srcOrd="4" destOrd="0" presId="urn:microsoft.com/office/officeart/2005/8/layout/process5"/>
    <dgm:cxn modelId="{DF8251ED-7AC2-49C3-B8A7-F7A71F4E7DBE}" type="presParOf" srcId="{DEA26871-A109-42E9-B348-953503ACC417}" destId="{08608C00-D1AE-4F8E-8A41-5B536DAE4AA3}" srcOrd="5" destOrd="0" presId="urn:microsoft.com/office/officeart/2005/8/layout/process5"/>
    <dgm:cxn modelId="{F12A4A9A-E269-4259-B254-0290E807834B}" type="presParOf" srcId="{08608C00-D1AE-4F8E-8A41-5B536DAE4AA3}" destId="{1E0D516A-FEFC-4093-8D39-98FF9A487B16}" srcOrd="0" destOrd="0" presId="urn:microsoft.com/office/officeart/2005/8/layout/process5"/>
    <dgm:cxn modelId="{730358DB-A53A-4C59-B584-0DFF57484B30}" type="presParOf" srcId="{DEA26871-A109-42E9-B348-953503ACC417}" destId="{1BA98E9A-7763-412A-A6D7-5E0F21789AFA}" srcOrd="6" destOrd="0" presId="urn:microsoft.com/office/officeart/2005/8/layout/process5"/>
    <dgm:cxn modelId="{D9B30B03-8CBB-4AD2-AD49-C4192A8DE057}" type="presParOf" srcId="{DEA26871-A109-42E9-B348-953503ACC417}" destId="{56E7A21D-6850-49C1-B512-CD18E1CAE131}" srcOrd="7" destOrd="0" presId="urn:microsoft.com/office/officeart/2005/8/layout/process5"/>
    <dgm:cxn modelId="{C01AD512-85CE-4710-949E-8E87D615D747}" type="presParOf" srcId="{56E7A21D-6850-49C1-B512-CD18E1CAE131}" destId="{62192169-7536-4E74-A8E9-F72E7998DB39}" srcOrd="0" destOrd="0" presId="urn:microsoft.com/office/officeart/2005/8/layout/process5"/>
    <dgm:cxn modelId="{41B1D25A-848F-4CA2-B7CD-A950BAFC5095}" type="presParOf" srcId="{DEA26871-A109-42E9-B348-953503ACC417}" destId="{F1676843-CA18-47E9-83E7-7777E6013696}" srcOrd="8" destOrd="0" presId="urn:microsoft.com/office/officeart/2005/8/layout/process5"/>
    <dgm:cxn modelId="{12DA5CD4-6618-4E39-AD41-44C93FF6587D}" type="presParOf" srcId="{DEA26871-A109-42E9-B348-953503ACC417}" destId="{49F1AABD-C2A6-4822-AD08-CD4652265B97}" srcOrd="9" destOrd="0" presId="urn:microsoft.com/office/officeart/2005/8/layout/process5"/>
    <dgm:cxn modelId="{0FB7FA50-47CC-460F-80E2-43D536C57829}" type="presParOf" srcId="{49F1AABD-C2A6-4822-AD08-CD4652265B97}" destId="{9504EF5E-640E-4B3B-A251-7AD8201A72D8}" srcOrd="0" destOrd="0" presId="urn:microsoft.com/office/officeart/2005/8/layout/process5"/>
    <dgm:cxn modelId="{DAB090DA-85D8-46B7-8F45-65EF3D268628}" type="presParOf" srcId="{DEA26871-A109-42E9-B348-953503ACC417}" destId="{EFAD0AD0-4498-4B87-848B-3453D6563B70}" srcOrd="10" destOrd="0" presId="urn:microsoft.com/office/officeart/2005/8/layout/process5"/>
    <dgm:cxn modelId="{80EE280C-21FE-4F8C-AB31-EAE4E6ABD752}" type="presParOf" srcId="{DEA26871-A109-42E9-B348-953503ACC417}" destId="{4FEC9D20-2F62-46DB-AFE3-5AEAE08A3781}" srcOrd="11" destOrd="0" presId="urn:microsoft.com/office/officeart/2005/8/layout/process5"/>
    <dgm:cxn modelId="{9549721A-E932-4488-B684-340041360EC6}" type="presParOf" srcId="{4FEC9D20-2F62-46DB-AFE3-5AEAE08A3781}" destId="{08514977-5EF5-49CE-A57C-9D2195FD93F5}" srcOrd="0" destOrd="0" presId="urn:microsoft.com/office/officeart/2005/8/layout/process5"/>
    <dgm:cxn modelId="{91081C21-34FE-4F6B-8BD5-A7C2C4B67DC6}" type="presParOf" srcId="{DEA26871-A109-42E9-B348-953503ACC417}" destId="{8CDC5F2F-1E3E-402B-BE70-0284962C898D}" srcOrd="12" destOrd="0" presId="urn:microsoft.com/office/officeart/2005/8/layout/process5"/>
    <dgm:cxn modelId="{2778CCB2-910F-4790-934A-83E2F013A2F3}" type="presParOf" srcId="{DEA26871-A109-42E9-B348-953503ACC417}" destId="{43FCF9B6-AD20-42D4-807B-041FA1DFF2DE}" srcOrd="13" destOrd="0" presId="urn:microsoft.com/office/officeart/2005/8/layout/process5"/>
    <dgm:cxn modelId="{4766C48E-8BCA-4EFB-AB15-86E3E977F569}" type="presParOf" srcId="{43FCF9B6-AD20-42D4-807B-041FA1DFF2DE}" destId="{16C0E07A-EB2B-427C-8610-98302E755EB0}" srcOrd="0" destOrd="0" presId="urn:microsoft.com/office/officeart/2005/8/layout/process5"/>
    <dgm:cxn modelId="{734614F3-8D73-43FE-B0BF-80062650FDD9}" type="presParOf" srcId="{DEA26871-A109-42E9-B348-953503ACC417}" destId="{CB2FBA31-A728-4A18-97A5-93A9ABD7E8D0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7592D9-0F74-4FC0-B731-B0B04C73C40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4B8C29A0-D537-4FF1-B837-DB50C611CBCB}">
      <dgm:prSet/>
      <dgm:spPr/>
      <dgm:t>
        <a:bodyPr/>
        <a:lstStyle/>
        <a:p>
          <a:r>
            <a:rPr lang="el-GR"/>
            <a:t>ARSIS </a:t>
          </a:r>
          <a:r>
            <a:rPr lang="el-GR" err="1"/>
            <a:t>meets</a:t>
          </a:r>
          <a:r>
            <a:rPr lang="el-GR"/>
            <a:t> the </a:t>
          </a:r>
          <a:r>
            <a:rPr lang="el-GR" err="1"/>
            <a:t>citizens</a:t>
          </a:r>
          <a:r>
            <a:rPr lang="el-GR"/>
            <a:t> </a:t>
          </a:r>
          <a:r>
            <a:rPr lang="el-GR" err="1"/>
            <a:t>to</a:t>
          </a:r>
          <a:r>
            <a:rPr lang="el-GR"/>
            <a:t> </a:t>
          </a:r>
          <a:r>
            <a:rPr lang="el-GR" err="1"/>
            <a:t>share</a:t>
          </a:r>
          <a:r>
            <a:rPr lang="el-GR"/>
            <a:t> </a:t>
          </a:r>
          <a:r>
            <a:rPr lang="el-GR" err="1"/>
            <a:t>their</a:t>
          </a:r>
          <a:r>
            <a:rPr lang="el-GR"/>
            <a:t> </a:t>
          </a:r>
          <a:r>
            <a:rPr lang="el-GR" err="1"/>
            <a:t>conquests</a:t>
          </a:r>
          <a:r>
            <a:rPr lang="el-GR"/>
            <a:t>, </a:t>
          </a:r>
          <a:r>
            <a:rPr lang="el-GR" err="1"/>
            <a:t>concerns</a:t>
          </a:r>
          <a:r>
            <a:rPr lang="el-GR"/>
            <a:t> and </a:t>
          </a:r>
          <a:r>
            <a:rPr lang="el-GR" err="1"/>
            <a:t>proposals</a:t>
          </a:r>
          <a:r>
            <a:rPr lang="el-GR"/>
            <a:t> </a:t>
          </a:r>
          <a:r>
            <a:rPr lang="el-GR" err="1"/>
            <a:t>with</a:t>
          </a:r>
          <a:r>
            <a:rPr lang="el-GR"/>
            <a:t> the </a:t>
          </a:r>
          <a:r>
            <a:rPr lang="el-GR" err="1"/>
            <a:t>aim</a:t>
          </a:r>
          <a:r>
            <a:rPr lang="el-GR"/>
            <a:t> of </a:t>
          </a:r>
          <a:r>
            <a:rPr lang="el-GR" err="1"/>
            <a:t>participating</a:t>
          </a:r>
          <a:r>
            <a:rPr lang="el-GR"/>
            <a:t> in the </a:t>
          </a:r>
          <a:r>
            <a:rPr lang="el-GR" err="1"/>
            <a:t>effort</a:t>
          </a:r>
          <a:r>
            <a:rPr lang="el-GR"/>
            <a:t> </a:t>
          </a:r>
          <a:r>
            <a:rPr lang="el-GR" err="1"/>
            <a:t>to</a:t>
          </a:r>
          <a:r>
            <a:rPr lang="el-GR"/>
            <a:t> </a:t>
          </a:r>
          <a:r>
            <a:rPr lang="el-GR" err="1"/>
            <a:t>improve</a:t>
          </a:r>
          <a:r>
            <a:rPr lang="el-GR"/>
            <a:t> the </a:t>
          </a:r>
          <a:r>
            <a:rPr lang="el-GR" err="1"/>
            <a:t>position</a:t>
          </a:r>
          <a:r>
            <a:rPr lang="el-GR"/>
            <a:t> and </a:t>
          </a:r>
          <a:r>
            <a:rPr lang="el-GR" err="1"/>
            <a:t>role</a:t>
          </a:r>
          <a:r>
            <a:rPr lang="el-GR"/>
            <a:t> of </a:t>
          </a:r>
          <a:r>
            <a:rPr lang="el-GR" err="1"/>
            <a:t>young</a:t>
          </a:r>
          <a:r>
            <a:rPr lang="el-GR"/>
            <a:t> </a:t>
          </a:r>
          <a:r>
            <a:rPr lang="el-GR" err="1"/>
            <a:t>people</a:t>
          </a:r>
          <a:r>
            <a:rPr lang="el-GR"/>
            <a:t> in </a:t>
          </a:r>
          <a:r>
            <a:rPr lang="el-GR" err="1"/>
            <a:t>society</a:t>
          </a:r>
        </a:p>
      </dgm:t>
    </dgm:pt>
    <dgm:pt modelId="{3BCC694E-5DCA-4AA9-A3E7-97863CC6E6DE}" type="parTrans" cxnId="{630FFD2B-7798-4FDF-B182-BC530F8E0F05}">
      <dgm:prSet/>
      <dgm:spPr/>
      <dgm:t>
        <a:bodyPr/>
        <a:lstStyle/>
        <a:p>
          <a:endParaRPr lang="el-GR"/>
        </a:p>
      </dgm:t>
    </dgm:pt>
    <dgm:pt modelId="{239883B1-AF2C-413F-AD19-355D045C4A1B}" type="sibTrans" cxnId="{630FFD2B-7798-4FDF-B182-BC530F8E0F05}">
      <dgm:prSet/>
      <dgm:spPr/>
      <dgm:t>
        <a:bodyPr/>
        <a:lstStyle/>
        <a:p>
          <a:endParaRPr lang="el-GR"/>
        </a:p>
      </dgm:t>
    </dgm:pt>
    <dgm:pt modelId="{64A57460-72C0-467E-9C4D-45AF1D873C84}">
      <dgm:prSet/>
      <dgm:spPr/>
      <dgm:t>
        <a:bodyPr/>
        <a:lstStyle/>
        <a:p>
          <a:r>
            <a:rPr lang="el-GR"/>
            <a:t>" ARSIS </a:t>
          </a:r>
          <a:r>
            <a:rPr lang="el-GR" err="1"/>
            <a:t>believes</a:t>
          </a:r>
          <a:r>
            <a:rPr lang="el-GR"/>
            <a:t> </a:t>
          </a:r>
          <a:r>
            <a:rPr lang="el-GR" err="1"/>
            <a:t>that</a:t>
          </a:r>
          <a:r>
            <a:rPr lang="el-GR"/>
            <a:t> </a:t>
          </a:r>
          <a:r>
            <a:rPr lang="el-GR" err="1"/>
            <a:t>young</a:t>
          </a:r>
          <a:r>
            <a:rPr lang="el-GR"/>
            <a:t> </a:t>
          </a:r>
          <a:r>
            <a:rPr lang="el-GR" err="1"/>
            <a:t>people</a:t>
          </a:r>
          <a:r>
            <a:rPr lang="el-GR"/>
            <a:t> </a:t>
          </a:r>
          <a:r>
            <a:rPr lang="af-ZA" err="1">
              <a:latin typeface="Gill Sans MT"/>
            </a:rPr>
            <a:t>defeat</a:t>
          </a:r>
          <a:r>
            <a:rPr lang="af-ZA">
              <a:latin typeface="Gill Sans MT"/>
            </a:rPr>
            <a:t> </a:t>
          </a:r>
          <a:r>
            <a:rPr lang="af-ZA" err="1">
              <a:latin typeface="Gill Sans MT"/>
            </a:rPr>
            <a:t>the</a:t>
          </a:r>
          <a:r>
            <a:rPr lang="af-ZA">
              <a:latin typeface="Gill Sans MT"/>
            </a:rPr>
            <a:t> </a:t>
          </a:r>
          <a:r>
            <a:rPr lang="af-ZA" err="1">
              <a:latin typeface="Gill Sans MT"/>
            </a:rPr>
            <a:t>conditions</a:t>
          </a:r>
          <a:r>
            <a:rPr lang="el-GR"/>
            <a:t> </a:t>
          </a:r>
          <a:r>
            <a:rPr lang="af-ZA" err="1">
              <a:latin typeface="Gill Sans MT"/>
            </a:rPr>
            <a:t>that</a:t>
          </a:r>
          <a:r>
            <a:rPr lang="af-ZA">
              <a:latin typeface="Gill Sans MT"/>
            </a:rPr>
            <a:t> </a:t>
          </a:r>
          <a:r>
            <a:rPr lang="af-ZA" err="1">
              <a:latin typeface="Gill Sans MT"/>
            </a:rPr>
            <a:t>lead</a:t>
          </a:r>
          <a:r>
            <a:rPr lang="af-ZA">
              <a:latin typeface="Gill Sans MT"/>
            </a:rPr>
            <a:t> </a:t>
          </a:r>
          <a:r>
            <a:rPr lang="af-ZA" err="1">
              <a:latin typeface="Gill Sans MT"/>
            </a:rPr>
            <a:t>them</a:t>
          </a:r>
          <a:r>
            <a:rPr lang="el-GR"/>
            <a:t> </a:t>
          </a:r>
          <a:r>
            <a:rPr lang="el-GR" err="1"/>
            <a:t>to</a:t>
          </a:r>
          <a:r>
            <a:rPr lang="el-GR"/>
            <a:t> </a:t>
          </a:r>
          <a:r>
            <a:rPr lang="el-GR" err="1"/>
            <a:t>isolation</a:t>
          </a:r>
          <a:r>
            <a:rPr lang="el-GR"/>
            <a:t>. </a:t>
          </a:r>
          <a:r>
            <a:rPr lang="el-GR" err="1"/>
            <a:t>It</a:t>
          </a:r>
          <a:r>
            <a:rPr lang="el-GR"/>
            <a:t> </a:t>
          </a:r>
          <a:r>
            <a:rPr lang="el-GR" err="1"/>
            <a:t>is</a:t>
          </a:r>
          <a:r>
            <a:rPr lang="el-GR"/>
            <a:t> </a:t>
          </a:r>
          <a:r>
            <a:rPr lang="af-ZA" err="1"/>
            <a:t>enough</a:t>
          </a:r>
          <a:r>
            <a:rPr lang="el-GR"/>
            <a:t> </a:t>
          </a:r>
          <a:r>
            <a:rPr lang="el-GR" err="1"/>
            <a:t>to</a:t>
          </a:r>
          <a:r>
            <a:rPr lang="el-GR"/>
            <a:t> </a:t>
          </a:r>
          <a:r>
            <a:rPr lang="el-GR" err="1"/>
            <a:t>be</a:t>
          </a:r>
          <a:r>
            <a:rPr lang="el-GR"/>
            <a:t> </a:t>
          </a:r>
          <a:r>
            <a:rPr lang="el-GR" err="1"/>
            <a:t>with</a:t>
          </a:r>
          <a:r>
            <a:rPr lang="el-GR"/>
            <a:t> </a:t>
          </a:r>
          <a:r>
            <a:rPr lang="af-ZA" err="1"/>
            <a:t>them</a:t>
          </a:r>
          <a:r>
            <a:rPr lang="el-GR"/>
            <a:t>." </a:t>
          </a:r>
          <a:endParaRPr lang="el-GR">
            <a:latin typeface="Gill Sans MT"/>
          </a:endParaRPr>
        </a:p>
      </dgm:t>
    </dgm:pt>
    <dgm:pt modelId="{DE682690-2F57-495E-964C-396175D36DFE}" type="parTrans" cxnId="{0C4FB05A-89A1-4B97-AADE-C3CC497B2C0F}">
      <dgm:prSet/>
      <dgm:spPr/>
      <dgm:t>
        <a:bodyPr/>
        <a:lstStyle/>
        <a:p>
          <a:endParaRPr lang="el-GR"/>
        </a:p>
      </dgm:t>
    </dgm:pt>
    <dgm:pt modelId="{9E05F4BB-0EDB-4A33-B9FE-D54378B4EB27}" type="sibTrans" cxnId="{0C4FB05A-89A1-4B97-AADE-C3CC497B2C0F}">
      <dgm:prSet/>
      <dgm:spPr/>
      <dgm:t>
        <a:bodyPr/>
        <a:lstStyle/>
        <a:p>
          <a:endParaRPr lang="el-GR"/>
        </a:p>
      </dgm:t>
    </dgm:pt>
    <dgm:pt modelId="{ACDF06C4-646F-4A86-AF38-FE6214C489EA}" type="pres">
      <dgm:prSet presAssocID="{7D7592D9-0F74-4FC0-B731-B0B04C73C40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352ED88A-AF35-4FF2-9741-CAF88F68FB39}" type="pres">
      <dgm:prSet presAssocID="{4B8C29A0-D537-4FF1-B837-DB50C611CBCB}" presName="hierRoot1" presStyleCnt="0"/>
      <dgm:spPr/>
    </dgm:pt>
    <dgm:pt modelId="{6818D2BB-D9D6-4E99-9530-D00FB8C3457B}" type="pres">
      <dgm:prSet presAssocID="{4B8C29A0-D537-4FF1-B837-DB50C611CBCB}" presName="composite" presStyleCnt="0"/>
      <dgm:spPr/>
    </dgm:pt>
    <dgm:pt modelId="{8E9B8E66-6B25-45B9-A14A-2CCE4A71E6E9}" type="pres">
      <dgm:prSet presAssocID="{4B8C29A0-D537-4FF1-B837-DB50C611CBCB}" presName="background" presStyleLbl="node0" presStyleIdx="0" presStyleCnt="2"/>
      <dgm:spPr/>
    </dgm:pt>
    <dgm:pt modelId="{6A91AC44-2DA4-4D1A-BF19-216BB1DFE881}" type="pres">
      <dgm:prSet presAssocID="{4B8C29A0-D537-4FF1-B837-DB50C611CBCB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AA801DF-7FD0-4555-94D8-5622C079E36B}" type="pres">
      <dgm:prSet presAssocID="{4B8C29A0-D537-4FF1-B837-DB50C611CBCB}" presName="hierChild2" presStyleCnt="0"/>
      <dgm:spPr/>
    </dgm:pt>
    <dgm:pt modelId="{15DEC83E-6190-4B61-8695-C564EA323182}" type="pres">
      <dgm:prSet presAssocID="{64A57460-72C0-467E-9C4D-45AF1D873C84}" presName="hierRoot1" presStyleCnt="0"/>
      <dgm:spPr/>
    </dgm:pt>
    <dgm:pt modelId="{A616A641-0F87-4005-96CF-B1C46AC35595}" type="pres">
      <dgm:prSet presAssocID="{64A57460-72C0-467E-9C4D-45AF1D873C84}" presName="composite" presStyleCnt="0"/>
      <dgm:spPr/>
    </dgm:pt>
    <dgm:pt modelId="{A645C6CA-1569-4B0E-AC19-BA00074EEEBB}" type="pres">
      <dgm:prSet presAssocID="{64A57460-72C0-467E-9C4D-45AF1D873C84}" presName="background" presStyleLbl="node0" presStyleIdx="1" presStyleCnt="2"/>
      <dgm:spPr/>
    </dgm:pt>
    <dgm:pt modelId="{7688FB9A-29CF-44C9-A1B8-C8821E7E84D7}" type="pres">
      <dgm:prSet presAssocID="{64A57460-72C0-467E-9C4D-45AF1D873C84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E8FF01B-35B5-4773-BE5A-161A52FCBB26}" type="pres">
      <dgm:prSet presAssocID="{64A57460-72C0-467E-9C4D-45AF1D873C84}" presName="hierChild2" presStyleCnt="0"/>
      <dgm:spPr/>
    </dgm:pt>
  </dgm:ptLst>
  <dgm:cxnLst>
    <dgm:cxn modelId="{B13BDED5-00B0-4070-9412-490702A30E53}" type="presOf" srcId="{64A57460-72C0-467E-9C4D-45AF1D873C84}" destId="{7688FB9A-29CF-44C9-A1B8-C8821E7E84D7}" srcOrd="0" destOrd="0" presId="urn:microsoft.com/office/officeart/2005/8/layout/hierarchy1"/>
    <dgm:cxn modelId="{C257619A-B4F6-4222-99F0-A54C8766C842}" type="presOf" srcId="{7D7592D9-0F74-4FC0-B731-B0B04C73C40F}" destId="{ACDF06C4-646F-4A86-AF38-FE6214C489EA}" srcOrd="0" destOrd="0" presId="urn:microsoft.com/office/officeart/2005/8/layout/hierarchy1"/>
    <dgm:cxn modelId="{F1F69713-8EC2-4090-9673-9BA2A7D9BF0F}" type="presOf" srcId="{4B8C29A0-D537-4FF1-B837-DB50C611CBCB}" destId="{6A91AC44-2DA4-4D1A-BF19-216BB1DFE881}" srcOrd="0" destOrd="0" presId="urn:microsoft.com/office/officeart/2005/8/layout/hierarchy1"/>
    <dgm:cxn modelId="{0C4FB05A-89A1-4B97-AADE-C3CC497B2C0F}" srcId="{7D7592D9-0F74-4FC0-B731-B0B04C73C40F}" destId="{64A57460-72C0-467E-9C4D-45AF1D873C84}" srcOrd="1" destOrd="0" parTransId="{DE682690-2F57-495E-964C-396175D36DFE}" sibTransId="{9E05F4BB-0EDB-4A33-B9FE-D54378B4EB27}"/>
    <dgm:cxn modelId="{630FFD2B-7798-4FDF-B182-BC530F8E0F05}" srcId="{7D7592D9-0F74-4FC0-B731-B0B04C73C40F}" destId="{4B8C29A0-D537-4FF1-B837-DB50C611CBCB}" srcOrd="0" destOrd="0" parTransId="{3BCC694E-5DCA-4AA9-A3E7-97863CC6E6DE}" sibTransId="{239883B1-AF2C-413F-AD19-355D045C4A1B}"/>
    <dgm:cxn modelId="{6D0E9F92-D999-4D27-A3E5-A06FC4E7D76C}" type="presParOf" srcId="{ACDF06C4-646F-4A86-AF38-FE6214C489EA}" destId="{352ED88A-AF35-4FF2-9741-CAF88F68FB39}" srcOrd="0" destOrd="0" presId="urn:microsoft.com/office/officeart/2005/8/layout/hierarchy1"/>
    <dgm:cxn modelId="{9D85A93C-C950-4540-AD33-072BE245B2C4}" type="presParOf" srcId="{352ED88A-AF35-4FF2-9741-CAF88F68FB39}" destId="{6818D2BB-D9D6-4E99-9530-D00FB8C3457B}" srcOrd="0" destOrd="0" presId="urn:microsoft.com/office/officeart/2005/8/layout/hierarchy1"/>
    <dgm:cxn modelId="{F16023C0-5B73-47B2-85D1-83A31D6E9F17}" type="presParOf" srcId="{6818D2BB-D9D6-4E99-9530-D00FB8C3457B}" destId="{8E9B8E66-6B25-45B9-A14A-2CCE4A71E6E9}" srcOrd="0" destOrd="0" presId="urn:microsoft.com/office/officeart/2005/8/layout/hierarchy1"/>
    <dgm:cxn modelId="{6A4BCC44-5036-4718-A491-A596DCD28F77}" type="presParOf" srcId="{6818D2BB-D9D6-4E99-9530-D00FB8C3457B}" destId="{6A91AC44-2DA4-4D1A-BF19-216BB1DFE881}" srcOrd="1" destOrd="0" presId="urn:microsoft.com/office/officeart/2005/8/layout/hierarchy1"/>
    <dgm:cxn modelId="{64B51970-024B-41C2-9E70-4E4437A355C4}" type="presParOf" srcId="{352ED88A-AF35-4FF2-9741-CAF88F68FB39}" destId="{5AA801DF-7FD0-4555-94D8-5622C079E36B}" srcOrd="1" destOrd="0" presId="urn:microsoft.com/office/officeart/2005/8/layout/hierarchy1"/>
    <dgm:cxn modelId="{BF0F21B8-FA00-4442-AB5C-CD73207A8DE4}" type="presParOf" srcId="{ACDF06C4-646F-4A86-AF38-FE6214C489EA}" destId="{15DEC83E-6190-4B61-8695-C564EA323182}" srcOrd="1" destOrd="0" presId="urn:microsoft.com/office/officeart/2005/8/layout/hierarchy1"/>
    <dgm:cxn modelId="{06C2A2C8-D5D0-45C9-AA6E-F4EEEA1D3EE8}" type="presParOf" srcId="{15DEC83E-6190-4B61-8695-C564EA323182}" destId="{A616A641-0F87-4005-96CF-B1C46AC35595}" srcOrd="0" destOrd="0" presId="urn:microsoft.com/office/officeart/2005/8/layout/hierarchy1"/>
    <dgm:cxn modelId="{8FD67CD3-D861-48C2-81E7-40A4A1DB087C}" type="presParOf" srcId="{A616A641-0F87-4005-96CF-B1C46AC35595}" destId="{A645C6CA-1569-4B0E-AC19-BA00074EEEBB}" srcOrd="0" destOrd="0" presId="urn:microsoft.com/office/officeart/2005/8/layout/hierarchy1"/>
    <dgm:cxn modelId="{30AB0F56-B7FF-4645-A19A-A9FAABAB7CD9}" type="presParOf" srcId="{A616A641-0F87-4005-96CF-B1C46AC35595}" destId="{7688FB9A-29CF-44C9-A1B8-C8821E7E84D7}" srcOrd="1" destOrd="0" presId="urn:microsoft.com/office/officeart/2005/8/layout/hierarchy1"/>
    <dgm:cxn modelId="{F201EA41-3C58-4AB7-91C3-F1B5F3EDAD45}" type="presParOf" srcId="{15DEC83E-6190-4B61-8695-C564EA323182}" destId="{CE8FF01B-35B5-4773-BE5A-161A52FCBB2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1CA684-16A8-4797-A6A8-133E0EE7CCB4}">
      <dsp:nvSpPr>
        <dsp:cNvPr id="0" name=""/>
        <dsp:cNvSpPr/>
      </dsp:nvSpPr>
      <dsp:spPr>
        <a:xfrm>
          <a:off x="1274577" y="0"/>
          <a:ext cx="2303564" cy="9431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/>
            <a:t>Project; </a:t>
          </a:r>
          <a:r>
            <a:rPr lang="el-GR" sz="1800" b="1" i="1" u="sng" kern="1200"/>
            <a:t>"ERASMUS </a:t>
          </a:r>
          <a:r>
            <a:rPr lang="en-US" sz="1800" b="1" i="1" u="sng" kern="1200"/>
            <a:t>+ Together: equal in dignity and rights"</a:t>
          </a:r>
          <a:endParaRPr lang="el-GR" sz="1800" b="1" i="1" u="sng" kern="1200"/>
        </a:p>
      </dsp:txBody>
      <dsp:txXfrm>
        <a:off x="1274577" y="0"/>
        <a:ext cx="2303564" cy="943162"/>
      </dsp:txXfrm>
    </dsp:sp>
    <dsp:sp modelId="{E7D046B2-0900-4C7D-89BF-0DB504BB3ACB}">
      <dsp:nvSpPr>
        <dsp:cNvPr id="0" name=""/>
        <dsp:cNvSpPr/>
      </dsp:nvSpPr>
      <dsp:spPr>
        <a:xfrm rot="5400000">
          <a:off x="2249516" y="966741"/>
          <a:ext cx="353686" cy="4244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400" kern="1200"/>
        </a:p>
      </dsp:txBody>
      <dsp:txXfrm rot="5400000">
        <a:off x="2249516" y="966741"/>
        <a:ext cx="353686" cy="424423"/>
      </dsp:txXfrm>
    </dsp:sp>
    <dsp:sp modelId="{40713CE5-89AE-4710-968D-574B4B1267E7}">
      <dsp:nvSpPr>
        <dsp:cNvPr id="0" name=""/>
        <dsp:cNvSpPr/>
      </dsp:nvSpPr>
      <dsp:spPr>
        <a:xfrm>
          <a:off x="1274577" y="1414744"/>
          <a:ext cx="2303564" cy="9431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1" u="sng" kern="1200" dirty="0"/>
            <a:t> </a:t>
          </a:r>
          <a:r>
            <a:rPr lang="el-GR" sz="1800" kern="1200" dirty="0" err="1"/>
            <a:t>Supervised</a:t>
          </a:r>
          <a:r>
            <a:rPr lang="el-GR" sz="1800" kern="1200" dirty="0"/>
            <a:t> </a:t>
          </a:r>
          <a:r>
            <a:rPr lang="el-GR" sz="1800" kern="1200" dirty="0" err="1"/>
            <a:t>professor</a:t>
          </a:r>
          <a:r>
            <a:rPr lang="en-US" sz="1800" kern="1200" dirty="0"/>
            <a:t>:</a:t>
          </a:r>
          <a:r>
            <a:rPr lang="el-GR" sz="1800" kern="1200" dirty="0"/>
            <a:t> </a:t>
          </a:r>
          <a:r>
            <a:rPr lang="el-GR" sz="1800" kern="1200" dirty="0" err="1"/>
            <a:t>Vrana</a:t>
          </a:r>
          <a:r>
            <a:rPr lang="el-GR" sz="1800" kern="1200" dirty="0"/>
            <a:t> </a:t>
          </a:r>
          <a:r>
            <a:rPr lang="el-GR" sz="1800" kern="1200" dirty="0" err="1"/>
            <a:t>Triantafyllia</a:t>
          </a:r>
          <a:endParaRPr lang="el-GR" sz="1800" b="1" i="1" u="sng" kern="1200" dirty="0"/>
        </a:p>
      </dsp:txBody>
      <dsp:txXfrm>
        <a:off x="1274577" y="1414744"/>
        <a:ext cx="2303564" cy="943162"/>
      </dsp:txXfrm>
    </dsp:sp>
    <dsp:sp modelId="{6D216D0C-509B-44F9-A72A-921F0F4C11EE}">
      <dsp:nvSpPr>
        <dsp:cNvPr id="0" name=""/>
        <dsp:cNvSpPr/>
      </dsp:nvSpPr>
      <dsp:spPr>
        <a:xfrm rot="5400000">
          <a:off x="2249516" y="2381485"/>
          <a:ext cx="353686" cy="4244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400" kern="1200"/>
        </a:p>
      </dsp:txBody>
      <dsp:txXfrm rot="5400000">
        <a:off x="2249516" y="2381485"/>
        <a:ext cx="353686" cy="424423"/>
      </dsp:txXfrm>
    </dsp:sp>
    <dsp:sp modelId="{7D615835-95E7-40B0-B503-F321075C4F56}">
      <dsp:nvSpPr>
        <dsp:cNvPr id="0" name=""/>
        <dsp:cNvSpPr/>
      </dsp:nvSpPr>
      <dsp:spPr>
        <a:xfrm>
          <a:off x="1274577" y="2829488"/>
          <a:ext cx="2303564" cy="9431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err="1"/>
            <a:t>Curators</a:t>
          </a:r>
          <a:r>
            <a:rPr lang="en-US" sz="1800" kern="1200" dirty="0"/>
            <a:t>:</a:t>
          </a:r>
          <a:r>
            <a:rPr lang="el-GR" sz="1800" kern="1200" dirty="0"/>
            <a:t> </a:t>
          </a:r>
          <a:r>
            <a:rPr lang="el-GR" sz="1800" kern="1200" dirty="0" err="1"/>
            <a:t>Triantafyllidis</a:t>
          </a:r>
          <a:r>
            <a:rPr lang="el-GR" sz="1800" kern="1200" dirty="0"/>
            <a:t> </a:t>
          </a:r>
          <a:r>
            <a:rPr lang="el-GR" sz="1800" kern="1200" dirty="0" err="1"/>
            <a:t>Konstantinos</a:t>
          </a:r>
          <a:r>
            <a:rPr lang="el-GR" sz="1800" kern="1200" dirty="0"/>
            <a:t>, </a:t>
          </a:r>
          <a:r>
            <a:rPr lang="el-GR" sz="1800" kern="1200" dirty="0" err="1"/>
            <a:t>Kalanidi</a:t>
          </a:r>
          <a:r>
            <a:rPr lang="el-GR" sz="1800" kern="1200" dirty="0"/>
            <a:t> </a:t>
          </a:r>
          <a:r>
            <a:rPr lang="el-GR" sz="1800" kern="1200" dirty="0" err="1"/>
            <a:t>Eleni</a:t>
          </a:r>
          <a:endParaRPr lang="el-GR" sz="1800" kern="1200" dirty="0"/>
        </a:p>
      </dsp:txBody>
      <dsp:txXfrm>
        <a:off x="1274577" y="2829488"/>
        <a:ext cx="2303564" cy="94316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365F21C-47A4-48C5-86BB-8057DF63D3F0}">
      <dsp:nvSpPr>
        <dsp:cNvPr id="0" name=""/>
        <dsp:cNvSpPr/>
      </dsp:nvSpPr>
      <dsp:spPr>
        <a:xfrm>
          <a:off x="4738" y="433558"/>
          <a:ext cx="2071641" cy="12429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/>
            <a:t> </a:t>
          </a:r>
          <a:r>
            <a:rPr lang="af-ZA" sz="2000" kern="1200" err="1">
              <a:latin typeface="Gill Sans MT"/>
            </a:rPr>
            <a:t>Preface</a:t>
          </a:r>
          <a:r>
            <a:rPr lang="el-GR" sz="2000" kern="1200"/>
            <a:t>(3) </a:t>
          </a:r>
        </a:p>
      </dsp:txBody>
      <dsp:txXfrm>
        <a:off x="4738" y="433558"/>
        <a:ext cx="2071641" cy="1242984"/>
      </dsp:txXfrm>
    </dsp:sp>
    <dsp:sp modelId="{512962DE-5B31-4FBB-9797-C6D160E7C119}">
      <dsp:nvSpPr>
        <dsp:cNvPr id="0" name=""/>
        <dsp:cNvSpPr/>
      </dsp:nvSpPr>
      <dsp:spPr>
        <a:xfrm>
          <a:off x="2258683" y="798167"/>
          <a:ext cx="439187" cy="51376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tint val="60000"/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600" kern="1200"/>
        </a:p>
      </dsp:txBody>
      <dsp:txXfrm>
        <a:off x="2258683" y="798167"/>
        <a:ext cx="439187" cy="513767"/>
      </dsp:txXfrm>
    </dsp:sp>
    <dsp:sp modelId="{D90444E5-8C5A-4F79-AF63-2CED1C7937BA}">
      <dsp:nvSpPr>
        <dsp:cNvPr id="0" name=""/>
        <dsp:cNvSpPr/>
      </dsp:nvSpPr>
      <dsp:spPr>
        <a:xfrm>
          <a:off x="2905035" y="433558"/>
          <a:ext cx="2071641" cy="12429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f-ZA" sz="2000" kern="1200"/>
            <a:t>Arsis</a:t>
          </a:r>
          <a:r>
            <a:rPr lang="el-GR" sz="2000" kern="1200"/>
            <a:t> </a:t>
          </a:r>
          <a:r>
            <a:rPr lang="el-GR" sz="2000" kern="1200" err="1"/>
            <a:t>is</a:t>
          </a:r>
          <a:r>
            <a:rPr lang="el-GR" sz="2000" kern="1200"/>
            <a:t>.. (4)</a:t>
          </a:r>
        </a:p>
      </dsp:txBody>
      <dsp:txXfrm>
        <a:off x="2905035" y="433558"/>
        <a:ext cx="2071641" cy="1242984"/>
      </dsp:txXfrm>
    </dsp:sp>
    <dsp:sp modelId="{458F7E7E-EB78-4C9E-845C-A2FD73D4BB8C}">
      <dsp:nvSpPr>
        <dsp:cNvPr id="0" name=""/>
        <dsp:cNvSpPr/>
      </dsp:nvSpPr>
      <dsp:spPr>
        <a:xfrm>
          <a:off x="5158981" y="798167"/>
          <a:ext cx="439187" cy="51376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tint val="60000"/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600" kern="1200"/>
        </a:p>
      </dsp:txBody>
      <dsp:txXfrm>
        <a:off x="5158981" y="798167"/>
        <a:ext cx="439187" cy="513767"/>
      </dsp:txXfrm>
    </dsp:sp>
    <dsp:sp modelId="{F855D41C-62DF-4BC7-BB02-99DCE9E95491}">
      <dsp:nvSpPr>
        <dsp:cNvPr id="0" name=""/>
        <dsp:cNvSpPr/>
      </dsp:nvSpPr>
      <dsp:spPr>
        <a:xfrm>
          <a:off x="5805333" y="433558"/>
          <a:ext cx="2071641" cy="12429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f-ZA" sz="2000" kern="1200" err="1"/>
            <a:t>Vision</a:t>
          </a:r>
          <a:r>
            <a:rPr lang="af-ZA" sz="2000" kern="1200">
              <a:latin typeface="Gill Sans MT"/>
            </a:rPr>
            <a:t> </a:t>
          </a:r>
          <a:r>
            <a:rPr lang="af-ZA" sz="2000" kern="1200" err="1">
              <a:latin typeface="Gill Sans MT"/>
            </a:rPr>
            <a:t>and</a:t>
          </a:r>
          <a:r>
            <a:rPr lang="el-GR" sz="2000" kern="1200"/>
            <a:t> </a:t>
          </a:r>
          <a:r>
            <a:rPr lang="af-ZA" sz="2000" kern="1200" err="1">
              <a:latin typeface="Gill Sans MT"/>
            </a:rPr>
            <a:t>Mission</a:t>
          </a:r>
          <a:r>
            <a:rPr lang="el-GR" sz="2000" kern="1200"/>
            <a:t>( (6)</a:t>
          </a:r>
          <a:endParaRPr lang="af-ZA" sz="2000" kern="1200">
            <a:latin typeface="Gill Sans MT"/>
          </a:endParaRPr>
        </a:p>
      </dsp:txBody>
      <dsp:txXfrm>
        <a:off x="5805333" y="433558"/>
        <a:ext cx="2071641" cy="1242984"/>
      </dsp:txXfrm>
    </dsp:sp>
    <dsp:sp modelId="{08608C00-D1AE-4F8E-8A41-5B536DAE4AA3}">
      <dsp:nvSpPr>
        <dsp:cNvPr id="0" name=""/>
        <dsp:cNvSpPr/>
      </dsp:nvSpPr>
      <dsp:spPr>
        <a:xfrm>
          <a:off x="8059279" y="798167"/>
          <a:ext cx="439187" cy="51376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tint val="60000"/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600" kern="1200"/>
        </a:p>
      </dsp:txBody>
      <dsp:txXfrm>
        <a:off x="8059279" y="798167"/>
        <a:ext cx="439187" cy="513767"/>
      </dsp:txXfrm>
    </dsp:sp>
    <dsp:sp modelId="{1BA98E9A-7763-412A-A6D7-5E0F21789AFA}">
      <dsp:nvSpPr>
        <dsp:cNvPr id="0" name=""/>
        <dsp:cNvSpPr/>
      </dsp:nvSpPr>
      <dsp:spPr>
        <a:xfrm>
          <a:off x="8705631" y="433558"/>
          <a:ext cx="2071641" cy="12429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f-ZA" sz="2000" kern="1200" err="1"/>
            <a:t>Services</a:t>
          </a:r>
          <a:r>
            <a:rPr lang="af-ZA" sz="2000" kern="1200">
              <a:latin typeface="Gill Sans MT"/>
            </a:rPr>
            <a:t>(7)</a:t>
          </a:r>
        </a:p>
      </dsp:txBody>
      <dsp:txXfrm>
        <a:off x="8705631" y="433558"/>
        <a:ext cx="2071641" cy="1242984"/>
      </dsp:txXfrm>
    </dsp:sp>
    <dsp:sp modelId="{56E7A21D-6850-49C1-B512-CD18E1CAE131}">
      <dsp:nvSpPr>
        <dsp:cNvPr id="0" name=""/>
        <dsp:cNvSpPr/>
      </dsp:nvSpPr>
      <dsp:spPr>
        <a:xfrm rot="5400000">
          <a:off x="9521858" y="1821558"/>
          <a:ext cx="439187" cy="51376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tint val="60000"/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600" kern="1200"/>
        </a:p>
      </dsp:txBody>
      <dsp:txXfrm rot="5400000">
        <a:off x="9521858" y="1821558"/>
        <a:ext cx="439187" cy="513767"/>
      </dsp:txXfrm>
    </dsp:sp>
    <dsp:sp modelId="{F1676843-CA18-47E9-83E7-7777E6013696}">
      <dsp:nvSpPr>
        <dsp:cNvPr id="0" name=""/>
        <dsp:cNvSpPr/>
      </dsp:nvSpPr>
      <dsp:spPr>
        <a:xfrm>
          <a:off x="8705631" y="2505199"/>
          <a:ext cx="2071641" cy="12429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Executives and </a:t>
          </a:r>
          <a:r>
            <a:rPr lang="af-ZA" sz="2000" kern="1200" err="1">
              <a:latin typeface="Gill Sans MT"/>
            </a:rPr>
            <a:t>volunteers</a:t>
          </a:r>
          <a:r>
            <a:rPr lang="el-GR" sz="2000" kern="1200"/>
            <a:t>(8)</a:t>
          </a:r>
        </a:p>
      </dsp:txBody>
      <dsp:txXfrm>
        <a:off x="8705631" y="2505199"/>
        <a:ext cx="2071641" cy="1242984"/>
      </dsp:txXfrm>
    </dsp:sp>
    <dsp:sp modelId="{49F1AABD-C2A6-4822-AD08-CD4652265B97}">
      <dsp:nvSpPr>
        <dsp:cNvPr id="0" name=""/>
        <dsp:cNvSpPr/>
      </dsp:nvSpPr>
      <dsp:spPr>
        <a:xfrm rot="10800000">
          <a:off x="8084139" y="2869808"/>
          <a:ext cx="439187" cy="51376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tint val="60000"/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600" kern="1200"/>
        </a:p>
      </dsp:txBody>
      <dsp:txXfrm rot="10800000">
        <a:off x="8084139" y="2869808"/>
        <a:ext cx="439187" cy="513767"/>
      </dsp:txXfrm>
    </dsp:sp>
    <dsp:sp modelId="{EFAD0AD0-4498-4B87-848B-3453D6563B70}">
      <dsp:nvSpPr>
        <dsp:cNvPr id="0" name=""/>
        <dsp:cNvSpPr/>
      </dsp:nvSpPr>
      <dsp:spPr>
        <a:xfrm>
          <a:off x="5805333" y="2505199"/>
          <a:ext cx="2071641" cy="12429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f-ZA" sz="2000" kern="1200" err="1"/>
            <a:t>Our</a:t>
          </a:r>
          <a:r>
            <a:rPr lang="el-GR" sz="2000" kern="1200"/>
            <a:t> </a:t>
          </a:r>
          <a:r>
            <a:rPr lang="af-ZA" sz="2000" kern="1200" err="1"/>
            <a:t>experience</a:t>
          </a:r>
          <a:r>
            <a:rPr lang="el-GR" sz="2000" kern="1200"/>
            <a:t> (9)</a:t>
          </a:r>
        </a:p>
      </dsp:txBody>
      <dsp:txXfrm>
        <a:off x="5805333" y="2505199"/>
        <a:ext cx="2071641" cy="1242984"/>
      </dsp:txXfrm>
    </dsp:sp>
    <dsp:sp modelId="{4FEC9D20-2F62-46DB-AFE3-5AEAE08A3781}">
      <dsp:nvSpPr>
        <dsp:cNvPr id="0" name=""/>
        <dsp:cNvSpPr/>
      </dsp:nvSpPr>
      <dsp:spPr>
        <a:xfrm rot="10800000">
          <a:off x="5183841" y="2869808"/>
          <a:ext cx="439187" cy="51376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tint val="60000"/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600" kern="1200"/>
        </a:p>
      </dsp:txBody>
      <dsp:txXfrm rot="10800000">
        <a:off x="5183841" y="2869808"/>
        <a:ext cx="439187" cy="513767"/>
      </dsp:txXfrm>
    </dsp:sp>
    <dsp:sp modelId="{8CDC5F2F-1E3E-402B-BE70-0284962C898D}">
      <dsp:nvSpPr>
        <dsp:cNvPr id="0" name=""/>
        <dsp:cNvSpPr/>
      </dsp:nvSpPr>
      <dsp:spPr>
        <a:xfrm>
          <a:off x="2905035" y="2505199"/>
          <a:ext cx="2071641" cy="12429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f-ZA" sz="2000" kern="1200" err="1"/>
            <a:t>Epilogue</a:t>
          </a:r>
          <a:r>
            <a:rPr lang="af-ZA" sz="2000" kern="1200">
              <a:latin typeface="Gill Sans MT"/>
            </a:rPr>
            <a:t> (11)</a:t>
          </a:r>
        </a:p>
      </dsp:txBody>
      <dsp:txXfrm>
        <a:off x="2905035" y="2505199"/>
        <a:ext cx="2071641" cy="1242984"/>
      </dsp:txXfrm>
    </dsp:sp>
    <dsp:sp modelId="{43FCF9B6-AD20-42D4-807B-041FA1DFF2DE}">
      <dsp:nvSpPr>
        <dsp:cNvPr id="0" name=""/>
        <dsp:cNvSpPr/>
      </dsp:nvSpPr>
      <dsp:spPr>
        <a:xfrm rot="10800000">
          <a:off x="2283543" y="2869808"/>
          <a:ext cx="439187" cy="51376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tint val="60000"/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600" kern="1200"/>
        </a:p>
      </dsp:txBody>
      <dsp:txXfrm rot="10800000">
        <a:off x="2283543" y="2869808"/>
        <a:ext cx="439187" cy="513767"/>
      </dsp:txXfrm>
    </dsp:sp>
    <dsp:sp modelId="{CB2FBA31-A728-4A18-97A5-93A9ABD7E8D0}">
      <dsp:nvSpPr>
        <dsp:cNvPr id="0" name=""/>
        <dsp:cNvSpPr/>
      </dsp:nvSpPr>
      <dsp:spPr>
        <a:xfrm>
          <a:off x="4738" y="2505199"/>
          <a:ext cx="2071641" cy="12429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f-ZA" sz="2000" kern="1200" err="1"/>
            <a:t>Bibliography</a:t>
          </a:r>
          <a:r>
            <a:rPr lang="el-GR" sz="2000" kern="1200"/>
            <a:t> </a:t>
          </a:r>
          <a:r>
            <a:rPr lang="af-ZA" sz="2000" kern="1200">
              <a:latin typeface="Gill Sans MT"/>
            </a:rPr>
            <a:t>(12)</a:t>
          </a:r>
        </a:p>
      </dsp:txBody>
      <dsp:txXfrm>
        <a:off x="4738" y="2505199"/>
        <a:ext cx="2071641" cy="124298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9B8E66-6B25-45B9-A14A-2CCE4A71E6E9}">
      <dsp:nvSpPr>
        <dsp:cNvPr id="0" name=""/>
        <dsp:cNvSpPr/>
      </dsp:nvSpPr>
      <dsp:spPr>
        <a:xfrm>
          <a:off x="1172" y="201730"/>
          <a:ext cx="4114684" cy="26128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91AC44-2DA4-4D1A-BF19-216BB1DFE881}">
      <dsp:nvSpPr>
        <dsp:cNvPr id="0" name=""/>
        <dsp:cNvSpPr/>
      </dsp:nvSpPr>
      <dsp:spPr>
        <a:xfrm>
          <a:off x="458359" y="636058"/>
          <a:ext cx="4114684" cy="26128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/>
            <a:t>ARSIS </a:t>
          </a:r>
          <a:r>
            <a:rPr lang="el-GR" sz="2400" kern="1200" err="1"/>
            <a:t>meets</a:t>
          </a:r>
          <a:r>
            <a:rPr lang="el-GR" sz="2400" kern="1200"/>
            <a:t> the </a:t>
          </a:r>
          <a:r>
            <a:rPr lang="el-GR" sz="2400" kern="1200" err="1"/>
            <a:t>citizens</a:t>
          </a:r>
          <a:r>
            <a:rPr lang="el-GR" sz="2400" kern="1200"/>
            <a:t> </a:t>
          </a:r>
          <a:r>
            <a:rPr lang="el-GR" sz="2400" kern="1200" err="1"/>
            <a:t>to</a:t>
          </a:r>
          <a:r>
            <a:rPr lang="el-GR" sz="2400" kern="1200"/>
            <a:t> </a:t>
          </a:r>
          <a:r>
            <a:rPr lang="el-GR" sz="2400" kern="1200" err="1"/>
            <a:t>share</a:t>
          </a:r>
          <a:r>
            <a:rPr lang="el-GR" sz="2400" kern="1200"/>
            <a:t> </a:t>
          </a:r>
          <a:r>
            <a:rPr lang="el-GR" sz="2400" kern="1200" err="1"/>
            <a:t>their</a:t>
          </a:r>
          <a:r>
            <a:rPr lang="el-GR" sz="2400" kern="1200"/>
            <a:t> </a:t>
          </a:r>
          <a:r>
            <a:rPr lang="el-GR" sz="2400" kern="1200" err="1"/>
            <a:t>conquests</a:t>
          </a:r>
          <a:r>
            <a:rPr lang="el-GR" sz="2400" kern="1200"/>
            <a:t>, </a:t>
          </a:r>
          <a:r>
            <a:rPr lang="el-GR" sz="2400" kern="1200" err="1"/>
            <a:t>concerns</a:t>
          </a:r>
          <a:r>
            <a:rPr lang="el-GR" sz="2400" kern="1200"/>
            <a:t> and </a:t>
          </a:r>
          <a:r>
            <a:rPr lang="el-GR" sz="2400" kern="1200" err="1"/>
            <a:t>proposals</a:t>
          </a:r>
          <a:r>
            <a:rPr lang="el-GR" sz="2400" kern="1200"/>
            <a:t> </a:t>
          </a:r>
          <a:r>
            <a:rPr lang="el-GR" sz="2400" kern="1200" err="1"/>
            <a:t>with</a:t>
          </a:r>
          <a:r>
            <a:rPr lang="el-GR" sz="2400" kern="1200"/>
            <a:t> the </a:t>
          </a:r>
          <a:r>
            <a:rPr lang="el-GR" sz="2400" kern="1200" err="1"/>
            <a:t>aim</a:t>
          </a:r>
          <a:r>
            <a:rPr lang="el-GR" sz="2400" kern="1200"/>
            <a:t> of </a:t>
          </a:r>
          <a:r>
            <a:rPr lang="el-GR" sz="2400" kern="1200" err="1"/>
            <a:t>participating</a:t>
          </a:r>
          <a:r>
            <a:rPr lang="el-GR" sz="2400" kern="1200"/>
            <a:t> in the </a:t>
          </a:r>
          <a:r>
            <a:rPr lang="el-GR" sz="2400" kern="1200" err="1"/>
            <a:t>effort</a:t>
          </a:r>
          <a:r>
            <a:rPr lang="el-GR" sz="2400" kern="1200"/>
            <a:t> </a:t>
          </a:r>
          <a:r>
            <a:rPr lang="el-GR" sz="2400" kern="1200" err="1"/>
            <a:t>to</a:t>
          </a:r>
          <a:r>
            <a:rPr lang="el-GR" sz="2400" kern="1200"/>
            <a:t> </a:t>
          </a:r>
          <a:r>
            <a:rPr lang="el-GR" sz="2400" kern="1200" err="1"/>
            <a:t>improve</a:t>
          </a:r>
          <a:r>
            <a:rPr lang="el-GR" sz="2400" kern="1200"/>
            <a:t> the </a:t>
          </a:r>
          <a:r>
            <a:rPr lang="el-GR" sz="2400" kern="1200" err="1"/>
            <a:t>position</a:t>
          </a:r>
          <a:r>
            <a:rPr lang="el-GR" sz="2400" kern="1200"/>
            <a:t> and </a:t>
          </a:r>
          <a:r>
            <a:rPr lang="el-GR" sz="2400" kern="1200" err="1"/>
            <a:t>role</a:t>
          </a:r>
          <a:r>
            <a:rPr lang="el-GR" sz="2400" kern="1200"/>
            <a:t> of </a:t>
          </a:r>
          <a:r>
            <a:rPr lang="el-GR" sz="2400" kern="1200" err="1"/>
            <a:t>young</a:t>
          </a:r>
          <a:r>
            <a:rPr lang="el-GR" sz="2400" kern="1200"/>
            <a:t> </a:t>
          </a:r>
          <a:r>
            <a:rPr lang="el-GR" sz="2400" kern="1200" err="1"/>
            <a:t>people</a:t>
          </a:r>
          <a:r>
            <a:rPr lang="el-GR" sz="2400" kern="1200"/>
            <a:t> in </a:t>
          </a:r>
          <a:r>
            <a:rPr lang="el-GR" sz="2400" kern="1200" err="1"/>
            <a:t>society</a:t>
          </a:r>
        </a:p>
      </dsp:txBody>
      <dsp:txXfrm>
        <a:off x="458359" y="636058"/>
        <a:ext cx="4114684" cy="2612824"/>
      </dsp:txXfrm>
    </dsp:sp>
    <dsp:sp modelId="{A645C6CA-1569-4B0E-AC19-BA00074EEEBB}">
      <dsp:nvSpPr>
        <dsp:cNvPr id="0" name=""/>
        <dsp:cNvSpPr/>
      </dsp:nvSpPr>
      <dsp:spPr>
        <a:xfrm>
          <a:off x="5030231" y="201730"/>
          <a:ext cx="4114684" cy="26128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88FB9A-29CF-44C9-A1B8-C8821E7E84D7}">
      <dsp:nvSpPr>
        <dsp:cNvPr id="0" name=""/>
        <dsp:cNvSpPr/>
      </dsp:nvSpPr>
      <dsp:spPr>
        <a:xfrm>
          <a:off x="5487418" y="636058"/>
          <a:ext cx="4114684" cy="26128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/>
            <a:t>" ARSIS </a:t>
          </a:r>
          <a:r>
            <a:rPr lang="el-GR" sz="2400" kern="1200" err="1"/>
            <a:t>believes</a:t>
          </a:r>
          <a:r>
            <a:rPr lang="el-GR" sz="2400" kern="1200"/>
            <a:t> </a:t>
          </a:r>
          <a:r>
            <a:rPr lang="el-GR" sz="2400" kern="1200" err="1"/>
            <a:t>that</a:t>
          </a:r>
          <a:r>
            <a:rPr lang="el-GR" sz="2400" kern="1200"/>
            <a:t> </a:t>
          </a:r>
          <a:r>
            <a:rPr lang="el-GR" sz="2400" kern="1200" err="1"/>
            <a:t>young</a:t>
          </a:r>
          <a:r>
            <a:rPr lang="el-GR" sz="2400" kern="1200"/>
            <a:t> </a:t>
          </a:r>
          <a:r>
            <a:rPr lang="el-GR" sz="2400" kern="1200" err="1"/>
            <a:t>people</a:t>
          </a:r>
          <a:r>
            <a:rPr lang="el-GR" sz="2400" kern="1200"/>
            <a:t> </a:t>
          </a:r>
          <a:r>
            <a:rPr lang="af-ZA" sz="2400" kern="1200" err="1">
              <a:latin typeface="Gill Sans MT"/>
            </a:rPr>
            <a:t>defeat</a:t>
          </a:r>
          <a:r>
            <a:rPr lang="af-ZA" sz="2400" kern="1200">
              <a:latin typeface="Gill Sans MT"/>
            </a:rPr>
            <a:t> </a:t>
          </a:r>
          <a:r>
            <a:rPr lang="af-ZA" sz="2400" kern="1200" err="1">
              <a:latin typeface="Gill Sans MT"/>
            </a:rPr>
            <a:t>the</a:t>
          </a:r>
          <a:r>
            <a:rPr lang="af-ZA" sz="2400" kern="1200">
              <a:latin typeface="Gill Sans MT"/>
            </a:rPr>
            <a:t> </a:t>
          </a:r>
          <a:r>
            <a:rPr lang="af-ZA" sz="2400" kern="1200" err="1">
              <a:latin typeface="Gill Sans MT"/>
            </a:rPr>
            <a:t>conditions</a:t>
          </a:r>
          <a:r>
            <a:rPr lang="el-GR" sz="2400" kern="1200"/>
            <a:t> </a:t>
          </a:r>
          <a:r>
            <a:rPr lang="af-ZA" sz="2400" kern="1200" err="1">
              <a:latin typeface="Gill Sans MT"/>
            </a:rPr>
            <a:t>that</a:t>
          </a:r>
          <a:r>
            <a:rPr lang="af-ZA" sz="2400" kern="1200">
              <a:latin typeface="Gill Sans MT"/>
            </a:rPr>
            <a:t> </a:t>
          </a:r>
          <a:r>
            <a:rPr lang="af-ZA" sz="2400" kern="1200" err="1">
              <a:latin typeface="Gill Sans MT"/>
            </a:rPr>
            <a:t>lead</a:t>
          </a:r>
          <a:r>
            <a:rPr lang="af-ZA" sz="2400" kern="1200">
              <a:latin typeface="Gill Sans MT"/>
            </a:rPr>
            <a:t> </a:t>
          </a:r>
          <a:r>
            <a:rPr lang="af-ZA" sz="2400" kern="1200" err="1">
              <a:latin typeface="Gill Sans MT"/>
            </a:rPr>
            <a:t>them</a:t>
          </a:r>
          <a:r>
            <a:rPr lang="el-GR" sz="2400" kern="1200"/>
            <a:t> </a:t>
          </a:r>
          <a:r>
            <a:rPr lang="el-GR" sz="2400" kern="1200" err="1"/>
            <a:t>to</a:t>
          </a:r>
          <a:r>
            <a:rPr lang="el-GR" sz="2400" kern="1200"/>
            <a:t> </a:t>
          </a:r>
          <a:r>
            <a:rPr lang="el-GR" sz="2400" kern="1200" err="1"/>
            <a:t>isolation</a:t>
          </a:r>
          <a:r>
            <a:rPr lang="el-GR" sz="2400" kern="1200"/>
            <a:t>. </a:t>
          </a:r>
          <a:r>
            <a:rPr lang="el-GR" sz="2400" kern="1200" err="1"/>
            <a:t>It</a:t>
          </a:r>
          <a:r>
            <a:rPr lang="el-GR" sz="2400" kern="1200"/>
            <a:t> </a:t>
          </a:r>
          <a:r>
            <a:rPr lang="el-GR" sz="2400" kern="1200" err="1"/>
            <a:t>is</a:t>
          </a:r>
          <a:r>
            <a:rPr lang="el-GR" sz="2400" kern="1200"/>
            <a:t> </a:t>
          </a:r>
          <a:r>
            <a:rPr lang="af-ZA" sz="2400" kern="1200" err="1"/>
            <a:t>enough</a:t>
          </a:r>
          <a:r>
            <a:rPr lang="el-GR" sz="2400" kern="1200"/>
            <a:t> </a:t>
          </a:r>
          <a:r>
            <a:rPr lang="el-GR" sz="2400" kern="1200" err="1"/>
            <a:t>to</a:t>
          </a:r>
          <a:r>
            <a:rPr lang="el-GR" sz="2400" kern="1200"/>
            <a:t> </a:t>
          </a:r>
          <a:r>
            <a:rPr lang="el-GR" sz="2400" kern="1200" err="1"/>
            <a:t>be</a:t>
          </a:r>
          <a:r>
            <a:rPr lang="el-GR" sz="2400" kern="1200"/>
            <a:t> </a:t>
          </a:r>
          <a:r>
            <a:rPr lang="el-GR" sz="2400" kern="1200" err="1"/>
            <a:t>with</a:t>
          </a:r>
          <a:r>
            <a:rPr lang="el-GR" sz="2400" kern="1200"/>
            <a:t> </a:t>
          </a:r>
          <a:r>
            <a:rPr lang="af-ZA" sz="2400" kern="1200" err="1"/>
            <a:t>them</a:t>
          </a:r>
          <a:r>
            <a:rPr lang="el-GR" sz="2400" kern="1200"/>
            <a:t>." </a:t>
          </a:r>
          <a:endParaRPr lang="el-GR" sz="2400" kern="1200">
            <a:latin typeface="Gill Sans MT"/>
          </a:endParaRPr>
        </a:p>
      </dsp:txBody>
      <dsp:txXfrm>
        <a:off x="5487418" y="636058"/>
        <a:ext cx="4114684" cy="26128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3/19/2019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l.facebook.com/l.php?u=https://arsisthess.blogspot.com/?fbclid=IwAR2YwOONRdwPBVeQ90SRfZTKZJvixhJE8Fho3Vx0xqyq_DrhzMAO3tJNBb8&amp;h=AT3GmgvBq6rPk0Y8SRkpQVGCSUCsD3mp5FLxOJVpU27cIQ6Ohrppxd8E6LPlTkG_8jZfAe1oAFIl0eMAKn76MCCpCQxM-yl0IlUBRD6JfvXKbl1b2-yr7xktoROgxi1NBQ0jbWUxhdMBBsoUPkVXLA" TargetMode="External"/><Relationship Id="rId2" Type="http://schemas.openxmlformats.org/officeDocument/2006/relationships/hyperlink" Target="https://l.facebook.com/l.php?u=http://www.arsis.gr/pii-imaste/i-arsis/?fbclid=IwAR0tpdzqtX6mY9VRonMleg3Ot49_10F8HixKjBO24t0M7NQURLNtjPqwZLQ&amp;h=AT3GmgvBq6rPk0Y8SRkpQVGCSUCsD3mp5FLxOJVpU27cIQ6Ohrppxd8E6LPlTkG_8jZfAe1oAFIl0eMAKn76MCCpCQxM-yl0IlUBRD6JfvXKbl1b2-yr7xktoROgxi1NBQ0jbWUxhdMBBsoUPkVXL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D5283D20-2DCD-420E-8E27-311505996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US" dirty="0"/>
              <a:t>A</a:t>
            </a:r>
            <a:r>
              <a:rPr lang="el-GR" dirty="0" err="1"/>
              <a:t>rsis</a:t>
            </a:r>
            <a:r>
              <a:rPr lang="en-US" dirty="0"/>
              <a:t> –</a:t>
            </a:r>
            <a:r>
              <a:rPr lang="en-US" dirty="0" err="1"/>
              <a:t>fighiting</a:t>
            </a:r>
            <a:r>
              <a:rPr lang="en-US" dirty="0"/>
              <a:t> </a:t>
            </a:r>
            <a:r>
              <a:rPr lang="en-US" dirty="0" smtClean="0"/>
              <a:t>against </a:t>
            </a:r>
            <a:r>
              <a:rPr lang="en-US" dirty="0" err="1"/>
              <a:t>marginalisation</a:t>
            </a:r>
            <a:endParaRPr lang="el-GR" dirty="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4D61757C-8EF0-4453-95D9-78E78C610E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446399" y="2012810"/>
            <a:ext cx="4969251" cy="3459865"/>
            <a:chOff x="1446399" y="2012810"/>
            <a:chExt cx="4969251" cy="3459865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xmlns="" id="{600A610F-62B5-4C04-8952-347042B449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446399" y="2012810"/>
              <a:ext cx="4969251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xmlns="" id="{94205C7C-BE45-4F4D-8447-A9ED1A2E33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595362" y="2182137"/>
              <a:ext cx="4654871" cy="313000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51928CC6-3F4E-46C9-BEEE-47A9EE3FC4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759088" y="2345863"/>
            <a:ext cx="4314860" cy="2797627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Εικόνα 61">
            <a:extLst>
              <a:ext uri="{FF2B5EF4-FFF2-40B4-BE49-F238E27FC236}">
                <a16:creationId xmlns:a16="http://schemas.microsoft.com/office/drawing/2014/main" xmlns="" id="{98FD91A8-4502-4C99-B2C8-69C986190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590" y="3287986"/>
            <a:ext cx="3993156" cy="908442"/>
          </a:xfrm>
          <a:prstGeom prst="rect">
            <a:avLst/>
          </a:prstGeom>
        </p:spPr>
      </p:pic>
      <p:graphicFrame>
        <p:nvGraphicFramePr>
          <p:cNvPr id="4" name="Διάγραμμα 3">
            <a:extLst>
              <a:ext uri="{FF2B5EF4-FFF2-40B4-BE49-F238E27FC236}">
                <a16:creationId xmlns:a16="http://schemas.microsoft.com/office/drawing/2014/main" xmlns="" id="{9422F27C-8AAB-40FA-96E9-DE2787D8C9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44390207"/>
              </p:ext>
            </p:extLst>
          </p:nvPr>
        </p:nvGraphicFramePr>
        <p:xfrm>
          <a:off x="6742972" y="2065402"/>
          <a:ext cx="4852719" cy="3772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Εικόνα 8">
            <a:extLst>
              <a:ext uri="{FF2B5EF4-FFF2-40B4-BE49-F238E27FC236}">
                <a16:creationId xmlns:a16="http://schemas.microsoft.com/office/drawing/2014/main" xmlns="" id="{C38D6778-3409-445A-9CB2-F93457B6F7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27590" y="4327959"/>
            <a:ext cx="1457773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159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B822F499-FACE-45B0-BC16-A6068EA67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Arsis HPEIROY: CELEBRATING THE CARNIVAL</a:t>
            </a:r>
            <a:endParaRPr lang="el-GR" dirty="0"/>
          </a:p>
        </p:txBody>
      </p:sp>
      <p:pic>
        <p:nvPicPr>
          <p:cNvPr id="2050" name="Picture 2" descr="Î ÎµÎ¹ÎºÏÎ½Î± Î¯ÏÏÏ ÏÎµÏÎ¹Î­ÏÎµÎ¹: Î­Î½Î± Î® ÏÎµÏÎ¹ÏÏÏÏÎµÏÎ± Î¬ÏÎ¿Î¼Î± ÎºÎ±Î¹ Î¬ÏÎ¿Î¼Î± ÎºÎ¬Î¸Î¿Î½ÏÎ±Î¹">
            <a:extLst>
              <a:ext uri="{FF2B5EF4-FFF2-40B4-BE49-F238E27FC236}">
                <a16:creationId xmlns:a16="http://schemas.microsoft.com/office/drawing/2014/main" xmlns="" id="{AA1FD591-E2F1-456D-B46B-77BC8DAAB57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1687" y="2030192"/>
            <a:ext cx="4599517" cy="344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Î ÎµÎ¹ÎºÏÎ½Î± Î¯ÏÏÏ ÏÎµÏÎ¹Î­ÏÎµÎ¹: 2 Î¬ÏÎ¿Î¼Î±, Î¬ÏÎ¿Î¼Î± ÎºÎ¬Î¸Î¿Î½ÏÎ±Î¹">
            <a:extLst>
              <a:ext uri="{FF2B5EF4-FFF2-40B4-BE49-F238E27FC236}">
                <a16:creationId xmlns:a16="http://schemas.microsoft.com/office/drawing/2014/main" xmlns="" id="{16D5F484-03A4-40FB-9507-4466E09A3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53754"/>
            <a:ext cx="5130018" cy="362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2311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C8836B66-C673-4F39-B1A1-6E0FE2E60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participatING</a:t>
            </a:r>
            <a:r>
              <a:rPr lang="en-US" dirty="0"/>
              <a:t> in the 22nd </a:t>
            </a:r>
            <a:r>
              <a:rPr lang="en-US" dirty="0" err="1"/>
              <a:t>Bizanio</a:t>
            </a:r>
            <a:r>
              <a:rPr lang="en-US" dirty="0"/>
              <a:t> Road (2700m) – LEADING A NORMAL LIFE</a:t>
            </a:r>
            <a:endParaRPr lang="el-GR" dirty="0"/>
          </a:p>
        </p:txBody>
      </p:sp>
      <p:pic>
        <p:nvPicPr>
          <p:cNvPr id="3074" name="Picture 2" descr="Î ÎµÎ¹ÎºÏÎ½Î± Î¯ÏÏÏ ÏÎµÏÎ¹Î­ÏÎµÎ¹: Î­Î½Î± Î® ÏÎµÏÎ¹ÏÏÏÏÎµÏÎ± Î¬ÏÎ¿Î¼Î±, Î¬ÏÎ¿Î¼Î± ÏÏÎ­ÎºÎ¿Î½ÏÎ±Î¹ ÎºÎ±Î¹ ÏÎ±ÏÎ¿ÏÏÏÎ¹Î±">
            <a:extLst>
              <a:ext uri="{FF2B5EF4-FFF2-40B4-BE49-F238E27FC236}">
                <a16:creationId xmlns:a16="http://schemas.microsoft.com/office/drawing/2014/main" xmlns="" id="{EE77DEE8-058F-488C-AD6B-49EA2450F6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7778" y="2016125"/>
            <a:ext cx="6893170" cy="344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9097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F376D02-904F-4605-957D-715492B04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GREEK CUSTOMS –HAVING FUN</a:t>
            </a:r>
            <a:endParaRPr lang="el-GR" dirty="0"/>
          </a:p>
        </p:txBody>
      </p:sp>
      <p:pic>
        <p:nvPicPr>
          <p:cNvPr id="4098" name="Picture 2" descr="Î ÎµÎ¹ÎºÏÎ½Î± Î¯ÏÏÏ ÏÎµÏÎ¹Î­ÏÎµÎ¹: Î­Î½Î± Î® ÏÎµÏÎ¹ÏÏÏÏÎµÏÎ± Î¬ÏÎ¿Î¼Î± ÎºÎ±Î¹ ÎºÎ¿Î½ÏÎ¹Î½Ï ÏÎ»Î¬Î½Î¿">
            <a:extLst>
              <a:ext uri="{FF2B5EF4-FFF2-40B4-BE49-F238E27FC236}">
                <a16:creationId xmlns:a16="http://schemas.microsoft.com/office/drawing/2014/main" xmlns="" id="{895D0755-D561-4EA0-B834-E340BDFB3AA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3717" y="1987989"/>
            <a:ext cx="2912012" cy="344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Î ÎµÎ¹ÎºÏÎ½Î± Î¯ÏÏÏ ÏÎµÏÎ¹Î­ÏÎµÎ¹: Î­Î½Î± Î® ÏÎµÏÎ¹ÏÏÏÏÎµÏÎ± Î¬ÏÎ¿Î¼Î±">
            <a:extLst>
              <a:ext uri="{FF2B5EF4-FFF2-40B4-BE49-F238E27FC236}">
                <a16:creationId xmlns:a16="http://schemas.microsoft.com/office/drawing/2014/main" xmlns="" id="{0D854B71-D6EB-43D6-A9BD-495DF80AC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2166" y="1987988"/>
            <a:ext cx="5645834" cy="401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5605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FA5761AC-E94F-497C-9E32-A738D2CAA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Reading: DONATIONS OF BOOKS </a:t>
            </a:r>
            <a:br>
              <a:rPr lang="en-US" dirty="0"/>
            </a:br>
            <a:r>
              <a:rPr lang="en-US" dirty="0"/>
              <a:t>                 TO THE CHILDREN</a:t>
            </a:r>
            <a:endParaRPr lang="el-GR" dirty="0"/>
          </a:p>
        </p:txBody>
      </p:sp>
      <p:pic>
        <p:nvPicPr>
          <p:cNvPr id="5122" name="Picture 2" descr="https://scontent.fskg1-1.fna.fbcdn.net/v/t1.0-9/52269979_2244537589120129_8455874051213099008_n.jpg?_nc_cat=103&amp;_nc_ht=scontent.fskg1-1.fna&amp;oh=94b0ce78d2efe1804f9a509d0ad23bfa&amp;oe=5D16037E">
            <a:extLst>
              <a:ext uri="{FF2B5EF4-FFF2-40B4-BE49-F238E27FC236}">
                <a16:creationId xmlns:a16="http://schemas.microsoft.com/office/drawing/2014/main" xmlns="" id="{EBA64E85-A1C8-46DE-B01B-D3E1571178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1579" y="1987989"/>
            <a:ext cx="2587228" cy="344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Î ÎµÎ¹ÎºÏÎ½Î± Î¯ÏÏÏ ÏÎµÏÎ¹Î­ÏÎµÎ¹: Î­Î½Î± Î® ÏÎµÏÎ¹ÏÏÏÏÎµÏÎ± Î¬ÏÎ¿Î¼Î±, Î¬ÏÎ¿Î¼Î± ÎºÎ¬Î¸Î¿Î½ÏÎ±Î¹ ÎºÎ±Î¹ ÏÎ·Î»Î­ÏÏÎ½Î¿">
            <a:extLst>
              <a:ext uri="{FF2B5EF4-FFF2-40B4-BE49-F238E27FC236}">
                <a16:creationId xmlns:a16="http://schemas.microsoft.com/office/drawing/2014/main" xmlns="" id="{F8EB9F66-F837-455D-B2FE-EC9C8472F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2848" y="1987989"/>
            <a:ext cx="2771337" cy="359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Î ÎµÎ¹ÎºÏÎ½Î± Î¯ÏÏÏ ÏÎµÏÎ¹Î­ÏÎµÎ¹: Î­Î½Î± Î® ÏÎµÏÎ¹ÏÏÏÏÎµÏÎ± Î¬ÏÎ¿Î¼Î±, Î¬ÏÎ¿Î¼Î± ÎºÎ¬Î¸Î¿Î½ÏÎ±Î¹ ÎºÎ±Î¹ ÏÎ¯Î½Î±ÎºÎ±Ï">
            <a:extLst>
              <a:ext uri="{FF2B5EF4-FFF2-40B4-BE49-F238E27FC236}">
                <a16:creationId xmlns:a16="http://schemas.microsoft.com/office/drawing/2014/main" xmlns="" id="{FACAA58A-883E-4EC5-A7D8-5198C73CC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8226" y="1987989"/>
            <a:ext cx="3656628" cy="359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2602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B7D68DC9-6937-4ADB-B363-3A77F587B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Our</a:t>
            </a:r>
            <a:r>
              <a:rPr lang="el-GR" dirty="0"/>
              <a:t> </a:t>
            </a:r>
            <a:r>
              <a:rPr lang="el-GR" dirty="0" err="1"/>
              <a:t>experience</a:t>
            </a:r>
            <a:r>
              <a:rPr lang="el-GR" dirty="0"/>
              <a:t>:</a:t>
            </a:r>
            <a:r>
              <a:rPr lang="en-US" dirty="0"/>
              <a:t> VISITING ARSIS IN THESSALONIKI 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F808C9CB-6944-42B9-B1C6-D6E3BAE7A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3754"/>
            <a:ext cx="10266809" cy="419972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l-GR" sz="2400" dirty="0" err="1"/>
              <a:t>Based</a:t>
            </a:r>
            <a:r>
              <a:rPr lang="el-GR" sz="2400" dirty="0"/>
              <a:t> on </a:t>
            </a:r>
            <a:r>
              <a:rPr lang="el-GR" sz="2400" dirty="0" err="1"/>
              <a:t>our</a:t>
            </a:r>
            <a:r>
              <a:rPr lang="el-GR" sz="2400" dirty="0"/>
              <a:t> </a:t>
            </a:r>
            <a:r>
              <a:rPr lang="el-GR" sz="2400" dirty="0" err="1"/>
              <a:t>school</a:t>
            </a:r>
            <a:r>
              <a:rPr lang="el-GR" sz="2400" dirty="0"/>
              <a:t> </a:t>
            </a:r>
            <a:r>
              <a:rPr lang="el-GR" sz="2400" dirty="0" err="1"/>
              <a:t>programme</a:t>
            </a:r>
            <a:r>
              <a:rPr lang="el-GR" sz="2400" dirty="0"/>
              <a:t>, </a:t>
            </a:r>
            <a:r>
              <a:rPr lang="el-GR" sz="2400" dirty="0" err="1"/>
              <a:t>two</a:t>
            </a:r>
            <a:r>
              <a:rPr lang="el-GR" sz="2400" dirty="0"/>
              <a:t> </a:t>
            </a:r>
            <a:r>
              <a:rPr lang="el-GR" sz="2400" dirty="0" err="1"/>
              <a:t>years</a:t>
            </a:r>
            <a:r>
              <a:rPr lang="el-GR" sz="2400" dirty="0"/>
              <a:t> </a:t>
            </a:r>
            <a:r>
              <a:rPr lang="el-GR" sz="2400" dirty="0" err="1"/>
              <a:t>ago</a:t>
            </a:r>
            <a:r>
              <a:rPr lang="el-GR" sz="2400" dirty="0"/>
              <a:t>, </a:t>
            </a:r>
            <a:r>
              <a:rPr lang="el-GR" sz="2400" dirty="0" err="1"/>
              <a:t>we</a:t>
            </a:r>
            <a:r>
              <a:rPr lang="el-GR" sz="2400" dirty="0"/>
              <a:t> </a:t>
            </a:r>
            <a:r>
              <a:rPr lang="el-GR" sz="2400" dirty="0" err="1"/>
              <a:t>organised</a:t>
            </a:r>
            <a:r>
              <a:rPr lang="el-GR" sz="2400" dirty="0"/>
              <a:t> a </a:t>
            </a:r>
            <a:r>
              <a:rPr lang="el-GR" sz="2400" dirty="0" err="1"/>
              <a:t>school</a:t>
            </a:r>
            <a:r>
              <a:rPr lang="el-GR" sz="2400" dirty="0"/>
              <a:t> </a:t>
            </a:r>
            <a:r>
              <a:rPr lang="el-GR" sz="2400" dirty="0" err="1"/>
              <a:t>trip</a:t>
            </a:r>
            <a:r>
              <a:rPr lang="el-GR" sz="2400" dirty="0"/>
              <a:t> </a:t>
            </a:r>
            <a:r>
              <a:rPr lang="el-GR" sz="2400" dirty="0" err="1"/>
              <a:t>to</a:t>
            </a:r>
            <a:r>
              <a:rPr lang="el-GR" sz="2400" dirty="0"/>
              <a:t> </a:t>
            </a:r>
            <a:r>
              <a:rPr lang="el-GR" sz="2400" dirty="0" err="1"/>
              <a:t>Thessaloniki</a:t>
            </a:r>
            <a:r>
              <a:rPr lang="el-GR" sz="2400" dirty="0"/>
              <a:t>. </a:t>
            </a:r>
            <a:r>
              <a:rPr lang="el-GR" sz="2400" dirty="0" err="1"/>
              <a:t>There</a:t>
            </a:r>
            <a:r>
              <a:rPr lang="el-GR" sz="2400" dirty="0"/>
              <a:t> </a:t>
            </a:r>
            <a:r>
              <a:rPr lang="el-GR" sz="2400" dirty="0" err="1"/>
              <a:t>we</a:t>
            </a:r>
            <a:r>
              <a:rPr lang="el-GR" sz="2400" dirty="0"/>
              <a:t> </a:t>
            </a:r>
            <a:r>
              <a:rPr lang="el-GR" sz="2400" dirty="0" err="1"/>
              <a:t>visited</a:t>
            </a:r>
            <a:r>
              <a:rPr lang="el-GR" sz="2400" dirty="0"/>
              <a:t> the </a:t>
            </a:r>
            <a:r>
              <a:rPr lang="el-GR" sz="2400" b="1" dirty="0" err="1"/>
              <a:t>Youth</a:t>
            </a:r>
            <a:r>
              <a:rPr lang="el-GR" sz="2400" b="1" dirty="0"/>
              <a:t> </a:t>
            </a:r>
            <a:r>
              <a:rPr lang="el-GR" sz="2400" b="1" dirty="0" err="1"/>
              <a:t>Support</a:t>
            </a:r>
            <a:r>
              <a:rPr lang="el-GR" sz="2400" b="1" dirty="0"/>
              <a:t> </a:t>
            </a:r>
            <a:r>
              <a:rPr lang="el-GR" sz="2400" b="1" dirty="0" err="1"/>
              <a:t>Center</a:t>
            </a:r>
            <a:r>
              <a:rPr lang="el-GR" sz="2400" b="1" dirty="0"/>
              <a:t> of </a:t>
            </a:r>
            <a:r>
              <a:rPr lang="el-GR" sz="2400" b="1" dirty="0" err="1"/>
              <a:t>Arsis</a:t>
            </a:r>
            <a:r>
              <a:rPr lang="el-GR" sz="2400" dirty="0"/>
              <a:t>. </a:t>
            </a:r>
            <a:r>
              <a:rPr lang="el-GR" sz="2400" dirty="0" err="1"/>
              <a:t>We</a:t>
            </a:r>
            <a:r>
              <a:rPr lang="el-GR" sz="2400" dirty="0"/>
              <a:t> </a:t>
            </a:r>
            <a:r>
              <a:rPr lang="en-US" sz="2400" dirty="0"/>
              <a:t>were </a:t>
            </a:r>
            <a:r>
              <a:rPr lang="el-GR" sz="2400" dirty="0" err="1"/>
              <a:t>informed</a:t>
            </a:r>
            <a:r>
              <a:rPr lang="el-GR" sz="2400" dirty="0"/>
              <a:t> </a:t>
            </a:r>
            <a:r>
              <a:rPr lang="el-GR" sz="2400" dirty="0" err="1"/>
              <a:t>by</a:t>
            </a:r>
            <a:r>
              <a:rPr lang="el-GR" sz="2400" dirty="0"/>
              <a:t> a </a:t>
            </a:r>
            <a:r>
              <a:rPr lang="el-GR" sz="2400" dirty="0" err="1"/>
              <a:t>pschychologist</a:t>
            </a:r>
            <a:r>
              <a:rPr lang="el-GR" sz="2400" dirty="0"/>
              <a:t> </a:t>
            </a:r>
            <a:r>
              <a:rPr lang="el-GR" sz="2400" dirty="0" err="1"/>
              <a:t>who</a:t>
            </a:r>
            <a:r>
              <a:rPr lang="el-GR" sz="2400" dirty="0"/>
              <a:t> </a:t>
            </a:r>
            <a:r>
              <a:rPr lang="el-GR" sz="2400" dirty="0" err="1"/>
              <a:t>describe</a:t>
            </a:r>
            <a:r>
              <a:rPr lang="en-US" sz="2400" dirty="0"/>
              <a:t>d to</a:t>
            </a:r>
            <a:r>
              <a:rPr lang="el-GR" sz="2400" dirty="0"/>
              <a:t> </a:t>
            </a:r>
            <a:r>
              <a:rPr lang="el-GR" sz="2400" dirty="0" err="1"/>
              <a:t>us</a:t>
            </a:r>
            <a:r>
              <a:rPr lang="el-GR" sz="2400" dirty="0"/>
              <a:t> the </a:t>
            </a:r>
            <a:r>
              <a:rPr lang="el-GR" sz="2400" dirty="0" err="1"/>
              <a:t>difficulties</a:t>
            </a:r>
            <a:r>
              <a:rPr lang="el-GR" sz="2400" dirty="0"/>
              <a:t> </a:t>
            </a:r>
            <a:r>
              <a:rPr lang="el-GR" sz="2400" dirty="0" err="1"/>
              <a:t>which</a:t>
            </a:r>
            <a:r>
              <a:rPr lang="en-US" sz="2400" dirty="0"/>
              <a:t> </a:t>
            </a:r>
            <a:r>
              <a:rPr lang="el-GR" sz="2400" dirty="0"/>
              <a:t>the </a:t>
            </a:r>
            <a:r>
              <a:rPr lang="el-GR" sz="2400" dirty="0" err="1"/>
              <a:t>refugees</a:t>
            </a:r>
            <a:r>
              <a:rPr lang="en-US" sz="2400" dirty="0"/>
              <a:t> face,</a:t>
            </a:r>
            <a:r>
              <a:rPr lang="el-GR" sz="2400" dirty="0"/>
              <a:t> </a:t>
            </a:r>
            <a:r>
              <a:rPr lang="el-GR" sz="2400" dirty="0" err="1"/>
              <a:t>until</a:t>
            </a:r>
            <a:r>
              <a:rPr lang="el-GR" sz="2400" dirty="0"/>
              <a:t> </a:t>
            </a:r>
            <a:r>
              <a:rPr lang="el-GR" sz="2400" dirty="0" err="1"/>
              <a:t>they</a:t>
            </a:r>
            <a:r>
              <a:rPr lang="el-GR" sz="2400" dirty="0"/>
              <a:t> </a:t>
            </a:r>
            <a:r>
              <a:rPr lang="el-GR" sz="2400" dirty="0" err="1"/>
              <a:t>arrived</a:t>
            </a:r>
            <a:r>
              <a:rPr lang="el-GR" sz="2400" dirty="0"/>
              <a:t> in </a:t>
            </a:r>
            <a:r>
              <a:rPr lang="el-GR" sz="2400" dirty="0" err="1"/>
              <a:t>our</a:t>
            </a:r>
            <a:r>
              <a:rPr lang="el-GR" sz="2400" dirty="0"/>
              <a:t> </a:t>
            </a:r>
            <a:r>
              <a:rPr lang="el-GR" sz="2400" dirty="0" err="1"/>
              <a:t>country</a:t>
            </a:r>
            <a:r>
              <a:rPr lang="el-GR" sz="2400" dirty="0"/>
              <a:t> and the </a:t>
            </a:r>
            <a:r>
              <a:rPr lang="en-US" sz="2400" dirty="0"/>
              <a:t>current</a:t>
            </a:r>
            <a:r>
              <a:rPr lang="el-GR" sz="2400" dirty="0"/>
              <a:t> </a:t>
            </a:r>
            <a:r>
              <a:rPr lang="el-GR" sz="2400" dirty="0" err="1"/>
              <a:t>difficulties</a:t>
            </a:r>
            <a:r>
              <a:rPr lang="el-GR" sz="2400" dirty="0"/>
              <a:t>. </a:t>
            </a:r>
            <a:endParaRPr lang="en-US" sz="2400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el-GR" sz="2400" dirty="0" err="1"/>
              <a:t>Also</a:t>
            </a:r>
            <a:r>
              <a:rPr lang="el-GR" sz="2400" dirty="0"/>
              <a:t>, </a:t>
            </a:r>
            <a:r>
              <a:rPr lang="el-GR" sz="2400" dirty="0" err="1"/>
              <a:t>she</a:t>
            </a:r>
            <a:r>
              <a:rPr lang="el-GR" sz="2400" dirty="0"/>
              <a:t> </a:t>
            </a:r>
            <a:r>
              <a:rPr lang="el-GR" sz="2400" dirty="0" err="1"/>
              <a:t>told</a:t>
            </a:r>
            <a:r>
              <a:rPr lang="el-GR" sz="2400" dirty="0"/>
              <a:t> </a:t>
            </a:r>
            <a:r>
              <a:rPr lang="el-GR" sz="2400" dirty="0" err="1"/>
              <a:t>us</a:t>
            </a:r>
            <a:r>
              <a:rPr lang="el-GR" sz="2400" dirty="0"/>
              <a:t> </a:t>
            </a:r>
            <a:r>
              <a:rPr lang="el-GR" sz="2400" dirty="0" err="1"/>
              <a:t>their</a:t>
            </a:r>
            <a:r>
              <a:rPr lang="el-GR" sz="2400" dirty="0"/>
              <a:t> </a:t>
            </a:r>
            <a:r>
              <a:rPr lang="el-GR" sz="2400" dirty="0" err="1"/>
              <a:t>habits</a:t>
            </a:r>
            <a:r>
              <a:rPr lang="el-GR" sz="2400" dirty="0"/>
              <a:t> and </a:t>
            </a:r>
            <a:r>
              <a:rPr lang="el-GR" sz="2400" dirty="0" err="1"/>
              <a:t>their</a:t>
            </a:r>
            <a:r>
              <a:rPr lang="el-GR" sz="2400" dirty="0"/>
              <a:t> </a:t>
            </a:r>
            <a:r>
              <a:rPr lang="el-GR" sz="2400" dirty="0" err="1"/>
              <a:t>hobbies</a:t>
            </a:r>
            <a:r>
              <a:rPr lang="el-GR" sz="2400" dirty="0"/>
              <a:t>, </a:t>
            </a:r>
            <a:r>
              <a:rPr lang="el-GR" sz="2400" dirty="0" err="1"/>
              <a:t>how</a:t>
            </a:r>
            <a:r>
              <a:rPr lang="el-GR" sz="2400" dirty="0"/>
              <a:t> </a:t>
            </a:r>
            <a:r>
              <a:rPr lang="el-GR" sz="2400" dirty="0" err="1"/>
              <a:t>they</a:t>
            </a:r>
            <a:r>
              <a:rPr lang="el-GR" sz="2400" dirty="0"/>
              <a:t> </a:t>
            </a:r>
            <a:r>
              <a:rPr lang="el-GR" sz="2400" dirty="0" err="1"/>
              <a:t>spend</a:t>
            </a:r>
            <a:r>
              <a:rPr lang="el-GR" sz="2400" dirty="0"/>
              <a:t> </a:t>
            </a:r>
            <a:r>
              <a:rPr lang="el-GR" sz="2400" dirty="0" err="1"/>
              <a:t>their</a:t>
            </a:r>
            <a:r>
              <a:rPr lang="el-GR" sz="2400" dirty="0"/>
              <a:t> </a:t>
            </a:r>
            <a:r>
              <a:rPr lang="el-GR" sz="2400" dirty="0" err="1"/>
              <a:t>free</a:t>
            </a:r>
            <a:r>
              <a:rPr lang="el-GR" sz="2400" dirty="0"/>
              <a:t> </a:t>
            </a:r>
            <a:r>
              <a:rPr lang="el-GR" sz="2400" dirty="0" err="1"/>
              <a:t>time</a:t>
            </a:r>
            <a:r>
              <a:rPr lang="el-GR" sz="2400" dirty="0"/>
              <a:t> and </a:t>
            </a:r>
            <a:r>
              <a:rPr lang="el-GR" sz="2400" dirty="0" err="1"/>
              <a:t>how</a:t>
            </a:r>
            <a:r>
              <a:rPr lang="el-GR" sz="2400" dirty="0"/>
              <a:t> the</a:t>
            </a:r>
            <a:r>
              <a:rPr lang="en-US" sz="2400" dirty="0" err="1"/>
              <a:t>ir</a:t>
            </a:r>
            <a:r>
              <a:rPr lang="en-US" sz="2400" dirty="0"/>
              <a:t> </a:t>
            </a:r>
            <a:r>
              <a:rPr lang="el-GR" sz="2400" dirty="0" err="1"/>
              <a:t>life</a:t>
            </a:r>
            <a:r>
              <a:rPr lang="el-GR" sz="2400" dirty="0"/>
              <a:t> in </a:t>
            </a:r>
            <a:r>
              <a:rPr lang="el-GR" sz="2400" dirty="0" err="1"/>
              <a:t>Greece</a:t>
            </a:r>
            <a:r>
              <a:rPr lang="en-US" sz="2400" dirty="0"/>
              <a:t> is</a:t>
            </a:r>
            <a:r>
              <a:rPr lang="el-GR" sz="2400" dirty="0"/>
              <a:t>. </a:t>
            </a:r>
            <a:r>
              <a:rPr lang="el-GR" sz="2400" dirty="0" err="1"/>
              <a:t>After</a:t>
            </a:r>
            <a:r>
              <a:rPr lang="el-GR" sz="2400" dirty="0"/>
              <a:t> the </a:t>
            </a:r>
            <a:r>
              <a:rPr lang="el-GR" sz="2400" dirty="0" err="1"/>
              <a:t>information</a:t>
            </a:r>
            <a:r>
              <a:rPr lang="el-GR" sz="2400" dirty="0"/>
              <a:t>, </a:t>
            </a:r>
            <a:r>
              <a:rPr lang="el-GR" sz="2400" dirty="0" err="1"/>
              <a:t>we</a:t>
            </a:r>
            <a:r>
              <a:rPr lang="el-GR" sz="2400" dirty="0"/>
              <a:t> </a:t>
            </a:r>
            <a:r>
              <a:rPr lang="el-GR" sz="2400" dirty="0" err="1"/>
              <a:t>were</a:t>
            </a:r>
            <a:r>
              <a:rPr lang="el-GR" sz="2400" dirty="0"/>
              <a:t> </a:t>
            </a:r>
            <a:r>
              <a:rPr lang="el-GR" sz="2400" dirty="0" err="1"/>
              <a:t>looking</a:t>
            </a:r>
            <a:r>
              <a:rPr lang="el-GR" sz="2400" dirty="0"/>
              <a:t> </a:t>
            </a:r>
            <a:r>
              <a:rPr lang="el-GR" sz="2400" dirty="0" err="1"/>
              <a:t>forward</a:t>
            </a:r>
            <a:r>
              <a:rPr lang="el-GR" sz="2400" dirty="0"/>
              <a:t> </a:t>
            </a:r>
            <a:r>
              <a:rPr lang="el-GR" sz="2400" dirty="0" err="1"/>
              <a:t>to</a:t>
            </a:r>
            <a:r>
              <a:rPr lang="el-GR" sz="2400" dirty="0"/>
              <a:t> </a:t>
            </a:r>
            <a:r>
              <a:rPr lang="el-GR" sz="2400" dirty="0" err="1"/>
              <a:t>meet</a:t>
            </a:r>
            <a:r>
              <a:rPr lang="en-US" sz="2400" dirty="0" err="1"/>
              <a:t>ing</a:t>
            </a:r>
            <a:r>
              <a:rPr lang="el-GR" sz="2400" dirty="0"/>
              <a:t> the </a:t>
            </a:r>
            <a:r>
              <a:rPr lang="el-GR" sz="2400" dirty="0" err="1"/>
              <a:t>refugees</a:t>
            </a:r>
            <a:r>
              <a:rPr lang="el-GR" sz="2400" dirty="0"/>
              <a:t>. </a:t>
            </a:r>
            <a:r>
              <a:rPr lang="el-GR" sz="2400" dirty="0" err="1"/>
              <a:t>When</a:t>
            </a:r>
            <a:r>
              <a:rPr lang="el-GR" sz="2400" dirty="0"/>
              <a:t> </a:t>
            </a:r>
            <a:r>
              <a:rPr lang="el-GR" sz="2400" dirty="0" err="1"/>
              <a:t>we</a:t>
            </a:r>
            <a:r>
              <a:rPr lang="el-GR" sz="2400" dirty="0"/>
              <a:t> </a:t>
            </a:r>
            <a:r>
              <a:rPr lang="el-GR" sz="2400" dirty="0" err="1"/>
              <a:t>met</a:t>
            </a:r>
            <a:r>
              <a:rPr lang="el-GR" sz="2400" dirty="0"/>
              <a:t> </a:t>
            </a:r>
            <a:r>
              <a:rPr lang="el-GR" sz="2400" dirty="0" err="1"/>
              <a:t>them</a:t>
            </a:r>
            <a:r>
              <a:rPr lang="el-GR" sz="2400" dirty="0"/>
              <a:t>, </a:t>
            </a:r>
            <a:r>
              <a:rPr lang="el-GR" sz="2400" dirty="0" err="1"/>
              <a:t>we</a:t>
            </a:r>
            <a:r>
              <a:rPr lang="el-GR" sz="2400" dirty="0"/>
              <a:t> </a:t>
            </a:r>
            <a:r>
              <a:rPr lang="el-GR" sz="2400" dirty="0" err="1"/>
              <a:t>developed</a:t>
            </a:r>
            <a:r>
              <a:rPr lang="el-GR" sz="2400" dirty="0"/>
              <a:t> </a:t>
            </a:r>
            <a:r>
              <a:rPr lang="el-GR" sz="2400" dirty="0" err="1"/>
              <a:t>good</a:t>
            </a:r>
            <a:r>
              <a:rPr lang="el-GR" sz="2400" dirty="0"/>
              <a:t> </a:t>
            </a:r>
            <a:r>
              <a:rPr lang="el-GR" sz="2400" dirty="0" err="1"/>
              <a:t>relationships</a:t>
            </a:r>
            <a:r>
              <a:rPr lang="el-GR" sz="2400" dirty="0"/>
              <a:t>, </a:t>
            </a:r>
            <a:r>
              <a:rPr lang="el-GR" sz="2400" dirty="0" err="1"/>
              <a:t>we</a:t>
            </a:r>
            <a:r>
              <a:rPr lang="el-GR" sz="2400" dirty="0"/>
              <a:t> </a:t>
            </a:r>
            <a:r>
              <a:rPr lang="en-US" sz="2400" dirty="0"/>
              <a:t>ended up </a:t>
            </a:r>
            <a:r>
              <a:rPr lang="el-GR" sz="2400" dirty="0" err="1"/>
              <a:t>play</a:t>
            </a:r>
            <a:r>
              <a:rPr lang="en-US" sz="2400" dirty="0" err="1"/>
              <a:t>ing</a:t>
            </a:r>
            <a:r>
              <a:rPr lang="el-GR" sz="2400" dirty="0"/>
              <a:t> </a:t>
            </a:r>
            <a:r>
              <a:rPr lang="el-GR" sz="2400" dirty="0" err="1"/>
              <a:t>football</a:t>
            </a:r>
            <a:r>
              <a:rPr lang="el-GR" sz="2400" dirty="0"/>
              <a:t> in the </a:t>
            </a:r>
            <a:r>
              <a:rPr lang="el-GR" sz="2400" dirty="0" err="1"/>
              <a:t>yard</a:t>
            </a:r>
            <a:r>
              <a:rPr lang="el-GR" sz="2400" dirty="0"/>
              <a:t> and </a:t>
            </a:r>
            <a:r>
              <a:rPr lang="el-GR" sz="2400" dirty="0" err="1"/>
              <a:t>we</a:t>
            </a:r>
            <a:r>
              <a:rPr lang="el-GR" sz="2400" dirty="0"/>
              <a:t> </a:t>
            </a:r>
            <a:r>
              <a:rPr lang="en-US" sz="2400" dirty="0"/>
              <a:t>had a chat</a:t>
            </a:r>
            <a:r>
              <a:rPr lang="el-GR" sz="2400" dirty="0"/>
              <a:t>. The </a:t>
            </a:r>
            <a:r>
              <a:rPr lang="el-GR" sz="2400" dirty="0" err="1"/>
              <a:t>guys</a:t>
            </a:r>
            <a:r>
              <a:rPr lang="el-GR" sz="2400" dirty="0"/>
              <a:t> </a:t>
            </a:r>
            <a:r>
              <a:rPr lang="el-GR" sz="2400" dirty="0" err="1"/>
              <a:t>were</a:t>
            </a:r>
            <a:r>
              <a:rPr lang="el-GR" sz="2400" dirty="0"/>
              <a:t> </a:t>
            </a:r>
            <a:r>
              <a:rPr lang="el-GR" sz="2400" dirty="0" err="1"/>
              <a:t>from</a:t>
            </a:r>
            <a:r>
              <a:rPr lang="el-GR" sz="2400" dirty="0"/>
              <a:t> 10 </a:t>
            </a:r>
            <a:r>
              <a:rPr lang="el-GR" sz="2400" dirty="0" err="1"/>
              <a:t>to</a:t>
            </a:r>
            <a:r>
              <a:rPr lang="el-GR" sz="2400" dirty="0"/>
              <a:t> 18 </a:t>
            </a:r>
            <a:r>
              <a:rPr lang="el-GR" sz="2400" dirty="0" err="1"/>
              <a:t>years</a:t>
            </a:r>
            <a:r>
              <a:rPr lang="el-GR" sz="2400" dirty="0"/>
              <a:t> </a:t>
            </a:r>
            <a:r>
              <a:rPr lang="el-GR" sz="2400" dirty="0" err="1"/>
              <a:t>old</a:t>
            </a:r>
            <a:r>
              <a:rPr lang="el-G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20164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2" descr="Εικόνα που περιέχει δέντρο, υπαίθριος, άτομο, έδαφος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xmlns="" id="{33B43BAB-FFEB-49DF-ACB8-0ABDB05E6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275" y="638175"/>
            <a:ext cx="7896225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495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2" descr="Εικόνα που περιέχει έδαφος, υπαίθριος, δέντρο, άτομο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xmlns="" id="{7B526A2D-45F6-4BB4-9A03-8A1CEC531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47650"/>
            <a:ext cx="8524875" cy="53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307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2" descr="Εικόνα που περιέχει δέντρο, έδαφος, υπαίθριος, ομάδα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xmlns="" id="{1190E1F1-8D8D-4BC7-8885-117AC4B14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725" y="733425"/>
            <a:ext cx="887730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923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CDDE5CDF-1512-4CDA-B956-23D223F8DE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xmlns="" id="{B029D7D8-5A6B-4C76-94C8-15798C6C5A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8" name="Straight Connector 12">
            <a:extLst>
              <a:ext uri="{FF2B5EF4-FFF2-40B4-BE49-F238E27FC236}">
                <a16:creationId xmlns:a16="http://schemas.microsoft.com/office/drawing/2014/main" xmlns="" id="{A5C9319C-E20D-4884-952F-60B6A58C3E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" name="Rectangle 14">
            <a:extLst>
              <a:ext uri="{FF2B5EF4-FFF2-40B4-BE49-F238E27FC236}">
                <a16:creationId xmlns:a16="http://schemas.microsoft.com/office/drawing/2014/main" xmlns="" id="{F1176DA6-4BBF-42A4-9C94-E6613CCD6B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xmlns="" id="{99AAB0AE-172B-4FB4-80C2-86CD6B8242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FF6AA6A8-DC9A-4638-BFA5-0AFE8646A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l-GR" err="1"/>
              <a:t>Epilogue</a:t>
            </a:r>
            <a:r>
              <a:rPr lang="el-GR"/>
              <a:t>:</a:t>
            </a:r>
          </a:p>
        </p:txBody>
      </p:sp>
      <p:graphicFrame>
        <p:nvGraphicFramePr>
          <p:cNvPr id="4" name="Διάγραμμα 3">
            <a:extLst>
              <a:ext uri="{FF2B5EF4-FFF2-40B4-BE49-F238E27FC236}">
                <a16:creationId xmlns:a16="http://schemas.microsoft.com/office/drawing/2014/main" xmlns="" id="{79D47BBB-C95E-485B-A9B4-4C452A172D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24833539"/>
              </p:ext>
            </p:extLst>
          </p:nvPr>
        </p:nvGraphicFramePr>
        <p:xfrm>
          <a:off x="1451579" y="2015732"/>
          <a:ext cx="9603275" cy="3450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61141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FAC3A39C-283D-43EE-9A1D-9FD3FEFEF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err="1"/>
              <a:t>Bibliography</a:t>
            </a:r>
            <a:r>
              <a:rPr lang="el-GR"/>
              <a:t>: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E062FCDE-5E46-4811-8E6B-B8DFCF852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796657"/>
            <a:ext cx="9603275" cy="4117363"/>
          </a:xfrm>
        </p:spPr>
        <p:txBody>
          <a:bodyPr>
            <a:normAutofit/>
          </a:bodyPr>
          <a:lstStyle/>
          <a:p>
            <a:r>
              <a:rPr lang="el-GR">
                <a:hlinkClick r:id="rId2"/>
              </a:rPr>
              <a:t>https://l.facebook.com/l.php?u=http%3A%2F%2Fwww.arsis.gr%2Fpii-imaste%2Fi-arsis%2F%3Ffbclid%3DIwAR0tpdzqtX6mY9VRonMleg3Ot49_10F8HixKjBO24t0M7NQURLNtjPqwZLQ&amp;h=AT3GmgvBq6rPk0Y8SRkpQVGCSUCsD3mp5FLxOJVpU27cIQ6Ohrppxd8E6LPlTkG_8jZfAe1oAFIl0eMAKn76MCCpCQxM-yl0IlUBRD6JfvXKbl1b2-yr7xktoROgxi1NBQ0jbWUxhdMBBsoUPkVXLA</a:t>
            </a:r>
            <a:r>
              <a:rPr lang="el-GR"/>
              <a:t> </a:t>
            </a:r>
          </a:p>
          <a:p>
            <a:r>
              <a:rPr lang="el-GR">
                <a:hlinkClick r:id="rId3"/>
              </a:rPr>
              <a:t>https://l.facebook.com/l.php?u=https%3A%2F%2Farsisthess.blogspot.com%2F%3Ffbclid%3DIwAR2YwOONRdwPBVeQ90SRfZTKZJvixhJE8Fho3Vx0xqyq_DrhzMAO3tJNBb8&amp;h=AT3GmgvBq6rPk0Y8SRkpQVGCSUCsD3mp5FLxOJVpU27cIQ6Ohrppxd8E6LPlTkG_8jZfAe1oAFIl0eMAKn76MCCpCQxM-yl0IlUBRD6JfvXKbl1b2-yr7xktoROgxi1NBQ0jbWUxhdMBBsoUPkVXLA</a:t>
            </a:r>
            <a:r>
              <a:rPr lang="el-GR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100515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9541E4C8-BDB0-44E1-A719-2F6C41231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l-GR" err="1"/>
              <a:t>Index</a:t>
            </a:r>
            <a:r>
              <a:rPr lang="el-GR"/>
              <a:t>:</a:t>
            </a:r>
          </a:p>
        </p:txBody>
      </p:sp>
      <p:graphicFrame>
        <p:nvGraphicFramePr>
          <p:cNvPr id="4" name="Διάγραμμα 3">
            <a:extLst>
              <a:ext uri="{FF2B5EF4-FFF2-40B4-BE49-F238E27FC236}">
                <a16:creationId xmlns:a16="http://schemas.microsoft.com/office/drawing/2014/main" xmlns="" id="{C12C74D1-E41C-4669-9C2E-4087EC026D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900039841"/>
              </p:ext>
            </p:extLst>
          </p:nvPr>
        </p:nvGraphicFramePr>
        <p:xfrm>
          <a:off x="879475" y="1812231"/>
          <a:ext cx="10782011" cy="4181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23294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077B9FF-319B-41BA-905C-111C74982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2784" y="145539"/>
            <a:ext cx="8443995" cy="972685"/>
          </a:xfrm>
        </p:spPr>
        <p:txBody>
          <a:bodyPr>
            <a:normAutofit/>
          </a:bodyPr>
          <a:lstStyle/>
          <a:p>
            <a:r>
              <a:rPr lang="el-GR" err="1"/>
              <a:t>Preface</a:t>
            </a:r>
            <a:r>
              <a:rPr lang="el-GR"/>
              <a:t>: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EE44681C-972A-4ADA-A918-B6D131799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5580" y="1329695"/>
            <a:ext cx="8630446" cy="2341973"/>
          </a:xfrm>
        </p:spPr>
        <p:txBody>
          <a:bodyPr vert="horz" lIns="91440" tIns="91440" rIns="91440" bIns="45720" rtlCol="0" anchor="t"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l-GR" sz="2400" dirty="0" err="1"/>
              <a:t>Due</a:t>
            </a:r>
            <a:r>
              <a:rPr lang="el-GR" sz="2400" dirty="0"/>
              <a:t> </a:t>
            </a:r>
            <a:r>
              <a:rPr lang="el-GR" sz="2400" dirty="0" err="1"/>
              <a:t>to</a:t>
            </a:r>
            <a:r>
              <a:rPr lang="el-GR" sz="2400" dirty="0"/>
              <a:t> </a:t>
            </a:r>
            <a:r>
              <a:rPr lang="el-GR" sz="2400" dirty="0" err="1"/>
              <a:t>our</a:t>
            </a:r>
            <a:r>
              <a:rPr lang="el-GR" sz="2400" dirty="0"/>
              <a:t> </a:t>
            </a:r>
            <a:r>
              <a:rPr lang="el-GR" sz="2400" dirty="0" err="1"/>
              <a:t>participation</a:t>
            </a:r>
            <a:r>
              <a:rPr lang="el-GR" sz="2400" dirty="0"/>
              <a:t> in </a:t>
            </a:r>
            <a:r>
              <a:rPr lang="el-GR" sz="2400" b="1" i="1" dirty="0"/>
              <a:t>"ERASMUS +"  </a:t>
            </a:r>
            <a:r>
              <a:rPr lang="el-GR" sz="2400" dirty="0" err="1"/>
              <a:t>programme</a:t>
            </a:r>
            <a:r>
              <a:rPr lang="el-GR" sz="2400" dirty="0"/>
              <a:t> and </a:t>
            </a:r>
            <a:r>
              <a:rPr lang="el-GR" sz="2400" dirty="0" err="1"/>
              <a:t>our</a:t>
            </a:r>
            <a:r>
              <a:rPr lang="el-GR" sz="2400" dirty="0"/>
              <a:t> </a:t>
            </a:r>
            <a:r>
              <a:rPr lang="el-GR" sz="2400" dirty="0" err="1"/>
              <a:t>mission</a:t>
            </a:r>
            <a:r>
              <a:rPr lang="el-GR" sz="2400" dirty="0"/>
              <a:t> in </a:t>
            </a:r>
            <a:r>
              <a:rPr lang="el-GR" sz="2400" dirty="0" err="1"/>
              <a:t>France</a:t>
            </a:r>
            <a:r>
              <a:rPr lang="el-GR" sz="2400" dirty="0"/>
              <a:t>, </a:t>
            </a:r>
            <a:r>
              <a:rPr lang="el-GR" sz="2400" dirty="0" err="1"/>
              <a:t>we</a:t>
            </a:r>
            <a:r>
              <a:rPr lang="el-GR" sz="2400" dirty="0"/>
              <a:t> </a:t>
            </a:r>
            <a:r>
              <a:rPr lang="el-GR" sz="2400" dirty="0" err="1"/>
              <a:t>create</a:t>
            </a:r>
            <a:r>
              <a:rPr lang="el-GR" sz="2400" dirty="0"/>
              <a:t> </a:t>
            </a:r>
            <a:r>
              <a:rPr lang="el-GR" sz="2400" dirty="0" err="1"/>
              <a:t>this</a:t>
            </a:r>
            <a:r>
              <a:rPr lang="el-GR" sz="2400" dirty="0"/>
              <a:t> </a:t>
            </a:r>
            <a:r>
              <a:rPr lang="el-GR" sz="2400" dirty="0" err="1"/>
              <a:t>presentation</a:t>
            </a:r>
            <a:r>
              <a:rPr lang="el-GR" sz="2400" dirty="0"/>
              <a:t> in </a:t>
            </a:r>
            <a:r>
              <a:rPr lang="el-GR" sz="2400" dirty="0" err="1"/>
              <a:t>order</a:t>
            </a:r>
            <a:r>
              <a:rPr lang="el-GR" sz="2400" dirty="0"/>
              <a:t> </a:t>
            </a:r>
            <a:r>
              <a:rPr lang="el-GR" sz="2400" dirty="0" err="1"/>
              <a:t>to</a:t>
            </a:r>
            <a:r>
              <a:rPr lang="el-GR" sz="2400" dirty="0"/>
              <a:t> </a:t>
            </a:r>
            <a:r>
              <a:rPr lang="el-GR" sz="2400" dirty="0" err="1"/>
              <a:t>note</a:t>
            </a:r>
            <a:r>
              <a:rPr lang="el-GR" sz="2400" dirty="0"/>
              <a:t> </a:t>
            </a:r>
            <a:r>
              <a:rPr lang="el-GR" sz="2400" dirty="0" err="1"/>
              <a:t>down</a:t>
            </a:r>
            <a:r>
              <a:rPr lang="el-GR" sz="2400" dirty="0"/>
              <a:t> the </a:t>
            </a:r>
            <a:r>
              <a:rPr lang="el-GR" sz="2400" dirty="0" err="1"/>
              <a:t>acts</a:t>
            </a:r>
            <a:r>
              <a:rPr lang="el-GR" sz="2400" dirty="0"/>
              <a:t> of the </a:t>
            </a:r>
            <a:r>
              <a:rPr lang="el-GR" sz="2400" dirty="0" err="1"/>
              <a:t>Youth</a:t>
            </a:r>
            <a:r>
              <a:rPr lang="el-GR" sz="2400" dirty="0"/>
              <a:t> </a:t>
            </a:r>
            <a:r>
              <a:rPr lang="el-GR" sz="2400" dirty="0" err="1"/>
              <a:t>Support</a:t>
            </a:r>
            <a:r>
              <a:rPr lang="el-GR" sz="2400" dirty="0"/>
              <a:t> </a:t>
            </a:r>
            <a:r>
              <a:rPr lang="el-GR" sz="2400" dirty="0" err="1"/>
              <a:t>Center</a:t>
            </a:r>
            <a:r>
              <a:rPr lang="el-GR" sz="2400" dirty="0"/>
              <a:t> of </a:t>
            </a:r>
            <a:r>
              <a:rPr lang="el-GR" sz="2400" dirty="0" err="1"/>
              <a:t>Arsis</a:t>
            </a:r>
            <a:r>
              <a:rPr lang="el-GR" sz="2400" dirty="0"/>
              <a:t>. 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l-GR" sz="2400" dirty="0" err="1"/>
              <a:t>Also</a:t>
            </a:r>
            <a:r>
              <a:rPr lang="el-GR" sz="2400" dirty="0"/>
              <a:t>, </a:t>
            </a:r>
            <a:r>
              <a:rPr lang="el-GR" sz="2400" dirty="0" err="1"/>
              <a:t>we</a:t>
            </a:r>
            <a:r>
              <a:rPr lang="el-GR" sz="2400" dirty="0"/>
              <a:t> </a:t>
            </a:r>
            <a:r>
              <a:rPr lang="el-GR" sz="2400" dirty="0" err="1"/>
              <a:t>are</a:t>
            </a:r>
            <a:r>
              <a:rPr lang="el-GR" sz="2400" dirty="0"/>
              <a:t> </a:t>
            </a:r>
            <a:r>
              <a:rPr lang="el-GR" sz="2400" dirty="0" err="1"/>
              <a:t>going</a:t>
            </a:r>
            <a:r>
              <a:rPr lang="el-GR" sz="2400" dirty="0"/>
              <a:t> </a:t>
            </a:r>
            <a:r>
              <a:rPr lang="el-GR" sz="2400" dirty="0" err="1"/>
              <a:t>to</a:t>
            </a:r>
            <a:r>
              <a:rPr lang="el-GR" sz="2400" dirty="0"/>
              <a:t> </a:t>
            </a:r>
            <a:r>
              <a:rPr lang="el-GR" sz="2400" dirty="0" err="1"/>
              <a:t>describe</a:t>
            </a:r>
            <a:r>
              <a:rPr lang="el-GR" sz="2400" dirty="0"/>
              <a:t> </a:t>
            </a:r>
            <a:r>
              <a:rPr lang="el-GR" sz="2400" dirty="0" err="1"/>
              <a:t>our</a:t>
            </a:r>
            <a:r>
              <a:rPr lang="el-GR" sz="2400" dirty="0"/>
              <a:t> </a:t>
            </a:r>
            <a:r>
              <a:rPr lang="el-GR" sz="2400" dirty="0" err="1"/>
              <a:t>experience</a:t>
            </a:r>
            <a:r>
              <a:rPr lang="el-GR" sz="2400" dirty="0"/>
              <a:t> </a:t>
            </a:r>
            <a:r>
              <a:rPr lang="el-GR" sz="2400" dirty="0" err="1"/>
              <a:t>during</a:t>
            </a:r>
            <a:r>
              <a:rPr lang="el-GR" sz="2400" dirty="0"/>
              <a:t> </a:t>
            </a:r>
            <a:r>
              <a:rPr lang="el-GR" sz="2400" dirty="0" err="1"/>
              <a:t>our</a:t>
            </a:r>
            <a:r>
              <a:rPr lang="el-GR" sz="2400" dirty="0"/>
              <a:t> </a:t>
            </a:r>
            <a:r>
              <a:rPr lang="el-GR" sz="2400" dirty="0" err="1"/>
              <a:t>visit</a:t>
            </a:r>
            <a:r>
              <a:rPr lang="el-GR" sz="2400" dirty="0"/>
              <a:t> in </a:t>
            </a:r>
            <a:r>
              <a:rPr lang="el-GR" sz="2400" dirty="0" err="1"/>
              <a:t>this</a:t>
            </a:r>
            <a:r>
              <a:rPr lang="el-GR" sz="2400" dirty="0"/>
              <a:t> </a:t>
            </a:r>
            <a:r>
              <a:rPr lang="el-GR" sz="2400" dirty="0" err="1"/>
              <a:t>Center</a:t>
            </a:r>
            <a:r>
              <a:rPr lang="el-G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97559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26FA4901-3C2F-449E-9FC1-2AA5BDB1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err="1"/>
              <a:t>Arsis</a:t>
            </a:r>
            <a:r>
              <a:rPr lang="el-GR"/>
              <a:t> </a:t>
            </a:r>
            <a:r>
              <a:rPr lang="el-GR" err="1"/>
              <a:t>is</a:t>
            </a:r>
            <a:r>
              <a:rPr lang="el-GR"/>
              <a:t>...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8B6812C4-D2A3-4F23-A1A7-3A53CB624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997612"/>
            <a:ext cx="9603275" cy="382641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el-GR" sz="2800" dirty="0">
                <a:latin typeface="Calibri"/>
                <a:cs typeface="Calibri"/>
              </a:rPr>
              <a:t>Association for the Social </a:t>
            </a:r>
            <a:r>
              <a:rPr lang="el-GR" sz="2800" dirty="0" err="1">
                <a:latin typeface="Calibri"/>
                <a:cs typeface="Calibri"/>
              </a:rPr>
              <a:t>Support</a:t>
            </a:r>
            <a:r>
              <a:rPr lang="el-GR" sz="2800" dirty="0">
                <a:latin typeface="Calibri"/>
                <a:cs typeface="Calibri"/>
              </a:rPr>
              <a:t> of </a:t>
            </a:r>
            <a:r>
              <a:rPr lang="el-GR" sz="2800" dirty="0" err="1">
                <a:latin typeface="Calibri"/>
                <a:cs typeface="Calibri"/>
              </a:rPr>
              <a:t>Youth</a:t>
            </a:r>
            <a:r>
              <a:rPr lang="el-GR" sz="2800" dirty="0">
                <a:latin typeface="Calibri"/>
                <a:cs typeface="Calibri"/>
              </a:rPr>
              <a:t> 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800" dirty="0">
                <a:latin typeface="Calibri"/>
                <a:cs typeface="Calibri"/>
              </a:rPr>
              <a:t>It </a:t>
            </a:r>
            <a:r>
              <a:rPr lang="el-GR" sz="2800" dirty="0" err="1">
                <a:latin typeface="Calibri"/>
                <a:cs typeface="Calibri"/>
              </a:rPr>
              <a:t>is</a:t>
            </a:r>
            <a:r>
              <a:rPr lang="el-GR" sz="2800" dirty="0">
                <a:latin typeface="Calibri"/>
                <a:cs typeface="Calibri"/>
              </a:rPr>
              <a:t> a Non Governmental Organization, </a:t>
            </a:r>
            <a:r>
              <a:rPr lang="el-GR" sz="2800" dirty="0" err="1">
                <a:latin typeface="Calibri"/>
                <a:cs typeface="Calibri"/>
              </a:rPr>
              <a:t>specializing</a:t>
            </a:r>
            <a:r>
              <a:rPr lang="el-GR" sz="2800" dirty="0">
                <a:latin typeface="Calibri"/>
                <a:cs typeface="Calibri"/>
              </a:rPr>
              <a:t> in the </a:t>
            </a:r>
            <a:r>
              <a:rPr lang="el-GR" sz="2800" dirty="0" err="1">
                <a:latin typeface="Calibri"/>
                <a:cs typeface="Calibri"/>
              </a:rPr>
              <a:t>social</a:t>
            </a:r>
            <a:r>
              <a:rPr lang="el-GR" sz="2800" dirty="0">
                <a:latin typeface="Calibri"/>
                <a:cs typeface="Calibri"/>
              </a:rPr>
              <a:t> </a:t>
            </a:r>
            <a:r>
              <a:rPr lang="el-GR" sz="2800" dirty="0" err="1">
                <a:latin typeface="Calibri"/>
                <a:cs typeface="Calibri"/>
              </a:rPr>
              <a:t>support</a:t>
            </a:r>
            <a:r>
              <a:rPr lang="el-GR" sz="2800" dirty="0">
                <a:latin typeface="Calibri"/>
                <a:cs typeface="Calibri"/>
              </a:rPr>
              <a:t> of </a:t>
            </a:r>
            <a:r>
              <a:rPr lang="el-GR" sz="2800" dirty="0" err="1">
                <a:latin typeface="Calibri"/>
                <a:cs typeface="Calibri"/>
              </a:rPr>
              <a:t>youth</a:t>
            </a:r>
            <a:r>
              <a:rPr lang="el-GR" sz="2800" dirty="0">
                <a:latin typeface="Calibri"/>
                <a:cs typeface="Calibri"/>
              </a:rPr>
              <a:t> </a:t>
            </a:r>
            <a:r>
              <a:rPr lang="el-GR" sz="2800" dirty="0" err="1">
                <a:latin typeface="Calibri"/>
                <a:cs typeface="Calibri"/>
              </a:rPr>
              <a:t>that</a:t>
            </a:r>
            <a:r>
              <a:rPr lang="el-GR" sz="2800" dirty="0">
                <a:latin typeface="Calibri"/>
                <a:cs typeface="Calibri"/>
              </a:rPr>
              <a:t> </a:t>
            </a:r>
            <a:r>
              <a:rPr lang="el-GR" sz="2800" dirty="0" err="1">
                <a:latin typeface="Calibri"/>
                <a:cs typeface="Calibri"/>
              </a:rPr>
              <a:t>are</a:t>
            </a:r>
            <a:r>
              <a:rPr lang="el-GR" sz="2800" dirty="0">
                <a:latin typeface="Calibri"/>
                <a:cs typeface="Calibri"/>
              </a:rPr>
              <a:t> in </a:t>
            </a:r>
            <a:r>
              <a:rPr lang="el-GR" sz="2800" dirty="0" err="1">
                <a:latin typeface="Calibri"/>
                <a:cs typeface="Calibri"/>
              </a:rPr>
              <a:t>difficulty</a:t>
            </a:r>
            <a:r>
              <a:rPr lang="el-GR" sz="2800" dirty="0">
                <a:latin typeface="Calibri"/>
                <a:cs typeface="Calibri"/>
              </a:rPr>
              <a:t> </a:t>
            </a:r>
            <a:r>
              <a:rPr lang="el-GR" sz="2800" dirty="0" err="1">
                <a:latin typeface="Calibri"/>
                <a:cs typeface="Calibri"/>
              </a:rPr>
              <a:t>or</a:t>
            </a:r>
            <a:r>
              <a:rPr lang="el-GR" sz="2800" dirty="0">
                <a:latin typeface="Calibri"/>
                <a:cs typeface="Calibri"/>
              </a:rPr>
              <a:t> </a:t>
            </a:r>
            <a:r>
              <a:rPr lang="el-GR" sz="2800" dirty="0" err="1">
                <a:latin typeface="Calibri"/>
                <a:cs typeface="Calibri"/>
              </a:rPr>
              <a:t>danger</a:t>
            </a:r>
            <a:r>
              <a:rPr lang="el-GR" sz="2800" dirty="0">
                <a:latin typeface="Calibri"/>
                <a:cs typeface="Calibri"/>
              </a:rPr>
              <a:t> and in the </a:t>
            </a:r>
            <a:r>
              <a:rPr lang="el-GR" sz="2800" dirty="0" err="1">
                <a:latin typeface="Calibri"/>
                <a:cs typeface="Calibri"/>
              </a:rPr>
              <a:t>advocacy</a:t>
            </a:r>
            <a:r>
              <a:rPr lang="el-GR" sz="2800" dirty="0">
                <a:latin typeface="Calibri"/>
                <a:cs typeface="Calibri"/>
              </a:rPr>
              <a:t> of </a:t>
            </a:r>
            <a:r>
              <a:rPr lang="el-GR" sz="2800" dirty="0" err="1">
                <a:latin typeface="Calibri"/>
                <a:cs typeface="Calibri"/>
              </a:rPr>
              <a:t>their</a:t>
            </a:r>
            <a:r>
              <a:rPr lang="el-GR" sz="2800" dirty="0">
                <a:latin typeface="Calibri"/>
                <a:cs typeface="Calibri"/>
              </a:rPr>
              <a:t> </a:t>
            </a:r>
            <a:r>
              <a:rPr lang="el-GR" sz="2800" dirty="0" err="1">
                <a:latin typeface="Calibri"/>
                <a:cs typeface="Calibri"/>
              </a:rPr>
              <a:t>rights</a:t>
            </a:r>
            <a:r>
              <a:rPr lang="el-GR" sz="2800" dirty="0">
                <a:latin typeface="Calibri"/>
                <a:cs typeface="Calibri"/>
              </a:rPr>
              <a:t>. </a:t>
            </a:r>
            <a:endParaRPr lang="en-US" sz="2800" dirty="0">
              <a:latin typeface="Calibri"/>
              <a:cs typeface="Calibri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l-GR" sz="2800" dirty="0">
                <a:latin typeface="Calibri"/>
                <a:cs typeface="Calibri"/>
              </a:rPr>
              <a:t>The </a:t>
            </a:r>
            <a:r>
              <a:rPr lang="el-GR" sz="2800" dirty="0" err="1">
                <a:latin typeface="Calibri"/>
                <a:cs typeface="Calibri"/>
              </a:rPr>
              <a:t>main</a:t>
            </a:r>
            <a:r>
              <a:rPr lang="el-GR" sz="2800" dirty="0">
                <a:latin typeface="Calibri"/>
                <a:cs typeface="Calibri"/>
              </a:rPr>
              <a:t> </a:t>
            </a:r>
            <a:r>
              <a:rPr lang="el-GR" sz="2800" dirty="0" err="1">
                <a:latin typeface="Calibri"/>
                <a:cs typeface="Calibri"/>
              </a:rPr>
              <a:t>target</a:t>
            </a:r>
            <a:r>
              <a:rPr lang="el-GR" sz="2800" dirty="0">
                <a:latin typeface="Calibri"/>
                <a:cs typeface="Calibri"/>
              </a:rPr>
              <a:t> </a:t>
            </a:r>
            <a:r>
              <a:rPr lang="el-GR" sz="2800" dirty="0" err="1">
                <a:latin typeface="Calibri"/>
                <a:cs typeface="Calibri"/>
              </a:rPr>
              <a:t>is</a:t>
            </a:r>
            <a:r>
              <a:rPr lang="el-GR" sz="2800" dirty="0">
                <a:latin typeface="Calibri"/>
                <a:cs typeface="Calibri"/>
              </a:rPr>
              <a:t> the </a:t>
            </a:r>
            <a:r>
              <a:rPr lang="el-GR" sz="2800" dirty="0" err="1">
                <a:latin typeface="Calibri"/>
                <a:cs typeface="Calibri"/>
              </a:rPr>
              <a:t>prevention</a:t>
            </a:r>
            <a:r>
              <a:rPr lang="el-GR" sz="2800" dirty="0">
                <a:latin typeface="Calibri"/>
                <a:cs typeface="Calibri"/>
              </a:rPr>
              <a:t> of </a:t>
            </a:r>
            <a:r>
              <a:rPr lang="el-GR" sz="2800" dirty="0" err="1">
                <a:latin typeface="Calibri"/>
                <a:cs typeface="Calibri"/>
              </a:rPr>
              <a:t>youth</a:t>
            </a:r>
            <a:r>
              <a:rPr lang="el-GR" sz="2800" dirty="0">
                <a:latin typeface="Calibri"/>
                <a:cs typeface="Calibri"/>
              </a:rPr>
              <a:t> </a:t>
            </a:r>
            <a:r>
              <a:rPr lang="el-GR" sz="2800" dirty="0" err="1">
                <a:latin typeface="Calibri"/>
                <a:cs typeface="Calibri"/>
              </a:rPr>
              <a:t>marginalisation</a:t>
            </a:r>
            <a:r>
              <a:rPr lang="el-GR" sz="2800" dirty="0">
                <a:latin typeface="Calibri"/>
                <a:cs typeface="Calibri"/>
              </a:rPr>
              <a:t>, the </a:t>
            </a:r>
            <a:r>
              <a:rPr lang="el-GR" sz="2800" dirty="0" err="1">
                <a:latin typeface="Calibri"/>
                <a:cs typeface="Calibri"/>
              </a:rPr>
              <a:t>elaboration</a:t>
            </a:r>
            <a:r>
              <a:rPr lang="el-GR" sz="2800" dirty="0">
                <a:latin typeface="Calibri"/>
                <a:cs typeface="Calibri"/>
              </a:rPr>
              <a:t> of </a:t>
            </a:r>
            <a:r>
              <a:rPr lang="el-GR" sz="2800" dirty="0" err="1">
                <a:latin typeface="Calibri"/>
                <a:cs typeface="Calibri"/>
              </a:rPr>
              <a:t>policies</a:t>
            </a:r>
            <a:r>
              <a:rPr lang="el-GR" sz="2800" dirty="0">
                <a:latin typeface="Calibri"/>
                <a:cs typeface="Calibri"/>
              </a:rPr>
              <a:t> </a:t>
            </a:r>
            <a:r>
              <a:rPr lang="el-GR" sz="2800" dirty="0" err="1">
                <a:latin typeface="Calibri"/>
                <a:cs typeface="Calibri"/>
              </a:rPr>
              <a:t>which</a:t>
            </a:r>
            <a:r>
              <a:rPr lang="el-GR" sz="2800" dirty="0">
                <a:latin typeface="Calibri"/>
                <a:cs typeface="Calibri"/>
              </a:rPr>
              <a:t> </a:t>
            </a:r>
            <a:r>
              <a:rPr lang="el-GR" sz="2800" dirty="0" err="1">
                <a:latin typeface="Calibri"/>
                <a:cs typeface="Calibri"/>
              </a:rPr>
              <a:t>defend</a:t>
            </a:r>
            <a:r>
              <a:rPr lang="el-GR" sz="2800" dirty="0">
                <a:latin typeface="Calibri"/>
                <a:cs typeface="Calibri"/>
              </a:rPr>
              <a:t> </a:t>
            </a:r>
            <a:r>
              <a:rPr lang="el-GR" sz="2800" dirty="0" err="1">
                <a:latin typeface="Calibri"/>
                <a:cs typeface="Calibri"/>
              </a:rPr>
              <a:t>youth</a:t>
            </a:r>
            <a:r>
              <a:rPr lang="el-GR" sz="2800" dirty="0">
                <a:latin typeface="Calibri"/>
                <a:cs typeface="Calibri"/>
              </a:rPr>
              <a:t> </a:t>
            </a:r>
            <a:r>
              <a:rPr lang="el-GR" sz="2800" dirty="0" err="1">
                <a:latin typeface="Calibri"/>
                <a:cs typeface="Calibri"/>
              </a:rPr>
              <a:t>rights</a:t>
            </a:r>
            <a:r>
              <a:rPr lang="el-GR" sz="2800" dirty="0">
                <a:latin typeface="Calibri"/>
                <a:cs typeface="Calibri"/>
              </a:rPr>
              <a:t> and the </a:t>
            </a:r>
            <a:r>
              <a:rPr lang="el-GR" sz="2800" dirty="0" err="1">
                <a:latin typeface="Calibri"/>
                <a:cs typeface="Calibri"/>
              </a:rPr>
              <a:t>active</a:t>
            </a:r>
            <a:r>
              <a:rPr lang="el-GR" sz="2800" dirty="0">
                <a:latin typeface="Calibri"/>
                <a:cs typeface="Calibri"/>
              </a:rPr>
              <a:t> </a:t>
            </a:r>
            <a:r>
              <a:rPr lang="el-GR" sz="2800" dirty="0" err="1">
                <a:latin typeface="Calibri"/>
                <a:cs typeface="Calibri"/>
              </a:rPr>
              <a:t>social</a:t>
            </a:r>
            <a:r>
              <a:rPr lang="el-GR" sz="2800" dirty="0">
                <a:latin typeface="Calibri"/>
                <a:cs typeface="Calibri"/>
              </a:rPr>
              <a:t> </a:t>
            </a:r>
            <a:r>
              <a:rPr lang="el-GR" sz="2800" dirty="0" err="1">
                <a:latin typeface="Calibri"/>
                <a:cs typeface="Calibri"/>
              </a:rPr>
              <a:t>support</a:t>
            </a:r>
            <a:r>
              <a:rPr lang="el-GR" sz="2800" dirty="0">
                <a:latin typeface="Calibri"/>
                <a:cs typeface="Calibri"/>
              </a:rPr>
              <a:t> </a:t>
            </a:r>
            <a:r>
              <a:rPr lang="el-GR" sz="2800" dirty="0" err="1">
                <a:latin typeface="Calibri"/>
                <a:cs typeface="Calibri"/>
              </a:rPr>
              <a:t>towards</a:t>
            </a:r>
            <a:r>
              <a:rPr lang="el-GR" sz="2800" dirty="0">
                <a:latin typeface="Calibri"/>
                <a:cs typeface="Calibri"/>
              </a:rPr>
              <a:t> </a:t>
            </a:r>
            <a:r>
              <a:rPr lang="el-GR" sz="2800" dirty="0" err="1">
                <a:latin typeface="Calibri"/>
                <a:cs typeface="Calibri"/>
              </a:rPr>
              <a:t>disadvantaged</a:t>
            </a:r>
            <a:r>
              <a:rPr lang="el-GR" sz="2800" dirty="0">
                <a:latin typeface="Calibri"/>
                <a:cs typeface="Calibri"/>
              </a:rPr>
              <a:t> </a:t>
            </a:r>
            <a:r>
              <a:rPr lang="el-GR" sz="2800" dirty="0" err="1">
                <a:latin typeface="Calibri"/>
                <a:cs typeface="Calibri"/>
              </a:rPr>
              <a:t>young</a:t>
            </a:r>
            <a:r>
              <a:rPr lang="el-GR" sz="2800" dirty="0">
                <a:latin typeface="Calibri"/>
                <a:cs typeface="Calibri"/>
              </a:rPr>
              <a:t> </a:t>
            </a:r>
            <a:r>
              <a:rPr lang="el-GR" sz="2800" dirty="0" err="1">
                <a:latin typeface="Calibri"/>
                <a:cs typeface="Calibri"/>
              </a:rPr>
              <a:t>people</a:t>
            </a:r>
            <a:r>
              <a:rPr lang="el-GR" sz="2800" dirty="0">
                <a:latin typeface="Calibri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1997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xmlns="" id="{882C17D0-0115-4E43-AF4A-3BA36E8091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2982B51-6FEC-4000-8197-30B2EE78AD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5094" y="783768"/>
            <a:ext cx="10581813" cy="5290464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5DFB8AC-1A2A-4330-B50D-AAE63C6823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940" y="1019556"/>
            <a:ext cx="10104120" cy="4818888"/>
          </a:xfrm>
          <a:prstGeom prst="rect">
            <a:avLst/>
          </a:prstGeom>
          <a:gradFill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Εικόνα 2" descr="Εικόνα που περιέχει αντικείμενο, ρολόι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xmlns="" id="{FE57E18C-8661-4C03-AF56-93C1E9EE6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777" y="1339596"/>
            <a:ext cx="7934445" cy="417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989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8DCD9301-C0E7-49A1-A656-DFB7CE7C1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Mission and </a:t>
            </a:r>
            <a:r>
              <a:rPr lang="el-GR" err="1"/>
              <a:t>Vision</a:t>
            </a:r>
            <a:r>
              <a:rPr lang="el-GR"/>
              <a:t>:</a:t>
            </a:r>
          </a:p>
        </p:txBody>
      </p:sp>
      <p:sp>
        <p:nvSpPr>
          <p:cNvPr id="73" name="Θέση περιεχομένου 72">
            <a:extLst>
              <a:ext uri="{FF2B5EF4-FFF2-40B4-BE49-F238E27FC236}">
                <a16:creationId xmlns:a16="http://schemas.microsoft.com/office/drawing/2014/main" xmlns="" id="{3282A9DA-C89C-48CC-A51E-143C14366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760372" cy="3450613"/>
          </a:xfrm>
        </p:spPr>
        <p:txBody>
          <a:bodyPr/>
          <a:lstStyle/>
          <a:p>
            <a:pPr algn="just">
              <a:buFont typeface="Wingdings" panose="020B0604020202020204" pitchFamily="34" charset="0"/>
              <a:buChar char="Ø"/>
            </a:pPr>
            <a:r>
              <a:rPr lang="el-GR" sz="2400" dirty="0"/>
              <a:t>ARSIS </a:t>
            </a:r>
            <a:r>
              <a:rPr lang="el-GR" sz="2400" dirty="0" err="1"/>
              <a:t>vision</a:t>
            </a:r>
            <a:r>
              <a:rPr lang="el-GR" sz="2400" dirty="0"/>
              <a:t> </a:t>
            </a:r>
            <a:r>
              <a:rPr lang="el-GR" sz="2400" dirty="0" err="1"/>
              <a:t>is</a:t>
            </a:r>
            <a:r>
              <a:rPr lang="el-GR" sz="2400" dirty="0"/>
              <a:t> a </a:t>
            </a:r>
            <a:r>
              <a:rPr lang="el-GR" sz="2400" dirty="0" err="1"/>
              <a:t>society</a:t>
            </a:r>
            <a:r>
              <a:rPr lang="el-GR" sz="2400" dirty="0"/>
              <a:t> of </a:t>
            </a:r>
            <a:r>
              <a:rPr lang="el-GR" sz="2400" b="1" dirty="0"/>
              <a:t>equal </a:t>
            </a:r>
            <a:r>
              <a:rPr lang="el-GR" sz="2400" b="1" dirty="0" err="1"/>
              <a:t>opportunities</a:t>
            </a:r>
            <a:r>
              <a:rPr lang="el-GR" sz="2400" b="1" dirty="0"/>
              <a:t> for </a:t>
            </a:r>
            <a:r>
              <a:rPr lang="el-GR" sz="2400" b="1" dirty="0" err="1"/>
              <a:t>all</a:t>
            </a:r>
            <a:r>
              <a:rPr lang="el-GR" sz="2400" b="1" dirty="0"/>
              <a:t> </a:t>
            </a:r>
            <a:r>
              <a:rPr lang="el-GR" sz="2400" b="1" dirty="0" err="1"/>
              <a:t>young</a:t>
            </a:r>
            <a:r>
              <a:rPr lang="el-GR" sz="2400" b="1" dirty="0"/>
              <a:t> </a:t>
            </a:r>
            <a:r>
              <a:rPr lang="el-GR" sz="2400" b="1" dirty="0" err="1"/>
              <a:t>individuals</a:t>
            </a:r>
            <a:r>
              <a:rPr lang="el-GR" sz="2400" b="1" dirty="0"/>
              <a:t> </a:t>
            </a:r>
            <a:r>
              <a:rPr lang="el-GR" sz="2400" dirty="0" err="1"/>
              <a:t>with</a:t>
            </a:r>
            <a:r>
              <a:rPr lang="el-GR" sz="2400" dirty="0"/>
              <a:t> </a:t>
            </a:r>
            <a:r>
              <a:rPr lang="el-GR" sz="2400" dirty="0" err="1"/>
              <a:t>respect</a:t>
            </a:r>
            <a:r>
              <a:rPr lang="el-GR" sz="2400" dirty="0"/>
              <a:t> of </a:t>
            </a:r>
            <a:r>
              <a:rPr lang="el-GR" sz="2400" dirty="0" err="1"/>
              <a:t>their</a:t>
            </a:r>
            <a:r>
              <a:rPr lang="el-GR" sz="2400" dirty="0"/>
              <a:t> </a:t>
            </a:r>
            <a:r>
              <a:rPr lang="el-GR" sz="2400" dirty="0" err="1"/>
              <a:t>rights</a:t>
            </a:r>
            <a:r>
              <a:rPr lang="el-GR" sz="2400" dirty="0"/>
              <a:t>.</a:t>
            </a:r>
          </a:p>
          <a:p>
            <a:pPr algn="just">
              <a:buFont typeface="Wingdings" panose="020B0604020202020204" pitchFamily="34" charset="0"/>
              <a:buChar char="Ø"/>
            </a:pPr>
            <a:r>
              <a:rPr lang="el-GR" sz="2400" dirty="0"/>
              <a:t>ARSIS </a:t>
            </a:r>
            <a:r>
              <a:rPr lang="el-GR" sz="2400" dirty="0" err="1"/>
              <a:t>mission</a:t>
            </a:r>
            <a:r>
              <a:rPr lang="el-GR" sz="2400" dirty="0"/>
              <a:t> </a:t>
            </a:r>
            <a:r>
              <a:rPr lang="el-GR" sz="2400" dirty="0" err="1"/>
              <a:t>is</a:t>
            </a:r>
            <a:r>
              <a:rPr lang="el-GR" sz="2400" dirty="0"/>
              <a:t> </a:t>
            </a:r>
            <a:r>
              <a:rPr lang="el-GR" sz="2400" dirty="0" err="1"/>
              <a:t>to</a:t>
            </a:r>
            <a:r>
              <a:rPr lang="el-GR" sz="2400" dirty="0"/>
              <a:t> </a:t>
            </a:r>
            <a:r>
              <a:rPr lang="el-GR" sz="2400" dirty="0" err="1"/>
              <a:t>take</a:t>
            </a:r>
            <a:r>
              <a:rPr lang="el-GR" sz="2400" dirty="0"/>
              <a:t> </a:t>
            </a:r>
            <a:r>
              <a:rPr lang="el-GR" sz="2400" dirty="0" err="1"/>
              <a:t>actions</a:t>
            </a:r>
            <a:r>
              <a:rPr lang="el-GR" sz="2400" dirty="0"/>
              <a:t> for </a:t>
            </a:r>
            <a:r>
              <a:rPr lang="el-GR" sz="2400" b="1" dirty="0"/>
              <a:t>the </a:t>
            </a:r>
            <a:r>
              <a:rPr lang="el-GR" sz="2400" b="1" dirty="0" err="1"/>
              <a:t>prevention</a:t>
            </a:r>
            <a:r>
              <a:rPr lang="el-GR" sz="2400" b="1" dirty="0"/>
              <a:t> of </a:t>
            </a:r>
            <a:r>
              <a:rPr lang="el-GR" sz="2400" b="1" dirty="0" err="1"/>
              <a:t>youth</a:t>
            </a:r>
            <a:r>
              <a:rPr lang="el-GR" sz="2400" b="1" dirty="0"/>
              <a:t> </a:t>
            </a:r>
            <a:r>
              <a:rPr lang="el-GR" sz="2400" b="1" dirty="0" err="1"/>
              <a:t>exclusion</a:t>
            </a:r>
            <a:r>
              <a:rPr lang="el-GR" sz="2400" dirty="0"/>
              <a:t>. In </a:t>
            </a:r>
            <a:r>
              <a:rPr lang="el-GR" sz="2400" dirty="0" err="1"/>
              <a:t>this</a:t>
            </a:r>
            <a:r>
              <a:rPr lang="el-GR" sz="2400" dirty="0"/>
              <a:t> frame, </a:t>
            </a:r>
            <a:r>
              <a:rPr lang="el-GR" sz="2400" dirty="0" err="1"/>
              <a:t>Arsis</a:t>
            </a:r>
            <a:r>
              <a:rPr lang="el-GR" sz="2400" dirty="0"/>
              <a:t> </a:t>
            </a:r>
            <a:r>
              <a:rPr lang="el-GR" sz="2400" dirty="0" err="1"/>
              <a:t>develops</a:t>
            </a:r>
            <a:r>
              <a:rPr lang="el-GR" sz="2400" dirty="0"/>
              <a:t> </a:t>
            </a:r>
            <a:r>
              <a:rPr lang="el-GR" sz="2400" dirty="0" err="1"/>
              <a:t>new</a:t>
            </a:r>
            <a:r>
              <a:rPr lang="el-GR" sz="2400" dirty="0"/>
              <a:t> </a:t>
            </a:r>
            <a:r>
              <a:rPr lang="el-GR" sz="2400" dirty="0" err="1"/>
              <a:t>methods</a:t>
            </a:r>
            <a:r>
              <a:rPr lang="el-GR" sz="2400" dirty="0"/>
              <a:t> and </a:t>
            </a:r>
            <a:r>
              <a:rPr lang="el-GR" sz="2400" dirty="0" err="1"/>
              <a:t>tools</a:t>
            </a:r>
            <a:r>
              <a:rPr lang="el-GR" sz="2400" dirty="0"/>
              <a:t> for </a:t>
            </a:r>
            <a:r>
              <a:rPr lang="el-GR" sz="2400" dirty="0" err="1"/>
              <a:t>youth</a:t>
            </a:r>
            <a:r>
              <a:rPr lang="el-GR" sz="2400" dirty="0"/>
              <a:t> </a:t>
            </a:r>
            <a:r>
              <a:rPr lang="el-GR" sz="2400" dirty="0" err="1"/>
              <a:t>support</a:t>
            </a:r>
            <a:r>
              <a:rPr lang="el-GR" sz="2400" dirty="0"/>
              <a:t>, </a:t>
            </a:r>
            <a:r>
              <a:rPr lang="el-GR" sz="2400" dirty="0" err="1"/>
              <a:t>organizes</a:t>
            </a:r>
            <a:r>
              <a:rPr lang="el-GR" sz="2400" dirty="0"/>
              <a:t> and </a:t>
            </a:r>
            <a:r>
              <a:rPr lang="el-GR" sz="2400" dirty="0" err="1"/>
              <a:t>participates</a:t>
            </a:r>
            <a:r>
              <a:rPr lang="el-GR" sz="2400" dirty="0"/>
              <a:t> in </a:t>
            </a:r>
            <a:r>
              <a:rPr lang="el-GR" sz="2400" dirty="0" err="1"/>
              <a:t>networks</a:t>
            </a:r>
            <a:r>
              <a:rPr lang="el-GR" sz="2400" dirty="0"/>
              <a:t> for </a:t>
            </a:r>
            <a:r>
              <a:rPr lang="el-GR" sz="2400" dirty="0" err="1"/>
              <a:t>social</a:t>
            </a:r>
            <a:r>
              <a:rPr lang="el-GR" sz="2400" dirty="0"/>
              <a:t> </a:t>
            </a:r>
            <a:r>
              <a:rPr lang="el-GR" sz="2400" dirty="0" err="1"/>
              <a:t>solidarity</a:t>
            </a:r>
            <a:r>
              <a:rPr lang="el-GR" sz="2400" dirty="0"/>
              <a:t>, </a:t>
            </a:r>
            <a:r>
              <a:rPr lang="el-GR" sz="2400" dirty="0" err="1"/>
              <a:t>cooperates</a:t>
            </a:r>
            <a:r>
              <a:rPr lang="el-GR" sz="2400" dirty="0"/>
              <a:t> </a:t>
            </a:r>
            <a:r>
              <a:rPr lang="el-GR" sz="2400" dirty="0" err="1"/>
              <a:t>with</a:t>
            </a:r>
            <a:r>
              <a:rPr lang="el-GR" sz="2400" dirty="0"/>
              <a:t> </a:t>
            </a:r>
            <a:r>
              <a:rPr lang="el-GR" sz="2400" dirty="0" err="1"/>
              <a:t>public</a:t>
            </a:r>
            <a:r>
              <a:rPr lang="el-GR" sz="2400" dirty="0"/>
              <a:t> and </a:t>
            </a:r>
            <a:r>
              <a:rPr lang="el-GR" sz="2400" dirty="0" err="1"/>
              <a:t>private</a:t>
            </a:r>
            <a:r>
              <a:rPr lang="el-GR" sz="2400" dirty="0"/>
              <a:t> </a:t>
            </a:r>
            <a:r>
              <a:rPr lang="el-GR" sz="2400" dirty="0" err="1"/>
              <a:t>services</a:t>
            </a:r>
            <a:r>
              <a:rPr lang="el-GR" sz="2400" dirty="0"/>
              <a:t> and </a:t>
            </a:r>
            <a:r>
              <a:rPr lang="el-GR" sz="2400" dirty="0" err="1"/>
              <a:t>promotes</a:t>
            </a:r>
            <a:r>
              <a:rPr lang="el-GR" sz="2400" dirty="0"/>
              <a:t> </a:t>
            </a:r>
            <a:r>
              <a:rPr lang="el-GR" sz="2400" dirty="0" err="1"/>
              <a:t>improved</a:t>
            </a:r>
            <a:r>
              <a:rPr lang="el-GR" sz="2400" dirty="0"/>
              <a:t> </a:t>
            </a:r>
            <a:r>
              <a:rPr lang="el-GR" sz="2400" dirty="0" err="1"/>
              <a:t>methods</a:t>
            </a:r>
            <a:r>
              <a:rPr lang="el-GR" sz="2400" dirty="0"/>
              <a:t> for the </a:t>
            </a:r>
            <a:r>
              <a:rPr lang="el-GR" sz="2400" dirty="0" err="1"/>
              <a:t>social</a:t>
            </a:r>
            <a:r>
              <a:rPr lang="el-GR" sz="2400" dirty="0"/>
              <a:t> </a:t>
            </a:r>
            <a:r>
              <a:rPr lang="el-GR" sz="2400" dirty="0" err="1"/>
              <a:t>policy</a:t>
            </a:r>
            <a:r>
              <a:rPr lang="el-GR" sz="2400" dirty="0"/>
              <a:t> of </a:t>
            </a:r>
            <a:r>
              <a:rPr lang="el-GR" sz="2400" dirty="0" err="1"/>
              <a:t>youths</a:t>
            </a:r>
            <a:r>
              <a:rPr lang="el-GR" sz="2400" dirty="0"/>
              <a:t>.</a:t>
            </a:r>
          </a:p>
          <a:p>
            <a:pPr algn="just"/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xmlns="" val="218271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4753E654-3B05-4296-8168-93A0B24CE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Services: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40D90514-B5A3-4625-A0FA-5EE930083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959461"/>
            <a:ext cx="10740421" cy="4455406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l-GR" sz="3500" i="1" u="sng" dirty="0" err="1"/>
              <a:t>It</a:t>
            </a:r>
            <a:r>
              <a:rPr lang="el-GR" sz="3500" i="1" u="sng" dirty="0"/>
              <a:t> </a:t>
            </a:r>
            <a:r>
              <a:rPr lang="el-GR" sz="3500" i="1" u="sng" dirty="0" err="1"/>
              <a:t>provides</a:t>
            </a:r>
            <a:r>
              <a:rPr lang="el-GR" sz="3500" i="1" u="sng" dirty="0"/>
              <a:t> </a:t>
            </a:r>
            <a:r>
              <a:rPr lang="el-GR" sz="3500" i="1" u="sng" dirty="0" err="1"/>
              <a:t>services</a:t>
            </a:r>
            <a:r>
              <a:rPr lang="el-GR" sz="3500" i="1" u="sng" dirty="0"/>
              <a:t> </a:t>
            </a:r>
            <a:r>
              <a:rPr lang="el-GR" sz="3500" i="1" u="sng" dirty="0" err="1"/>
              <a:t>such</a:t>
            </a:r>
            <a:r>
              <a:rPr lang="el-GR" sz="3500" i="1" u="sng" dirty="0"/>
              <a:t> </a:t>
            </a:r>
            <a:r>
              <a:rPr lang="el-GR" sz="3500" i="1" u="sng" dirty="0" err="1"/>
              <a:t>as</a:t>
            </a:r>
            <a:r>
              <a:rPr lang="el-GR" sz="3500" i="1" u="sng" dirty="0"/>
              <a:t>;</a:t>
            </a:r>
          </a:p>
          <a:p>
            <a:pPr algn="just"/>
            <a:r>
              <a:rPr lang="el-GR" sz="3500" b="1" dirty="0" err="1"/>
              <a:t>psycho-social</a:t>
            </a:r>
            <a:r>
              <a:rPr lang="el-GR" sz="3500" b="1" dirty="0"/>
              <a:t> </a:t>
            </a:r>
            <a:r>
              <a:rPr lang="el-GR" sz="3500" b="1" dirty="0" err="1"/>
              <a:t>support</a:t>
            </a:r>
            <a:r>
              <a:rPr lang="el-GR" sz="3500" dirty="0"/>
              <a:t>: </a:t>
            </a:r>
            <a:r>
              <a:rPr lang="el-GR" sz="3500" dirty="0" err="1"/>
              <a:t>counselling</a:t>
            </a:r>
            <a:r>
              <a:rPr lang="el-GR" sz="3500" dirty="0"/>
              <a:t>, </a:t>
            </a:r>
            <a:r>
              <a:rPr lang="el-GR" sz="3500" dirty="0" err="1"/>
              <a:t>group</a:t>
            </a:r>
            <a:r>
              <a:rPr lang="el-GR" sz="3500" dirty="0"/>
              <a:t> </a:t>
            </a:r>
            <a:r>
              <a:rPr lang="el-GR" sz="3500" dirty="0" err="1"/>
              <a:t>work</a:t>
            </a:r>
            <a:r>
              <a:rPr lang="el-GR" sz="3500" dirty="0"/>
              <a:t>, </a:t>
            </a:r>
            <a:r>
              <a:rPr lang="el-GR" sz="3500" dirty="0" err="1"/>
              <a:t>etc</a:t>
            </a:r>
            <a:r>
              <a:rPr lang="el-GR" sz="3500" dirty="0"/>
              <a:t>.</a:t>
            </a:r>
          </a:p>
          <a:p>
            <a:pPr algn="just"/>
            <a:r>
              <a:rPr lang="el-GR" sz="3500" b="1" dirty="0" err="1"/>
              <a:t>preparation</a:t>
            </a:r>
            <a:r>
              <a:rPr lang="el-GR" sz="3500" b="1" dirty="0"/>
              <a:t> for </a:t>
            </a:r>
            <a:r>
              <a:rPr lang="el-GR" sz="3500" b="1" dirty="0" err="1"/>
              <a:t>employment</a:t>
            </a:r>
            <a:r>
              <a:rPr lang="el-GR" sz="3500" dirty="0"/>
              <a:t>: </a:t>
            </a:r>
            <a:r>
              <a:rPr lang="el-GR" sz="3500" dirty="0" err="1"/>
              <a:t>assessment</a:t>
            </a:r>
            <a:r>
              <a:rPr lang="el-GR" sz="3500" dirty="0"/>
              <a:t>, </a:t>
            </a:r>
            <a:r>
              <a:rPr lang="el-GR" sz="3500" dirty="0" err="1"/>
              <a:t>orientation</a:t>
            </a:r>
            <a:r>
              <a:rPr lang="el-GR" sz="3500" dirty="0"/>
              <a:t>, </a:t>
            </a:r>
            <a:r>
              <a:rPr lang="el-GR" sz="3500" dirty="0" err="1"/>
              <a:t>etc</a:t>
            </a:r>
            <a:r>
              <a:rPr lang="el-GR" sz="3500" dirty="0"/>
              <a:t>.</a:t>
            </a:r>
          </a:p>
          <a:p>
            <a:pPr algn="just"/>
            <a:r>
              <a:rPr lang="el-GR" sz="3500" b="1" dirty="0" err="1"/>
              <a:t>legal</a:t>
            </a:r>
            <a:r>
              <a:rPr lang="el-GR" sz="3500" b="1" dirty="0"/>
              <a:t> </a:t>
            </a:r>
            <a:r>
              <a:rPr lang="el-GR" sz="3500" b="1" dirty="0" err="1"/>
              <a:t>support</a:t>
            </a:r>
            <a:r>
              <a:rPr lang="el-GR" sz="3500" dirty="0"/>
              <a:t>: </a:t>
            </a:r>
            <a:r>
              <a:rPr lang="el-GR" sz="3500" dirty="0" err="1"/>
              <a:t>information</a:t>
            </a:r>
            <a:r>
              <a:rPr lang="el-GR" sz="3500" dirty="0"/>
              <a:t> and </a:t>
            </a:r>
            <a:r>
              <a:rPr lang="el-GR" sz="3500" dirty="0" err="1"/>
              <a:t>counseling</a:t>
            </a:r>
            <a:r>
              <a:rPr lang="el-GR" sz="3500" dirty="0"/>
              <a:t> </a:t>
            </a:r>
            <a:r>
              <a:rPr lang="el-GR" sz="3500" dirty="0" err="1"/>
              <a:t>about</a:t>
            </a:r>
            <a:r>
              <a:rPr lang="el-GR" sz="3500" dirty="0"/>
              <a:t> </a:t>
            </a:r>
            <a:r>
              <a:rPr lang="el-GR" sz="3500" dirty="0" err="1"/>
              <a:t>law</a:t>
            </a:r>
            <a:r>
              <a:rPr lang="el-GR" sz="3500" dirty="0"/>
              <a:t> </a:t>
            </a:r>
            <a:r>
              <a:rPr lang="el-GR" sz="3500" dirty="0" err="1"/>
              <a:t>issues</a:t>
            </a:r>
            <a:r>
              <a:rPr lang="el-GR" sz="3500" dirty="0"/>
              <a:t>.</a:t>
            </a:r>
          </a:p>
          <a:p>
            <a:pPr algn="just"/>
            <a:r>
              <a:rPr lang="el-GR" sz="3500" b="1" dirty="0" err="1"/>
              <a:t>educational</a:t>
            </a:r>
            <a:r>
              <a:rPr lang="el-GR" sz="3500" b="1" dirty="0"/>
              <a:t> </a:t>
            </a:r>
            <a:r>
              <a:rPr lang="el-GR" sz="3500" b="1" dirty="0" err="1"/>
              <a:t>support</a:t>
            </a:r>
            <a:r>
              <a:rPr lang="el-GR" sz="3500" dirty="0"/>
              <a:t>: </a:t>
            </a:r>
            <a:r>
              <a:rPr lang="el-GR" sz="3500" dirty="0" err="1"/>
              <a:t>fighting</a:t>
            </a:r>
            <a:r>
              <a:rPr lang="el-GR" sz="3500" dirty="0"/>
              <a:t> </a:t>
            </a:r>
            <a:r>
              <a:rPr lang="el-GR" sz="3500" dirty="0" err="1"/>
              <a:t>illiteracy</a:t>
            </a:r>
            <a:r>
              <a:rPr lang="el-GR" sz="3500" dirty="0"/>
              <a:t>, </a:t>
            </a:r>
            <a:r>
              <a:rPr lang="el-GR" sz="3500" dirty="0" err="1"/>
              <a:t>educational</a:t>
            </a:r>
            <a:r>
              <a:rPr lang="el-GR" sz="3500" dirty="0"/>
              <a:t> </a:t>
            </a:r>
            <a:r>
              <a:rPr lang="el-GR" sz="3500" dirty="0" err="1"/>
              <a:t>assistance</a:t>
            </a:r>
            <a:r>
              <a:rPr lang="el-GR" sz="3500" dirty="0"/>
              <a:t> </a:t>
            </a:r>
            <a:r>
              <a:rPr lang="el-GR" sz="3500" dirty="0" err="1"/>
              <a:t>to</a:t>
            </a:r>
            <a:r>
              <a:rPr lang="el-GR" sz="3500" dirty="0"/>
              <a:t> </a:t>
            </a:r>
            <a:r>
              <a:rPr lang="el-GR" sz="3500" dirty="0" err="1"/>
              <a:t>immigrants</a:t>
            </a:r>
            <a:r>
              <a:rPr lang="el-GR" sz="3500" dirty="0"/>
              <a:t>, </a:t>
            </a:r>
            <a:r>
              <a:rPr lang="el-GR" sz="3500" dirty="0" err="1"/>
              <a:t>refugees</a:t>
            </a:r>
            <a:endParaRPr lang="el-GR" sz="3500" dirty="0"/>
          </a:p>
          <a:p>
            <a:pPr algn="just"/>
            <a:r>
              <a:rPr lang="el-GR" sz="3500" b="1" dirty="0" err="1"/>
              <a:t>temporary</a:t>
            </a:r>
            <a:r>
              <a:rPr lang="el-GR" sz="3500" b="1" dirty="0"/>
              <a:t> </a:t>
            </a:r>
            <a:r>
              <a:rPr lang="el-GR" sz="3500" b="1" dirty="0" err="1"/>
              <a:t>housing</a:t>
            </a:r>
            <a:r>
              <a:rPr lang="el-GR" sz="3500" b="1" dirty="0"/>
              <a:t> and </a:t>
            </a:r>
            <a:r>
              <a:rPr lang="el-GR" sz="3500" b="1" dirty="0" err="1"/>
              <a:t>food</a:t>
            </a:r>
            <a:r>
              <a:rPr lang="el-GR" sz="3500" b="1" dirty="0"/>
              <a:t> </a:t>
            </a:r>
            <a:r>
              <a:rPr lang="el-GR" sz="3500" b="1" dirty="0" err="1"/>
              <a:t>services</a:t>
            </a:r>
            <a:r>
              <a:rPr lang="el-GR" sz="3500" dirty="0"/>
              <a:t> for </a:t>
            </a:r>
            <a:r>
              <a:rPr lang="el-GR" sz="3500" dirty="0" err="1"/>
              <a:t>young</a:t>
            </a:r>
            <a:r>
              <a:rPr lang="el-GR" sz="3500" dirty="0"/>
              <a:t> </a:t>
            </a:r>
            <a:r>
              <a:rPr lang="el-GR" sz="3500" dirty="0" err="1"/>
              <a:t>people</a:t>
            </a:r>
            <a:r>
              <a:rPr lang="el-GR" sz="3500" dirty="0"/>
              <a:t> </a:t>
            </a:r>
            <a:r>
              <a:rPr lang="el-GR" sz="3500" dirty="0" err="1"/>
              <a:t>without</a:t>
            </a:r>
            <a:r>
              <a:rPr lang="el-GR" sz="3500" dirty="0"/>
              <a:t> </a:t>
            </a:r>
            <a:r>
              <a:rPr lang="el-GR" sz="3500" dirty="0" err="1"/>
              <a:t>home</a:t>
            </a:r>
            <a:r>
              <a:rPr lang="el-GR" sz="3500" dirty="0"/>
              <a:t> </a:t>
            </a:r>
            <a:r>
              <a:rPr lang="el-GR" sz="3500" dirty="0" err="1"/>
              <a:t>or</a:t>
            </a:r>
            <a:r>
              <a:rPr lang="el-GR" sz="3500" dirty="0"/>
              <a:t> in </a:t>
            </a:r>
            <a:r>
              <a:rPr lang="el-GR" sz="3500" dirty="0" err="1"/>
              <a:t>major</a:t>
            </a:r>
            <a:r>
              <a:rPr lang="el-GR" sz="3500" dirty="0"/>
              <a:t> </a:t>
            </a:r>
            <a:r>
              <a:rPr lang="el-GR" sz="3500" dirty="0" err="1"/>
              <a:t>difficulty</a:t>
            </a:r>
            <a:endParaRPr lang="el-GR" sz="3500" dirty="0"/>
          </a:p>
          <a:p>
            <a:pPr algn="just"/>
            <a:r>
              <a:rPr lang="el-GR" sz="3500" b="1" dirty="0" err="1"/>
              <a:t>social</a:t>
            </a:r>
            <a:r>
              <a:rPr lang="el-GR" sz="3500" b="1" dirty="0"/>
              <a:t> and </a:t>
            </a:r>
            <a:r>
              <a:rPr lang="el-GR" sz="3500" b="1" dirty="0" err="1"/>
              <a:t>recreational</a:t>
            </a:r>
            <a:r>
              <a:rPr lang="el-GR" sz="3500" b="1" dirty="0"/>
              <a:t> </a:t>
            </a:r>
            <a:r>
              <a:rPr lang="el-GR" sz="3500" b="1" dirty="0" err="1"/>
              <a:t>mobilisation</a:t>
            </a:r>
            <a:r>
              <a:rPr lang="el-GR" sz="3500" dirty="0"/>
              <a:t>: </a:t>
            </a:r>
            <a:r>
              <a:rPr lang="el-GR" sz="3500" dirty="0" err="1"/>
              <a:t>participation</a:t>
            </a:r>
            <a:r>
              <a:rPr lang="el-GR" sz="3500" dirty="0"/>
              <a:t> in </a:t>
            </a:r>
            <a:r>
              <a:rPr lang="el-GR" sz="3500" dirty="0" err="1"/>
              <a:t>group</a:t>
            </a:r>
            <a:r>
              <a:rPr lang="el-GR" sz="3500" dirty="0"/>
              <a:t> and </a:t>
            </a:r>
            <a:r>
              <a:rPr lang="el-GR" sz="3500" dirty="0" err="1"/>
              <a:t>leisure</a:t>
            </a:r>
            <a:r>
              <a:rPr lang="el-GR" sz="3500" dirty="0"/>
              <a:t> </a:t>
            </a:r>
            <a:r>
              <a:rPr lang="el-GR" sz="3500" dirty="0" err="1"/>
              <a:t>activities</a:t>
            </a:r>
            <a:r>
              <a:rPr lang="el-GR" sz="3500" dirty="0"/>
              <a:t>, </a:t>
            </a:r>
            <a:r>
              <a:rPr lang="el-GR" sz="3500" dirty="0" err="1"/>
              <a:t>art</a:t>
            </a:r>
            <a:r>
              <a:rPr lang="el-GR" sz="3500" dirty="0"/>
              <a:t> and </a:t>
            </a:r>
            <a:r>
              <a:rPr lang="el-GR" sz="3500" dirty="0" err="1"/>
              <a:t>creative</a:t>
            </a:r>
            <a:r>
              <a:rPr lang="el-GR" sz="3500" dirty="0"/>
              <a:t> </a:t>
            </a:r>
            <a:r>
              <a:rPr lang="el-GR" sz="3500" dirty="0" err="1"/>
              <a:t>workshops</a:t>
            </a:r>
            <a:r>
              <a:rPr lang="el-GR" sz="3500" dirty="0"/>
              <a:t>, </a:t>
            </a:r>
            <a:r>
              <a:rPr lang="el-GR" sz="3500" dirty="0" err="1"/>
              <a:t>etc</a:t>
            </a:r>
            <a:r>
              <a:rPr lang="el-GR" sz="3500" dirty="0"/>
              <a:t>.</a:t>
            </a:r>
          </a:p>
          <a:p>
            <a:pPr marL="0" indent="0">
              <a:buNone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xmlns="" val="317047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4A4B6853-C1B4-4BCF-8213-720E642A9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err="1"/>
              <a:t>executives</a:t>
            </a:r>
            <a:r>
              <a:rPr lang="el-GR"/>
              <a:t> and </a:t>
            </a:r>
            <a:r>
              <a:rPr lang="el-GR" err="1"/>
              <a:t>volunteers</a:t>
            </a:r>
            <a:r>
              <a:rPr lang="el-GR"/>
              <a:t>: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F9CF2277-9041-4F4F-AA13-22340CC44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l-GR" sz="2800" dirty="0" err="1"/>
              <a:t>Arsis</a:t>
            </a:r>
            <a:r>
              <a:rPr lang="el-GR" sz="2800" dirty="0"/>
              <a:t> </a:t>
            </a:r>
            <a:r>
              <a:rPr lang="en-US" sz="2800" dirty="0"/>
              <a:t>is </a:t>
            </a:r>
            <a:r>
              <a:rPr lang="el-GR" sz="2800" dirty="0"/>
              <a:t>frame</a:t>
            </a:r>
            <a:r>
              <a:rPr lang="en-US" sz="2800" dirty="0"/>
              <a:t>d</a:t>
            </a:r>
            <a:r>
              <a:rPr lang="el-GR" sz="2800" dirty="0"/>
              <a:t> </a:t>
            </a:r>
            <a:r>
              <a:rPr lang="el-GR" sz="2800" dirty="0" err="1"/>
              <a:t>by</a:t>
            </a:r>
            <a:r>
              <a:rPr lang="el-GR" sz="2800" dirty="0"/>
              <a:t> </a:t>
            </a:r>
            <a:r>
              <a:rPr lang="el-GR" sz="2800" dirty="0" err="1"/>
              <a:t>trained</a:t>
            </a:r>
            <a:r>
              <a:rPr lang="el-GR" sz="2800" dirty="0"/>
              <a:t> </a:t>
            </a:r>
            <a:r>
              <a:rPr lang="el-GR" sz="2800" dirty="0" err="1"/>
              <a:t>executives</a:t>
            </a:r>
            <a:r>
              <a:rPr lang="el-GR" sz="2800" dirty="0"/>
              <a:t> and </a:t>
            </a:r>
            <a:r>
              <a:rPr lang="el-GR" sz="2800" dirty="0" err="1"/>
              <a:t>volunteers</a:t>
            </a:r>
            <a:r>
              <a:rPr lang="el-GR" sz="2800" dirty="0"/>
              <a:t>, </a:t>
            </a:r>
            <a:r>
              <a:rPr lang="el-GR" sz="2800" dirty="0" err="1"/>
              <a:t>works</a:t>
            </a:r>
            <a:r>
              <a:rPr lang="el-GR" sz="2800" dirty="0"/>
              <a:t> </a:t>
            </a:r>
            <a:r>
              <a:rPr lang="el-GR" sz="2800" dirty="0" err="1"/>
              <a:t>based</a:t>
            </a:r>
            <a:r>
              <a:rPr lang="el-GR" sz="2800" dirty="0"/>
              <a:t> on the </a:t>
            </a:r>
            <a:r>
              <a:rPr lang="el-GR" sz="2800" dirty="0" err="1"/>
              <a:t>collective</a:t>
            </a:r>
            <a:r>
              <a:rPr lang="el-GR" sz="2800" dirty="0"/>
              <a:t> </a:t>
            </a:r>
            <a:r>
              <a:rPr lang="el-GR" sz="2800" dirty="0" err="1"/>
              <a:t>values</a:t>
            </a:r>
            <a:r>
              <a:rPr lang="el-GR" sz="2800" dirty="0"/>
              <a:t> of </a:t>
            </a:r>
            <a:r>
              <a:rPr lang="el-GR" sz="2800" dirty="0" err="1"/>
              <a:t>social</a:t>
            </a:r>
            <a:r>
              <a:rPr lang="el-GR" sz="2800" dirty="0"/>
              <a:t> </a:t>
            </a:r>
            <a:r>
              <a:rPr lang="el-GR" sz="2800" dirty="0" err="1"/>
              <a:t>solidarity</a:t>
            </a:r>
            <a:r>
              <a:rPr lang="el-GR" sz="2800" dirty="0"/>
              <a:t>, of </a:t>
            </a:r>
            <a:r>
              <a:rPr lang="el-GR" sz="2800" dirty="0" err="1"/>
              <a:t>acceptance</a:t>
            </a:r>
            <a:r>
              <a:rPr lang="el-GR" sz="2800" dirty="0"/>
              <a:t> and  </a:t>
            </a:r>
            <a:r>
              <a:rPr lang="el-GR" sz="2800" dirty="0" err="1"/>
              <a:t>mutual</a:t>
            </a:r>
            <a:r>
              <a:rPr lang="el-GR" sz="2800" dirty="0"/>
              <a:t> </a:t>
            </a:r>
            <a:r>
              <a:rPr lang="el-GR" sz="2800" dirty="0" err="1"/>
              <a:t>respect</a:t>
            </a:r>
            <a:r>
              <a:rPr lang="el-GR" sz="2800" dirty="0"/>
              <a:t>. </a:t>
            </a:r>
            <a:endParaRPr lang="en-US" sz="28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 dirty="0"/>
              <a:t>T</a:t>
            </a:r>
            <a:r>
              <a:rPr lang="el-GR" sz="2800" dirty="0" err="1"/>
              <a:t>here</a:t>
            </a:r>
            <a:r>
              <a:rPr lang="el-GR" sz="2800" dirty="0"/>
              <a:t> </a:t>
            </a:r>
            <a:r>
              <a:rPr lang="el-GR" sz="2800" dirty="0" err="1"/>
              <a:t>is</a:t>
            </a:r>
            <a:r>
              <a:rPr lang="el-GR" sz="2800" dirty="0"/>
              <a:t> a </a:t>
            </a:r>
            <a:r>
              <a:rPr lang="el-GR" sz="2800" dirty="0" err="1"/>
              <a:t>team</a:t>
            </a:r>
            <a:r>
              <a:rPr lang="el-GR" sz="2800" dirty="0"/>
              <a:t> of </a:t>
            </a:r>
            <a:r>
              <a:rPr lang="el-GR" sz="2800" dirty="0" err="1"/>
              <a:t>executives</a:t>
            </a:r>
            <a:r>
              <a:rPr lang="el-GR" sz="2800" dirty="0"/>
              <a:t> </a:t>
            </a:r>
            <a:r>
              <a:rPr lang="el-GR" sz="2800" dirty="0" err="1"/>
              <a:t>who</a:t>
            </a:r>
            <a:r>
              <a:rPr lang="el-GR" sz="2800" dirty="0"/>
              <a:t> </a:t>
            </a:r>
            <a:r>
              <a:rPr lang="el-GR" sz="2800" dirty="0" err="1"/>
              <a:t>share</a:t>
            </a:r>
            <a:r>
              <a:rPr lang="el-GR" sz="2800" dirty="0"/>
              <a:t> the </a:t>
            </a:r>
            <a:r>
              <a:rPr lang="el-GR" sz="2800" dirty="0" err="1"/>
              <a:t>resposibilities</a:t>
            </a:r>
            <a:r>
              <a:rPr lang="el-GR" sz="2800" dirty="0"/>
              <a:t> of </a:t>
            </a:r>
            <a:r>
              <a:rPr lang="el-GR" sz="2800" dirty="0" err="1"/>
              <a:t>planning</a:t>
            </a:r>
            <a:r>
              <a:rPr lang="el-GR" sz="2800" dirty="0"/>
              <a:t>, </a:t>
            </a:r>
            <a:r>
              <a:rPr lang="el-GR" sz="2800" dirty="0" err="1"/>
              <a:t>developing</a:t>
            </a:r>
            <a:r>
              <a:rPr lang="el-GR" sz="2800" dirty="0"/>
              <a:t> and </a:t>
            </a:r>
            <a:r>
              <a:rPr lang="el-GR" sz="2800" dirty="0" err="1"/>
              <a:t>monitoring</a:t>
            </a:r>
            <a:r>
              <a:rPr lang="el-GR" sz="2800" dirty="0"/>
              <a:t> of the </a:t>
            </a:r>
            <a:r>
              <a:rPr lang="el-GR" sz="2800" dirty="0" err="1"/>
              <a:t>project</a:t>
            </a:r>
            <a:r>
              <a:rPr lang="el-GR" sz="2800" dirty="0"/>
              <a:t>. The </a:t>
            </a:r>
            <a:r>
              <a:rPr lang="el-GR" sz="2800" dirty="0" err="1"/>
              <a:t>volunteers</a:t>
            </a:r>
            <a:r>
              <a:rPr lang="el-GR" sz="2800" dirty="0"/>
              <a:t> </a:t>
            </a:r>
            <a:r>
              <a:rPr lang="el-GR" sz="2800" dirty="0" err="1"/>
              <a:t>join</a:t>
            </a:r>
            <a:r>
              <a:rPr lang="el-GR" sz="2800" dirty="0"/>
              <a:t> in </a:t>
            </a:r>
            <a:r>
              <a:rPr lang="el-GR" sz="2800" dirty="0" err="1"/>
              <a:t>teams</a:t>
            </a:r>
            <a:r>
              <a:rPr lang="el-GR" sz="2800" dirty="0"/>
              <a:t> and </a:t>
            </a:r>
            <a:r>
              <a:rPr lang="en-US" sz="2800" dirty="0"/>
              <a:t>are </a:t>
            </a:r>
            <a:r>
              <a:rPr lang="el-GR" sz="2800" dirty="0" err="1"/>
              <a:t>supervised</a:t>
            </a:r>
            <a:r>
              <a:rPr lang="el-GR" sz="2800" dirty="0"/>
              <a:t> </a:t>
            </a:r>
            <a:r>
              <a:rPr lang="el-GR" sz="2800" dirty="0" err="1"/>
              <a:t>by</a:t>
            </a:r>
            <a:r>
              <a:rPr lang="el-GR" sz="2800" dirty="0"/>
              <a:t> </a:t>
            </a:r>
            <a:r>
              <a:rPr lang="el-GR" sz="2800" dirty="0" err="1"/>
              <a:t>responsible</a:t>
            </a:r>
            <a:r>
              <a:rPr lang="el-GR" sz="2800" dirty="0"/>
              <a:t> </a:t>
            </a:r>
            <a:r>
              <a:rPr lang="el-GR" sz="2800" dirty="0" err="1"/>
              <a:t>executives</a:t>
            </a:r>
            <a:r>
              <a:rPr lang="el-GR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9265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C34255BD-935E-45F2-AABB-6C1F1E323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ARSIS HPEIROU &amp; THE REFUGEES: </a:t>
            </a:r>
            <a:br>
              <a:rPr lang="en-US" dirty="0"/>
            </a:br>
            <a:r>
              <a:rPr lang="en-US" dirty="0"/>
              <a:t>                   OUTDOOR ACTIVITIES</a:t>
            </a:r>
            <a:endParaRPr lang="el-GR" dirty="0"/>
          </a:p>
        </p:txBody>
      </p:sp>
      <p:pic>
        <p:nvPicPr>
          <p:cNvPr id="1026" name="Picture 2" descr="Î ÎµÎ¹ÎºÏÎ½Î± Î¯ÏÏÏ ÏÎµÏÎ¹Î­ÏÎµÎ¹: Î­Î½Î± Î® ÏÎµÏÎ¹ÏÏÏÏÎµÏÎ± Î¬ÏÎ¿Î¼Î±, Î¬ÏÎ¿Î¼Î± ÏÏÎ­ÎºÎ¿Î½ÏÎ±Î¹ ÎºÎ±Î¹ ÏÏÎ±Î¯Î¸ÏÎ¹ÎµÏ Î´ÏÎ±ÏÏÎ·ÏÎ¹ÏÏÎ·ÏÎµÏ">
            <a:extLst>
              <a:ext uri="{FF2B5EF4-FFF2-40B4-BE49-F238E27FC236}">
                <a16:creationId xmlns:a16="http://schemas.microsoft.com/office/drawing/2014/main" xmlns="" id="{738FCDC3-A3ED-4602-BD28-E1428479585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1543" y="2086464"/>
            <a:ext cx="5174457" cy="344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Î ÎµÎ¹ÎºÏÎ½Î± Î¯ÏÏÏ ÏÎµÏÎ¹Î­ÏÎµÎ¹: 2 Î¬ÏÎ¿Î¼Î±, , ÏÎ± Î¿ÏÎ¿Î¯Î± ÏÎ±Î¼Î¿Î³ÎµÎ»Î¿ÏÎ½, Î´Î­Î½ÏÏÎ¿, ÏÏÎ±Î¯Î¸ÏÎ¹ÎµÏ Î´ÏÎ±ÏÏÎ·ÏÎ¹ÏÏÎ·ÏÎµÏ ÎºÎ±Î¹ ÏÏÏÎ·">
            <a:extLst>
              <a:ext uri="{FF2B5EF4-FFF2-40B4-BE49-F238E27FC236}">
                <a16:creationId xmlns:a16="http://schemas.microsoft.com/office/drawing/2014/main" xmlns="" id="{1F0CAD59-0991-46B0-860C-D91FEC60E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8596" y="2086465"/>
            <a:ext cx="4911861" cy="344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4825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TF10001119</Template>
  <TotalTime>47</TotalTime>
  <Words>228</Words>
  <Application>Microsoft Office PowerPoint</Application>
  <PresentationFormat>Personnalisé</PresentationFormat>
  <Paragraphs>48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Gallery</vt:lpstr>
      <vt:lpstr>Arsis –fighiting against marginalisation</vt:lpstr>
      <vt:lpstr>Index:</vt:lpstr>
      <vt:lpstr>Preface:</vt:lpstr>
      <vt:lpstr>Arsis is...</vt:lpstr>
      <vt:lpstr>Diapositive 5</vt:lpstr>
      <vt:lpstr>Mission and Vision:</vt:lpstr>
      <vt:lpstr>Services:</vt:lpstr>
      <vt:lpstr>executives and volunteers:</vt:lpstr>
      <vt:lpstr>ARSIS HPEIROU &amp; THE REFUGEES:                     OUTDOOR ACTIVITIES</vt:lpstr>
      <vt:lpstr>Arsis HPEIROY: CELEBRATING THE CARNIVAL</vt:lpstr>
      <vt:lpstr>participatING in the 22nd Bizanio Road (2700m) – LEADING A NORMAL LIFE</vt:lpstr>
      <vt:lpstr>LEARNING GREEK CUSTOMS –HAVING FUN</vt:lpstr>
      <vt:lpstr>Reading: DONATIONS OF BOOKS                   TO THE CHILDREN</vt:lpstr>
      <vt:lpstr>Our experience: VISITING ARSIS IN THESSALONIKI </vt:lpstr>
      <vt:lpstr>Diapositive 15</vt:lpstr>
      <vt:lpstr>Diapositive 16</vt:lpstr>
      <vt:lpstr>Diapositive 17</vt:lpstr>
      <vt:lpstr>Epilogue:</vt:lpstr>
      <vt:lpstr>Bibliography: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lastModifiedBy>MARIE.DURAND</cp:lastModifiedBy>
  <cp:revision>37</cp:revision>
  <dcterms:created xsi:type="dcterms:W3CDTF">2016-01-13T19:04:32Z</dcterms:created>
  <dcterms:modified xsi:type="dcterms:W3CDTF">2019-03-19T13:29:14Z</dcterms:modified>
</cp:coreProperties>
</file>