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5" r:id="rId4"/>
  </p:sldMasterIdLst>
  <p:notesMasterIdLst>
    <p:notesMasterId r:id="rId32"/>
  </p:notesMasterIdLst>
  <p:handoutMasterIdLst>
    <p:handoutMasterId r:id="rId33"/>
  </p:handoutMasterIdLst>
  <p:sldIdLst>
    <p:sldId id="256" r:id="rId5"/>
    <p:sldId id="260" r:id="rId6"/>
    <p:sldId id="279" r:id="rId7"/>
    <p:sldId id="280" r:id="rId8"/>
    <p:sldId id="282" r:id="rId9"/>
    <p:sldId id="283" r:id="rId10"/>
    <p:sldId id="285" r:id="rId11"/>
    <p:sldId id="286" r:id="rId12"/>
    <p:sldId id="284" r:id="rId13"/>
    <p:sldId id="287" r:id="rId14"/>
    <p:sldId id="288" r:id="rId15"/>
    <p:sldId id="289" r:id="rId16"/>
    <p:sldId id="290" r:id="rId17"/>
    <p:sldId id="291" r:id="rId18"/>
    <p:sldId id="294" r:id="rId19"/>
    <p:sldId id="293" r:id="rId20"/>
    <p:sldId id="295" r:id="rId21"/>
    <p:sldId id="296" r:id="rId22"/>
    <p:sldId id="298" r:id="rId23"/>
    <p:sldId id="297" r:id="rId24"/>
    <p:sldId id="299" r:id="rId25"/>
    <p:sldId id="300" r:id="rId26"/>
    <p:sldId id="301" r:id="rId27"/>
    <p:sldId id="302" r:id="rId28"/>
    <p:sldId id="303" r:id="rId29"/>
    <p:sldId id="304"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8AE88-4D7E-4578-B3B6-C92B9E8CD987}" v="1" dt="2019-03-07T19:54:45.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8" d="100"/>
          <a:sy n="68" d="100"/>
        </p:scale>
        <p:origin x="780"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5B4FF-56AE-4FF7-956D-FC68E8E413C3}"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l-GR"/>
        </a:p>
      </dgm:t>
    </dgm:pt>
    <dgm:pt modelId="{A18AEE2B-B394-4506-B436-19D3327E9989}">
      <dgm:prSet phldrT="[Κείμενο]"/>
      <dgm:spPr/>
      <dgm:t>
        <a:bodyPr/>
        <a:lstStyle/>
        <a:p>
          <a:r>
            <a:rPr lang="el-GR" dirty="0" err="1">
              <a:latin typeface="Bookman Old Style"/>
            </a:rPr>
            <a:t>Movements</a:t>
          </a:r>
          <a:r>
            <a:rPr lang="el-GR" dirty="0">
              <a:latin typeface="Bookman Old Style"/>
            </a:rPr>
            <a:t> of:</a:t>
          </a:r>
          <a:endParaRPr lang="el-GR" sz="3000" dirty="0">
            <a:solidFill>
              <a:srgbClr val="010000"/>
            </a:solidFill>
            <a:latin typeface="Bookman Old Style"/>
          </a:endParaRPr>
        </a:p>
      </dgm:t>
    </dgm:pt>
    <dgm:pt modelId="{3EC50FBF-2110-4661-B748-4E411DB99C45}" type="parTrans" cxnId="{0CA8532A-9F1C-4396-ABC2-F6956D45AB51}">
      <dgm:prSet/>
      <dgm:spPr/>
      <dgm:t>
        <a:bodyPr/>
        <a:lstStyle/>
        <a:p>
          <a:endParaRPr lang="el-GR"/>
        </a:p>
      </dgm:t>
    </dgm:pt>
    <dgm:pt modelId="{B77BEF8C-29B9-4ABA-B39F-B9B30F731021}" type="sibTrans" cxnId="{0CA8532A-9F1C-4396-ABC2-F6956D45AB51}">
      <dgm:prSet/>
      <dgm:spPr/>
      <dgm:t>
        <a:bodyPr/>
        <a:lstStyle/>
        <a:p>
          <a:endParaRPr lang="el-GR"/>
        </a:p>
      </dgm:t>
    </dgm:pt>
    <dgm:pt modelId="{3B6F40F0-B1AF-4493-87D3-61037D366BF0}">
      <dgm:prSet phldrT="[Κείμενο]"/>
      <dgm:spPr/>
      <dgm:t>
        <a:bodyPr/>
        <a:lstStyle/>
        <a:p>
          <a:r>
            <a:rPr lang="el-GR" dirty="0" err="1">
              <a:latin typeface="Bookman Old Style"/>
            </a:rPr>
            <a:t>Large</a:t>
          </a:r>
          <a:r>
            <a:rPr lang="el-GR" dirty="0">
              <a:latin typeface="Bookman Old Style"/>
            </a:rPr>
            <a:t> </a:t>
          </a:r>
          <a:r>
            <a:rPr lang="el-GR" dirty="0" err="1">
              <a:latin typeface="Bookman Old Style"/>
            </a:rPr>
            <a:t>groups</a:t>
          </a:r>
          <a:r>
            <a:rPr lang="el-GR" dirty="0">
              <a:latin typeface="Bookman Old Style"/>
            </a:rPr>
            <a:t> of </a:t>
          </a:r>
          <a:r>
            <a:rPr lang="el-GR" dirty="0" err="1">
              <a:latin typeface="Bookman Old Style"/>
            </a:rPr>
            <a:t>displaced</a:t>
          </a:r>
          <a:r>
            <a:rPr lang="el-GR" dirty="0">
              <a:latin typeface="Bookman Old Style"/>
            </a:rPr>
            <a:t> </a:t>
          </a:r>
          <a:r>
            <a:rPr lang="el-GR" dirty="0" err="1">
              <a:latin typeface="Bookman Old Style"/>
            </a:rPr>
            <a:t>people</a:t>
          </a:r>
          <a:endParaRPr lang="el-GR" dirty="0">
            <a:latin typeface="Bookman Old Style"/>
          </a:endParaRPr>
        </a:p>
      </dgm:t>
    </dgm:pt>
    <dgm:pt modelId="{D556A2AA-2329-4E80-B2DE-CD9254BA6EAD}" type="parTrans" cxnId="{239CE678-8BCB-4697-B913-772EE3F15809}">
      <dgm:prSet/>
      <dgm:spPr/>
      <dgm:t>
        <a:bodyPr/>
        <a:lstStyle/>
        <a:p>
          <a:endParaRPr lang="el-GR"/>
        </a:p>
      </dgm:t>
    </dgm:pt>
    <dgm:pt modelId="{AD7F34A7-ECEE-4DAE-91B1-3A64AD09D5DE}" type="sibTrans" cxnId="{239CE678-8BCB-4697-B913-772EE3F15809}">
      <dgm:prSet/>
      <dgm:spPr/>
      <dgm:t>
        <a:bodyPr/>
        <a:lstStyle/>
        <a:p>
          <a:endParaRPr lang="el-GR"/>
        </a:p>
      </dgm:t>
    </dgm:pt>
    <dgm:pt modelId="{92D32A95-1C53-48E5-9599-082DD2B12E17}">
      <dgm:prSet phldrT="[Κείμενο]"/>
      <dgm:spPr/>
      <dgm:t>
        <a:bodyPr/>
        <a:lstStyle/>
        <a:p>
          <a:r>
            <a:rPr lang="af-ZA" dirty="0" err="1">
              <a:latin typeface="Bookman Old Style"/>
            </a:rPr>
            <a:t>Internally</a:t>
          </a:r>
          <a:r>
            <a:rPr lang="el-GR" dirty="0">
              <a:latin typeface="Bookman Old Style"/>
            </a:rPr>
            <a:t> </a:t>
          </a:r>
          <a:r>
            <a:rPr lang="el-GR" dirty="0" err="1">
              <a:latin typeface="Bookman Old Style"/>
            </a:rPr>
            <a:t>displaced</a:t>
          </a:r>
          <a:r>
            <a:rPr lang="el-GR" dirty="0">
              <a:latin typeface="Bookman Old Style"/>
            </a:rPr>
            <a:t> </a:t>
          </a:r>
          <a:r>
            <a:rPr lang="el-GR" dirty="0" err="1">
              <a:latin typeface="Bookman Old Style"/>
            </a:rPr>
            <a:t>people</a:t>
          </a:r>
          <a:endParaRPr lang="el-GR" dirty="0">
            <a:latin typeface="Bookman Old Style"/>
          </a:endParaRPr>
        </a:p>
      </dgm:t>
    </dgm:pt>
    <dgm:pt modelId="{AE412FC4-751E-47DF-8A73-E273FBDC0EA5}" type="parTrans" cxnId="{63E7FBCA-E46E-4D48-8372-ED7201E1C5C9}">
      <dgm:prSet/>
      <dgm:spPr/>
      <dgm:t>
        <a:bodyPr/>
        <a:lstStyle/>
        <a:p>
          <a:endParaRPr lang="el-GR"/>
        </a:p>
      </dgm:t>
    </dgm:pt>
    <dgm:pt modelId="{42E9FDB2-B328-44E5-8803-A39A09A2AE04}" type="sibTrans" cxnId="{63E7FBCA-E46E-4D48-8372-ED7201E1C5C9}">
      <dgm:prSet/>
      <dgm:spPr/>
      <dgm:t>
        <a:bodyPr/>
        <a:lstStyle/>
        <a:p>
          <a:endParaRPr lang="el-GR"/>
        </a:p>
      </dgm:t>
    </dgm:pt>
    <dgm:pt modelId="{8704A339-232C-4368-B41C-EB112797DF0C}">
      <dgm:prSet phldrT="[Κείμενο]"/>
      <dgm:spPr/>
      <dgm:t>
        <a:bodyPr/>
        <a:lstStyle/>
        <a:p>
          <a:r>
            <a:rPr lang="el-GR" dirty="0" err="1">
              <a:latin typeface="Bookman Old Style"/>
            </a:rPr>
            <a:t>Forced</a:t>
          </a:r>
          <a:r>
            <a:rPr lang="el-GR" dirty="0">
              <a:latin typeface="Bookman Old Style"/>
            </a:rPr>
            <a:t> </a:t>
          </a:r>
          <a:r>
            <a:rPr lang="el-GR" dirty="0" err="1">
              <a:latin typeface="Bookman Old Style"/>
            </a:rPr>
            <a:t>displaced</a:t>
          </a:r>
          <a:r>
            <a:rPr lang="el-GR" dirty="0">
              <a:latin typeface="Bookman Old Style"/>
            </a:rPr>
            <a:t> </a:t>
          </a:r>
          <a:r>
            <a:rPr lang="af-ZA" dirty="0" err="1">
              <a:latin typeface="Bookman Old Style"/>
            </a:rPr>
            <a:t>people</a:t>
          </a:r>
          <a:endParaRPr lang="el-GR" dirty="0">
            <a:latin typeface="Bookman Old Style"/>
          </a:endParaRPr>
        </a:p>
      </dgm:t>
    </dgm:pt>
    <dgm:pt modelId="{3AB8665E-86C5-49C3-833A-DA0160EC22E3}" type="parTrans" cxnId="{9D4F6079-F75D-47B6-B892-4D8773362816}">
      <dgm:prSet/>
      <dgm:spPr/>
      <dgm:t>
        <a:bodyPr/>
        <a:lstStyle/>
        <a:p>
          <a:endParaRPr lang="el-GR"/>
        </a:p>
      </dgm:t>
    </dgm:pt>
    <dgm:pt modelId="{A8CC347F-39E9-4795-A5B5-EAEDC8089F39}" type="sibTrans" cxnId="{9D4F6079-F75D-47B6-B892-4D8773362816}">
      <dgm:prSet/>
      <dgm:spPr/>
      <dgm:t>
        <a:bodyPr/>
        <a:lstStyle/>
        <a:p>
          <a:endParaRPr lang="el-GR"/>
        </a:p>
      </dgm:t>
    </dgm:pt>
    <dgm:pt modelId="{D3D53782-1A38-4ACA-B30D-904488B997A4}">
      <dgm:prSet phldrT="[Κείμενο]"/>
      <dgm:spPr/>
      <dgm:t>
        <a:bodyPr/>
        <a:lstStyle/>
        <a:p>
          <a:r>
            <a:rPr lang="el-GR" dirty="0">
              <a:latin typeface="Bookman Old Style"/>
            </a:rPr>
            <a:t>Refugees</a:t>
          </a:r>
        </a:p>
      </dgm:t>
    </dgm:pt>
    <dgm:pt modelId="{1677ADF4-0799-439E-A0FC-C97697BB2105}" type="parTrans" cxnId="{E36C5DF3-EE72-4B38-9314-036AD7C9BDF7}">
      <dgm:prSet/>
      <dgm:spPr/>
      <dgm:t>
        <a:bodyPr/>
        <a:lstStyle/>
        <a:p>
          <a:endParaRPr lang="el-GR"/>
        </a:p>
      </dgm:t>
    </dgm:pt>
    <dgm:pt modelId="{AD557A23-8732-4D87-A569-6EA9ADFF481B}" type="sibTrans" cxnId="{E36C5DF3-EE72-4B38-9314-036AD7C9BDF7}">
      <dgm:prSet/>
      <dgm:spPr/>
      <dgm:t>
        <a:bodyPr/>
        <a:lstStyle/>
        <a:p>
          <a:endParaRPr lang="el-GR"/>
        </a:p>
      </dgm:t>
    </dgm:pt>
    <dgm:pt modelId="{4C5D74CE-A529-4C43-9405-0AF92987B035}">
      <dgm:prSet phldrT="[Κείμενο]"/>
      <dgm:spPr/>
      <dgm:t>
        <a:bodyPr/>
        <a:lstStyle/>
        <a:p>
          <a:r>
            <a:rPr lang="el-GR" dirty="0" err="1">
              <a:latin typeface="Bookman Old Style"/>
            </a:rPr>
            <a:t>Other</a:t>
          </a:r>
          <a:r>
            <a:rPr lang="el-GR" dirty="0">
              <a:latin typeface="Bookman Old Style"/>
            </a:rPr>
            <a:t> </a:t>
          </a:r>
          <a:r>
            <a:rPr lang="af-ZA" dirty="0" err="1">
              <a:latin typeface="Bookman Old Style"/>
            </a:rPr>
            <a:t>migrants</a:t>
          </a:r>
          <a:endParaRPr lang="el-GR" dirty="0">
            <a:latin typeface="Bookman Old Style"/>
          </a:endParaRPr>
        </a:p>
      </dgm:t>
    </dgm:pt>
    <dgm:pt modelId="{6F25152D-08E3-42C5-A8BF-4B819E468C70}" type="parTrans" cxnId="{FE724741-56CE-456A-8DD5-8A92CFEB19A1}">
      <dgm:prSet/>
      <dgm:spPr/>
      <dgm:t>
        <a:bodyPr/>
        <a:lstStyle/>
        <a:p>
          <a:endParaRPr lang="el-GR"/>
        </a:p>
      </dgm:t>
    </dgm:pt>
    <dgm:pt modelId="{C2810B7F-3AB4-44AF-8366-3996868DC671}" type="sibTrans" cxnId="{FE724741-56CE-456A-8DD5-8A92CFEB19A1}">
      <dgm:prSet/>
      <dgm:spPr/>
      <dgm:t>
        <a:bodyPr/>
        <a:lstStyle/>
        <a:p>
          <a:endParaRPr lang="el-GR"/>
        </a:p>
      </dgm:t>
    </dgm:pt>
    <dgm:pt modelId="{4D49A35E-E5D6-409E-A4AE-713BC9F1E502}" type="pres">
      <dgm:prSet presAssocID="{1C95B4FF-56AE-4FF7-956D-FC68E8E413C3}" presName="hierChild1" presStyleCnt="0">
        <dgm:presLayoutVars>
          <dgm:chPref val="1"/>
          <dgm:dir/>
          <dgm:animOne val="branch"/>
          <dgm:animLvl val="lvl"/>
          <dgm:resizeHandles/>
        </dgm:presLayoutVars>
      </dgm:prSet>
      <dgm:spPr/>
    </dgm:pt>
    <dgm:pt modelId="{6995E3E1-8D8C-471D-A6E2-C068DDC2D5A1}" type="pres">
      <dgm:prSet presAssocID="{A18AEE2B-B394-4506-B436-19D3327E9989}" presName="hierRoot1" presStyleCnt="0"/>
      <dgm:spPr/>
    </dgm:pt>
    <dgm:pt modelId="{CD2AC145-49F1-41C9-AEF7-4C9D9E867ED3}" type="pres">
      <dgm:prSet presAssocID="{A18AEE2B-B394-4506-B436-19D3327E9989}" presName="composite" presStyleCnt="0"/>
      <dgm:spPr/>
    </dgm:pt>
    <dgm:pt modelId="{4A8215DE-F7DA-4927-90A5-443354299B4D}" type="pres">
      <dgm:prSet presAssocID="{A18AEE2B-B394-4506-B436-19D3327E9989}" presName="background" presStyleLbl="node0" presStyleIdx="0" presStyleCnt="1"/>
      <dgm:spPr/>
    </dgm:pt>
    <dgm:pt modelId="{8B3554EC-173D-4A73-BCE7-9B431BFB926E}" type="pres">
      <dgm:prSet presAssocID="{A18AEE2B-B394-4506-B436-19D3327E9989}" presName="text" presStyleLbl="fgAcc0" presStyleIdx="0" presStyleCnt="1">
        <dgm:presLayoutVars>
          <dgm:chPref val="3"/>
        </dgm:presLayoutVars>
      </dgm:prSet>
      <dgm:spPr/>
    </dgm:pt>
    <dgm:pt modelId="{A941FE2F-393F-4614-BD89-C2C23377714B}" type="pres">
      <dgm:prSet presAssocID="{A18AEE2B-B394-4506-B436-19D3327E9989}" presName="hierChild2" presStyleCnt="0"/>
      <dgm:spPr/>
    </dgm:pt>
    <dgm:pt modelId="{8F7E0B88-8B61-4B07-8A25-119CC7C35AD1}" type="pres">
      <dgm:prSet presAssocID="{D556A2AA-2329-4E80-B2DE-CD9254BA6EAD}" presName="Name10" presStyleLbl="parChTrans1D2" presStyleIdx="0" presStyleCnt="2"/>
      <dgm:spPr/>
    </dgm:pt>
    <dgm:pt modelId="{714C0AAB-4356-4BA2-947F-24A4406610CA}" type="pres">
      <dgm:prSet presAssocID="{3B6F40F0-B1AF-4493-87D3-61037D366BF0}" presName="hierRoot2" presStyleCnt="0"/>
      <dgm:spPr/>
    </dgm:pt>
    <dgm:pt modelId="{C7FDEE11-162E-4F77-8255-8DF52D0CFB07}" type="pres">
      <dgm:prSet presAssocID="{3B6F40F0-B1AF-4493-87D3-61037D366BF0}" presName="composite2" presStyleCnt="0"/>
      <dgm:spPr/>
    </dgm:pt>
    <dgm:pt modelId="{F360E038-9DB7-45C1-B702-2EA85355EDE6}" type="pres">
      <dgm:prSet presAssocID="{3B6F40F0-B1AF-4493-87D3-61037D366BF0}" presName="background2" presStyleLbl="node2" presStyleIdx="0" presStyleCnt="2"/>
      <dgm:spPr/>
    </dgm:pt>
    <dgm:pt modelId="{194975BC-F362-4D0B-A10F-0766B292EB27}" type="pres">
      <dgm:prSet presAssocID="{3B6F40F0-B1AF-4493-87D3-61037D366BF0}" presName="text2" presStyleLbl="fgAcc2" presStyleIdx="0" presStyleCnt="2">
        <dgm:presLayoutVars>
          <dgm:chPref val="3"/>
        </dgm:presLayoutVars>
      </dgm:prSet>
      <dgm:spPr/>
    </dgm:pt>
    <dgm:pt modelId="{46CEF6E5-ADC8-4285-8C0D-E13E4B389384}" type="pres">
      <dgm:prSet presAssocID="{3B6F40F0-B1AF-4493-87D3-61037D366BF0}" presName="hierChild3" presStyleCnt="0"/>
      <dgm:spPr/>
    </dgm:pt>
    <dgm:pt modelId="{D6451C7F-9F91-42DF-B697-DE987CD466B7}" type="pres">
      <dgm:prSet presAssocID="{AE412FC4-751E-47DF-8A73-E273FBDC0EA5}" presName="Name17" presStyleLbl="parChTrans1D3" presStyleIdx="0" presStyleCnt="3"/>
      <dgm:spPr/>
    </dgm:pt>
    <dgm:pt modelId="{F9CBC814-3BE8-4284-BB11-FD3117873889}" type="pres">
      <dgm:prSet presAssocID="{92D32A95-1C53-48E5-9599-082DD2B12E17}" presName="hierRoot3" presStyleCnt="0"/>
      <dgm:spPr/>
    </dgm:pt>
    <dgm:pt modelId="{082F33F6-A0F0-4985-B0D2-5AAA37BC51E5}" type="pres">
      <dgm:prSet presAssocID="{92D32A95-1C53-48E5-9599-082DD2B12E17}" presName="composite3" presStyleCnt="0"/>
      <dgm:spPr/>
    </dgm:pt>
    <dgm:pt modelId="{738AB955-1AB4-4694-AE39-A2E2557083DA}" type="pres">
      <dgm:prSet presAssocID="{92D32A95-1C53-48E5-9599-082DD2B12E17}" presName="background3" presStyleLbl="node3" presStyleIdx="0" presStyleCnt="3"/>
      <dgm:spPr/>
    </dgm:pt>
    <dgm:pt modelId="{59766FD2-5965-41EF-B245-4345363AC349}" type="pres">
      <dgm:prSet presAssocID="{92D32A95-1C53-48E5-9599-082DD2B12E17}" presName="text3" presStyleLbl="fgAcc3" presStyleIdx="0" presStyleCnt="3">
        <dgm:presLayoutVars>
          <dgm:chPref val="3"/>
        </dgm:presLayoutVars>
      </dgm:prSet>
      <dgm:spPr/>
    </dgm:pt>
    <dgm:pt modelId="{64271DA9-88EE-427E-AB04-1EF6B1AD1763}" type="pres">
      <dgm:prSet presAssocID="{92D32A95-1C53-48E5-9599-082DD2B12E17}" presName="hierChild4" presStyleCnt="0"/>
      <dgm:spPr/>
    </dgm:pt>
    <dgm:pt modelId="{1A3444F7-D9E5-49E1-A0FA-80E8EC2AF438}" type="pres">
      <dgm:prSet presAssocID="{3AB8665E-86C5-49C3-833A-DA0160EC22E3}" presName="Name17" presStyleLbl="parChTrans1D3" presStyleIdx="1" presStyleCnt="3"/>
      <dgm:spPr/>
    </dgm:pt>
    <dgm:pt modelId="{FDA3738E-EB36-466E-9CF4-7524C7E5B27C}" type="pres">
      <dgm:prSet presAssocID="{8704A339-232C-4368-B41C-EB112797DF0C}" presName="hierRoot3" presStyleCnt="0"/>
      <dgm:spPr/>
    </dgm:pt>
    <dgm:pt modelId="{6574B5D3-C9E2-4767-A8BE-F755782E864C}" type="pres">
      <dgm:prSet presAssocID="{8704A339-232C-4368-B41C-EB112797DF0C}" presName="composite3" presStyleCnt="0"/>
      <dgm:spPr/>
    </dgm:pt>
    <dgm:pt modelId="{46E4F359-F576-4327-B39F-42FD27B5DD9C}" type="pres">
      <dgm:prSet presAssocID="{8704A339-232C-4368-B41C-EB112797DF0C}" presName="background3" presStyleLbl="node3" presStyleIdx="1" presStyleCnt="3"/>
      <dgm:spPr/>
    </dgm:pt>
    <dgm:pt modelId="{CFC578C3-0512-43B7-B614-810DC213C736}" type="pres">
      <dgm:prSet presAssocID="{8704A339-232C-4368-B41C-EB112797DF0C}" presName="text3" presStyleLbl="fgAcc3" presStyleIdx="1" presStyleCnt="3">
        <dgm:presLayoutVars>
          <dgm:chPref val="3"/>
        </dgm:presLayoutVars>
      </dgm:prSet>
      <dgm:spPr/>
    </dgm:pt>
    <dgm:pt modelId="{DC304949-D238-47E9-BC5F-C1BF8185B438}" type="pres">
      <dgm:prSet presAssocID="{8704A339-232C-4368-B41C-EB112797DF0C}" presName="hierChild4" presStyleCnt="0"/>
      <dgm:spPr/>
    </dgm:pt>
    <dgm:pt modelId="{81342ED8-A2ED-4A92-A466-D92E468C9879}" type="pres">
      <dgm:prSet presAssocID="{1677ADF4-0799-439E-A0FC-C97697BB2105}" presName="Name10" presStyleLbl="parChTrans1D2" presStyleIdx="1" presStyleCnt="2"/>
      <dgm:spPr/>
    </dgm:pt>
    <dgm:pt modelId="{DC2338A1-5160-4CAF-A820-51A62483B8F3}" type="pres">
      <dgm:prSet presAssocID="{D3D53782-1A38-4ACA-B30D-904488B997A4}" presName="hierRoot2" presStyleCnt="0"/>
      <dgm:spPr/>
    </dgm:pt>
    <dgm:pt modelId="{60FA440A-2183-4A14-86B6-A2A5CD79EA26}" type="pres">
      <dgm:prSet presAssocID="{D3D53782-1A38-4ACA-B30D-904488B997A4}" presName="composite2" presStyleCnt="0"/>
      <dgm:spPr/>
    </dgm:pt>
    <dgm:pt modelId="{58EA4A49-7C07-4710-9A33-11C9BBA5A0C4}" type="pres">
      <dgm:prSet presAssocID="{D3D53782-1A38-4ACA-B30D-904488B997A4}" presName="background2" presStyleLbl="node2" presStyleIdx="1" presStyleCnt="2"/>
      <dgm:spPr/>
    </dgm:pt>
    <dgm:pt modelId="{4F0C2AFF-2F15-433A-B654-507E15E57E32}" type="pres">
      <dgm:prSet presAssocID="{D3D53782-1A38-4ACA-B30D-904488B997A4}" presName="text2" presStyleLbl="fgAcc2" presStyleIdx="1" presStyleCnt="2">
        <dgm:presLayoutVars>
          <dgm:chPref val="3"/>
        </dgm:presLayoutVars>
      </dgm:prSet>
      <dgm:spPr/>
    </dgm:pt>
    <dgm:pt modelId="{69DE859B-98BB-4649-88E5-79B5462BF9BE}" type="pres">
      <dgm:prSet presAssocID="{D3D53782-1A38-4ACA-B30D-904488B997A4}" presName="hierChild3" presStyleCnt="0"/>
      <dgm:spPr/>
    </dgm:pt>
    <dgm:pt modelId="{787B78D7-C5B8-43B3-B740-19275FA00D26}" type="pres">
      <dgm:prSet presAssocID="{6F25152D-08E3-42C5-A8BF-4B819E468C70}" presName="Name17" presStyleLbl="parChTrans1D3" presStyleIdx="2" presStyleCnt="3"/>
      <dgm:spPr/>
    </dgm:pt>
    <dgm:pt modelId="{5A6A261C-ADCD-4BC4-A179-BC2BB3AD698A}" type="pres">
      <dgm:prSet presAssocID="{4C5D74CE-A529-4C43-9405-0AF92987B035}" presName="hierRoot3" presStyleCnt="0"/>
      <dgm:spPr/>
    </dgm:pt>
    <dgm:pt modelId="{7FAA1A33-875E-4FCD-A2EB-294721B729FD}" type="pres">
      <dgm:prSet presAssocID="{4C5D74CE-A529-4C43-9405-0AF92987B035}" presName="composite3" presStyleCnt="0"/>
      <dgm:spPr/>
    </dgm:pt>
    <dgm:pt modelId="{A8D810F7-A3A7-4065-8659-3F24BE44B57B}" type="pres">
      <dgm:prSet presAssocID="{4C5D74CE-A529-4C43-9405-0AF92987B035}" presName="background3" presStyleLbl="node3" presStyleIdx="2" presStyleCnt="3"/>
      <dgm:spPr/>
    </dgm:pt>
    <dgm:pt modelId="{9D8AC3C9-EC1A-4C88-9144-1758BC16A6A9}" type="pres">
      <dgm:prSet presAssocID="{4C5D74CE-A529-4C43-9405-0AF92987B035}" presName="text3" presStyleLbl="fgAcc3" presStyleIdx="2" presStyleCnt="3">
        <dgm:presLayoutVars>
          <dgm:chPref val="3"/>
        </dgm:presLayoutVars>
      </dgm:prSet>
      <dgm:spPr/>
    </dgm:pt>
    <dgm:pt modelId="{158F6A60-4200-4A27-A935-FC04B7D706D6}" type="pres">
      <dgm:prSet presAssocID="{4C5D74CE-A529-4C43-9405-0AF92987B035}" presName="hierChild4" presStyleCnt="0"/>
      <dgm:spPr/>
    </dgm:pt>
  </dgm:ptLst>
  <dgm:cxnLst>
    <dgm:cxn modelId="{0CA8532A-9F1C-4396-ABC2-F6956D45AB51}" srcId="{1C95B4FF-56AE-4FF7-956D-FC68E8E413C3}" destId="{A18AEE2B-B394-4506-B436-19D3327E9989}" srcOrd="0" destOrd="0" parTransId="{3EC50FBF-2110-4661-B748-4E411DB99C45}" sibTransId="{B77BEF8C-29B9-4ABA-B39F-B9B30F731021}"/>
    <dgm:cxn modelId="{FE724741-56CE-456A-8DD5-8A92CFEB19A1}" srcId="{D3D53782-1A38-4ACA-B30D-904488B997A4}" destId="{4C5D74CE-A529-4C43-9405-0AF92987B035}" srcOrd="0" destOrd="0" parTransId="{6F25152D-08E3-42C5-A8BF-4B819E468C70}" sibTransId="{C2810B7F-3AB4-44AF-8366-3996868DC671}"/>
    <dgm:cxn modelId="{6C46A161-BC88-4DE9-99FD-4D9CDE8BDFB5}" type="presOf" srcId="{D556A2AA-2329-4E80-B2DE-CD9254BA6EAD}" destId="{8F7E0B88-8B61-4B07-8A25-119CC7C35AD1}" srcOrd="0" destOrd="0" presId="urn:microsoft.com/office/officeart/2005/8/layout/hierarchy1"/>
    <dgm:cxn modelId="{C0126B46-2046-4519-B19D-8439229C9B90}" type="presOf" srcId="{8704A339-232C-4368-B41C-EB112797DF0C}" destId="{CFC578C3-0512-43B7-B614-810DC213C736}" srcOrd="0" destOrd="0" presId="urn:microsoft.com/office/officeart/2005/8/layout/hierarchy1"/>
    <dgm:cxn modelId="{9DD17754-A647-4E4C-BA1D-8C17C4E0B0C4}" type="presOf" srcId="{6F25152D-08E3-42C5-A8BF-4B819E468C70}" destId="{787B78D7-C5B8-43B3-B740-19275FA00D26}" srcOrd="0" destOrd="0" presId="urn:microsoft.com/office/officeart/2005/8/layout/hierarchy1"/>
    <dgm:cxn modelId="{239CE678-8BCB-4697-B913-772EE3F15809}" srcId="{A18AEE2B-B394-4506-B436-19D3327E9989}" destId="{3B6F40F0-B1AF-4493-87D3-61037D366BF0}" srcOrd="0" destOrd="0" parTransId="{D556A2AA-2329-4E80-B2DE-CD9254BA6EAD}" sibTransId="{AD7F34A7-ECEE-4DAE-91B1-3A64AD09D5DE}"/>
    <dgm:cxn modelId="{9D4F6079-F75D-47B6-B892-4D8773362816}" srcId="{3B6F40F0-B1AF-4493-87D3-61037D366BF0}" destId="{8704A339-232C-4368-B41C-EB112797DF0C}" srcOrd="1" destOrd="0" parTransId="{3AB8665E-86C5-49C3-833A-DA0160EC22E3}" sibTransId="{A8CC347F-39E9-4795-A5B5-EAEDC8089F39}"/>
    <dgm:cxn modelId="{34CB2380-7D88-42C5-9973-70B83A4858F6}" type="presOf" srcId="{3B6F40F0-B1AF-4493-87D3-61037D366BF0}" destId="{194975BC-F362-4D0B-A10F-0766B292EB27}" srcOrd="0" destOrd="0" presId="urn:microsoft.com/office/officeart/2005/8/layout/hierarchy1"/>
    <dgm:cxn modelId="{B59DFC83-17A5-406A-A956-FC674284273C}" type="presOf" srcId="{AE412FC4-751E-47DF-8A73-E273FBDC0EA5}" destId="{D6451C7F-9F91-42DF-B697-DE987CD466B7}" srcOrd="0" destOrd="0" presId="urn:microsoft.com/office/officeart/2005/8/layout/hierarchy1"/>
    <dgm:cxn modelId="{D21F11A0-BA70-4BAF-B340-58214EAA7382}" type="presOf" srcId="{A18AEE2B-B394-4506-B436-19D3327E9989}" destId="{8B3554EC-173D-4A73-BCE7-9B431BFB926E}" srcOrd="0" destOrd="0" presId="urn:microsoft.com/office/officeart/2005/8/layout/hierarchy1"/>
    <dgm:cxn modelId="{D41B7EAD-A95A-4093-A859-20DA066972C7}" type="presOf" srcId="{1677ADF4-0799-439E-A0FC-C97697BB2105}" destId="{81342ED8-A2ED-4A92-A466-D92E468C9879}" srcOrd="0" destOrd="0" presId="urn:microsoft.com/office/officeart/2005/8/layout/hierarchy1"/>
    <dgm:cxn modelId="{E3AAB4B8-65A3-4541-84E6-89AE3616E535}" type="presOf" srcId="{D3D53782-1A38-4ACA-B30D-904488B997A4}" destId="{4F0C2AFF-2F15-433A-B654-507E15E57E32}" srcOrd="0" destOrd="0" presId="urn:microsoft.com/office/officeart/2005/8/layout/hierarchy1"/>
    <dgm:cxn modelId="{4ED8B4C6-FE78-4949-93D5-94C9A84CB56D}" type="presOf" srcId="{1C95B4FF-56AE-4FF7-956D-FC68E8E413C3}" destId="{4D49A35E-E5D6-409E-A4AE-713BC9F1E502}" srcOrd="0" destOrd="0" presId="urn:microsoft.com/office/officeart/2005/8/layout/hierarchy1"/>
    <dgm:cxn modelId="{63E7FBCA-E46E-4D48-8372-ED7201E1C5C9}" srcId="{3B6F40F0-B1AF-4493-87D3-61037D366BF0}" destId="{92D32A95-1C53-48E5-9599-082DD2B12E17}" srcOrd="0" destOrd="0" parTransId="{AE412FC4-751E-47DF-8A73-E273FBDC0EA5}" sibTransId="{42E9FDB2-B328-44E5-8803-A39A09A2AE04}"/>
    <dgm:cxn modelId="{11C920E8-6E04-42B1-A47D-96067AC735AC}" type="presOf" srcId="{3AB8665E-86C5-49C3-833A-DA0160EC22E3}" destId="{1A3444F7-D9E5-49E1-A0FA-80E8EC2AF438}" srcOrd="0" destOrd="0" presId="urn:microsoft.com/office/officeart/2005/8/layout/hierarchy1"/>
    <dgm:cxn modelId="{340F2FEB-897A-44F7-95B5-C487A4C988BF}" type="presOf" srcId="{92D32A95-1C53-48E5-9599-082DD2B12E17}" destId="{59766FD2-5965-41EF-B245-4345363AC349}" srcOrd="0" destOrd="0" presId="urn:microsoft.com/office/officeart/2005/8/layout/hierarchy1"/>
    <dgm:cxn modelId="{E36C5DF3-EE72-4B38-9314-036AD7C9BDF7}" srcId="{A18AEE2B-B394-4506-B436-19D3327E9989}" destId="{D3D53782-1A38-4ACA-B30D-904488B997A4}" srcOrd="1" destOrd="0" parTransId="{1677ADF4-0799-439E-A0FC-C97697BB2105}" sibTransId="{AD557A23-8732-4D87-A569-6EA9ADFF481B}"/>
    <dgm:cxn modelId="{22DAB2F9-9B70-4098-8103-F2C8491CC8BC}" type="presOf" srcId="{4C5D74CE-A529-4C43-9405-0AF92987B035}" destId="{9D8AC3C9-EC1A-4C88-9144-1758BC16A6A9}" srcOrd="0" destOrd="0" presId="urn:microsoft.com/office/officeart/2005/8/layout/hierarchy1"/>
    <dgm:cxn modelId="{B9980283-9F16-4B69-9C60-CC64CCEEAB9F}" type="presParOf" srcId="{4D49A35E-E5D6-409E-A4AE-713BC9F1E502}" destId="{6995E3E1-8D8C-471D-A6E2-C068DDC2D5A1}" srcOrd="0" destOrd="0" presId="urn:microsoft.com/office/officeart/2005/8/layout/hierarchy1"/>
    <dgm:cxn modelId="{4827D1DD-7FCD-43E5-9366-A0E478DAE23D}" type="presParOf" srcId="{6995E3E1-8D8C-471D-A6E2-C068DDC2D5A1}" destId="{CD2AC145-49F1-41C9-AEF7-4C9D9E867ED3}" srcOrd="0" destOrd="0" presId="urn:microsoft.com/office/officeart/2005/8/layout/hierarchy1"/>
    <dgm:cxn modelId="{4DCCB243-E4AA-4EA9-8444-615CEDE7F8BA}" type="presParOf" srcId="{CD2AC145-49F1-41C9-AEF7-4C9D9E867ED3}" destId="{4A8215DE-F7DA-4927-90A5-443354299B4D}" srcOrd="0" destOrd="0" presId="urn:microsoft.com/office/officeart/2005/8/layout/hierarchy1"/>
    <dgm:cxn modelId="{9924234D-B8AA-4832-BAC5-683C22E5614A}" type="presParOf" srcId="{CD2AC145-49F1-41C9-AEF7-4C9D9E867ED3}" destId="{8B3554EC-173D-4A73-BCE7-9B431BFB926E}" srcOrd="1" destOrd="0" presId="urn:microsoft.com/office/officeart/2005/8/layout/hierarchy1"/>
    <dgm:cxn modelId="{40AF96F2-AA39-4F99-A0F7-2DBC2CF20C3D}" type="presParOf" srcId="{6995E3E1-8D8C-471D-A6E2-C068DDC2D5A1}" destId="{A941FE2F-393F-4614-BD89-C2C23377714B}" srcOrd="1" destOrd="0" presId="urn:microsoft.com/office/officeart/2005/8/layout/hierarchy1"/>
    <dgm:cxn modelId="{C3288B35-4521-431D-80A1-FD694320229E}" type="presParOf" srcId="{A941FE2F-393F-4614-BD89-C2C23377714B}" destId="{8F7E0B88-8B61-4B07-8A25-119CC7C35AD1}" srcOrd="0" destOrd="0" presId="urn:microsoft.com/office/officeart/2005/8/layout/hierarchy1"/>
    <dgm:cxn modelId="{6DB92AEB-D39A-42C8-8740-E8B754EE3C63}" type="presParOf" srcId="{A941FE2F-393F-4614-BD89-C2C23377714B}" destId="{714C0AAB-4356-4BA2-947F-24A4406610CA}" srcOrd="1" destOrd="0" presId="urn:microsoft.com/office/officeart/2005/8/layout/hierarchy1"/>
    <dgm:cxn modelId="{6497B94D-652D-4441-94D9-16870A9846A1}" type="presParOf" srcId="{714C0AAB-4356-4BA2-947F-24A4406610CA}" destId="{C7FDEE11-162E-4F77-8255-8DF52D0CFB07}" srcOrd="0" destOrd="0" presId="urn:microsoft.com/office/officeart/2005/8/layout/hierarchy1"/>
    <dgm:cxn modelId="{B47CF85D-BC89-4C66-81F3-4B72832448E3}" type="presParOf" srcId="{C7FDEE11-162E-4F77-8255-8DF52D0CFB07}" destId="{F360E038-9DB7-45C1-B702-2EA85355EDE6}" srcOrd="0" destOrd="0" presId="urn:microsoft.com/office/officeart/2005/8/layout/hierarchy1"/>
    <dgm:cxn modelId="{C77337D7-AFF9-472A-97AD-24198749A5EF}" type="presParOf" srcId="{C7FDEE11-162E-4F77-8255-8DF52D0CFB07}" destId="{194975BC-F362-4D0B-A10F-0766B292EB27}" srcOrd="1" destOrd="0" presId="urn:microsoft.com/office/officeart/2005/8/layout/hierarchy1"/>
    <dgm:cxn modelId="{A536F2C3-29E4-4765-9F85-9A2EFEF7E587}" type="presParOf" srcId="{714C0AAB-4356-4BA2-947F-24A4406610CA}" destId="{46CEF6E5-ADC8-4285-8C0D-E13E4B389384}" srcOrd="1" destOrd="0" presId="urn:microsoft.com/office/officeart/2005/8/layout/hierarchy1"/>
    <dgm:cxn modelId="{079F32EB-46EE-40F6-882E-3C764265F6FC}" type="presParOf" srcId="{46CEF6E5-ADC8-4285-8C0D-E13E4B389384}" destId="{D6451C7F-9F91-42DF-B697-DE987CD466B7}" srcOrd="0" destOrd="0" presId="urn:microsoft.com/office/officeart/2005/8/layout/hierarchy1"/>
    <dgm:cxn modelId="{038DB0CA-E413-4437-9CAF-A67F780D5A41}" type="presParOf" srcId="{46CEF6E5-ADC8-4285-8C0D-E13E4B389384}" destId="{F9CBC814-3BE8-4284-BB11-FD3117873889}" srcOrd="1" destOrd="0" presId="urn:microsoft.com/office/officeart/2005/8/layout/hierarchy1"/>
    <dgm:cxn modelId="{7F37383A-7237-4305-8951-E692508D5EF7}" type="presParOf" srcId="{F9CBC814-3BE8-4284-BB11-FD3117873889}" destId="{082F33F6-A0F0-4985-B0D2-5AAA37BC51E5}" srcOrd="0" destOrd="0" presId="urn:microsoft.com/office/officeart/2005/8/layout/hierarchy1"/>
    <dgm:cxn modelId="{329905A9-EF86-43EF-8083-47259FEBB697}" type="presParOf" srcId="{082F33F6-A0F0-4985-B0D2-5AAA37BC51E5}" destId="{738AB955-1AB4-4694-AE39-A2E2557083DA}" srcOrd="0" destOrd="0" presId="urn:microsoft.com/office/officeart/2005/8/layout/hierarchy1"/>
    <dgm:cxn modelId="{0F4CF31A-CB75-44DB-B3B0-FCA71FA0D6D2}" type="presParOf" srcId="{082F33F6-A0F0-4985-B0D2-5AAA37BC51E5}" destId="{59766FD2-5965-41EF-B245-4345363AC349}" srcOrd="1" destOrd="0" presId="urn:microsoft.com/office/officeart/2005/8/layout/hierarchy1"/>
    <dgm:cxn modelId="{9015B24C-D8F7-4EB3-85AF-513E98FD5346}" type="presParOf" srcId="{F9CBC814-3BE8-4284-BB11-FD3117873889}" destId="{64271DA9-88EE-427E-AB04-1EF6B1AD1763}" srcOrd="1" destOrd="0" presId="urn:microsoft.com/office/officeart/2005/8/layout/hierarchy1"/>
    <dgm:cxn modelId="{0BDEB0B6-4982-4682-A45F-DD4A78261AF2}" type="presParOf" srcId="{46CEF6E5-ADC8-4285-8C0D-E13E4B389384}" destId="{1A3444F7-D9E5-49E1-A0FA-80E8EC2AF438}" srcOrd="2" destOrd="0" presId="urn:microsoft.com/office/officeart/2005/8/layout/hierarchy1"/>
    <dgm:cxn modelId="{ECDDCC57-7B1D-4EF6-845E-10C2AA09E7AA}" type="presParOf" srcId="{46CEF6E5-ADC8-4285-8C0D-E13E4B389384}" destId="{FDA3738E-EB36-466E-9CF4-7524C7E5B27C}" srcOrd="3" destOrd="0" presId="urn:microsoft.com/office/officeart/2005/8/layout/hierarchy1"/>
    <dgm:cxn modelId="{4AA40042-44C8-4C4A-89D4-3577FDC5593B}" type="presParOf" srcId="{FDA3738E-EB36-466E-9CF4-7524C7E5B27C}" destId="{6574B5D3-C9E2-4767-A8BE-F755782E864C}" srcOrd="0" destOrd="0" presId="urn:microsoft.com/office/officeart/2005/8/layout/hierarchy1"/>
    <dgm:cxn modelId="{BFF86071-F3F1-4185-9CC3-7F09D2E7E66F}" type="presParOf" srcId="{6574B5D3-C9E2-4767-A8BE-F755782E864C}" destId="{46E4F359-F576-4327-B39F-42FD27B5DD9C}" srcOrd="0" destOrd="0" presId="urn:microsoft.com/office/officeart/2005/8/layout/hierarchy1"/>
    <dgm:cxn modelId="{BCFB4E32-EDF0-4246-B530-C5D964F7384D}" type="presParOf" srcId="{6574B5D3-C9E2-4767-A8BE-F755782E864C}" destId="{CFC578C3-0512-43B7-B614-810DC213C736}" srcOrd="1" destOrd="0" presId="urn:microsoft.com/office/officeart/2005/8/layout/hierarchy1"/>
    <dgm:cxn modelId="{492F3731-6E78-4476-AB5A-3F6C8F8FF373}" type="presParOf" srcId="{FDA3738E-EB36-466E-9CF4-7524C7E5B27C}" destId="{DC304949-D238-47E9-BC5F-C1BF8185B438}" srcOrd="1" destOrd="0" presId="urn:microsoft.com/office/officeart/2005/8/layout/hierarchy1"/>
    <dgm:cxn modelId="{D9D067EE-A6B3-4D5B-8CA4-5E565EEAAE17}" type="presParOf" srcId="{A941FE2F-393F-4614-BD89-C2C23377714B}" destId="{81342ED8-A2ED-4A92-A466-D92E468C9879}" srcOrd="2" destOrd="0" presId="urn:microsoft.com/office/officeart/2005/8/layout/hierarchy1"/>
    <dgm:cxn modelId="{8FB5006C-D691-45FA-BE87-94CCD685F33C}" type="presParOf" srcId="{A941FE2F-393F-4614-BD89-C2C23377714B}" destId="{DC2338A1-5160-4CAF-A820-51A62483B8F3}" srcOrd="3" destOrd="0" presId="urn:microsoft.com/office/officeart/2005/8/layout/hierarchy1"/>
    <dgm:cxn modelId="{656366E2-0371-4B30-A439-5AB8ED88B2A5}" type="presParOf" srcId="{DC2338A1-5160-4CAF-A820-51A62483B8F3}" destId="{60FA440A-2183-4A14-86B6-A2A5CD79EA26}" srcOrd="0" destOrd="0" presId="urn:microsoft.com/office/officeart/2005/8/layout/hierarchy1"/>
    <dgm:cxn modelId="{A01BC0AB-B95D-4BFA-A638-52D31433AA17}" type="presParOf" srcId="{60FA440A-2183-4A14-86B6-A2A5CD79EA26}" destId="{58EA4A49-7C07-4710-9A33-11C9BBA5A0C4}" srcOrd="0" destOrd="0" presId="urn:microsoft.com/office/officeart/2005/8/layout/hierarchy1"/>
    <dgm:cxn modelId="{09F44554-E88A-4D6B-BE3E-644DD94C24B1}" type="presParOf" srcId="{60FA440A-2183-4A14-86B6-A2A5CD79EA26}" destId="{4F0C2AFF-2F15-433A-B654-507E15E57E32}" srcOrd="1" destOrd="0" presId="urn:microsoft.com/office/officeart/2005/8/layout/hierarchy1"/>
    <dgm:cxn modelId="{A85C2D4E-CBB8-43A2-9359-87EFCA6B2C16}" type="presParOf" srcId="{DC2338A1-5160-4CAF-A820-51A62483B8F3}" destId="{69DE859B-98BB-4649-88E5-79B5462BF9BE}" srcOrd="1" destOrd="0" presId="urn:microsoft.com/office/officeart/2005/8/layout/hierarchy1"/>
    <dgm:cxn modelId="{71E6EDF9-634F-4C03-A796-27ECE9FE4DD9}" type="presParOf" srcId="{69DE859B-98BB-4649-88E5-79B5462BF9BE}" destId="{787B78D7-C5B8-43B3-B740-19275FA00D26}" srcOrd="0" destOrd="0" presId="urn:microsoft.com/office/officeart/2005/8/layout/hierarchy1"/>
    <dgm:cxn modelId="{EC90E3EF-58D5-4AEB-9A2F-D15C7B7DEBE1}" type="presParOf" srcId="{69DE859B-98BB-4649-88E5-79B5462BF9BE}" destId="{5A6A261C-ADCD-4BC4-A179-BC2BB3AD698A}" srcOrd="1" destOrd="0" presId="urn:microsoft.com/office/officeart/2005/8/layout/hierarchy1"/>
    <dgm:cxn modelId="{56F95A8C-2662-43EC-8670-9CDCE492CEEA}" type="presParOf" srcId="{5A6A261C-ADCD-4BC4-A179-BC2BB3AD698A}" destId="{7FAA1A33-875E-4FCD-A2EB-294721B729FD}" srcOrd="0" destOrd="0" presId="urn:microsoft.com/office/officeart/2005/8/layout/hierarchy1"/>
    <dgm:cxn modelId="{83CB8BB1-08CD-477B-9FA1-55CB2BB2295D}" type="presParOf" srcId="{7FAA1A33-875E-4FCD-A2EB-294721B729FD}" destId="{A8D810F7-A3A7-4065-8659-3F24BE44B57B}" srcOrd="0" destOrd="0" presId="urn:microsoft.com/office/officeart/2005/8/layout/hierarchy1"/>
    <dgm:cxn modelId="{D998CA86-CB09-44E6-98D9-01E0D38FB4EB}" type="presParOf" srcId="{7FAA1A33-875E-4FCD-A2EB-294721B729FD}" destId="{9D8AC3C9-EC1A-4C88-9144-1758BC16A6A9}" srcOrd="1" destOrd="0" presId="urn:microsoft.com/office/officeart/2005/8/layout/hierarchy1"/>
    <dgm:cxn modelId="{ED662BB6-17EE-45FB-BAAC-EE5DA66A8459}" type="presParOf" srcId="{5A6A261C-ADCD-4BC4-A179-BC2BB3AD698A}" destId="{158F6A60-4200-4A27-A935-FC04B7D706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D46FB6-0AEA-4A90-9143-4505CF0D508E}" type="doc">
      <dgm:prSet loTypeId="urn:microsoft.com/office/officeart/2005/8/layout/chevron1" loCatId="process" qsTypeId="urn:microsoft.com/office/officeart/2005/8/quickstyle/3d1" qsCatId="3D" csTypeId="urn:microsoft.com/office/officeart/2005/8/colors/accent1_2" csCatId="accent1" phldr="1"/>
      <dgm:spPr/>
    </dgm:pt>
    <dgm:pt modelId="{152BF07A-F673-4FB1-A63F-6BE4E05BA7B2}">
      <dgm:prSet phldrT="[Κείμενο]"/>
      <dgm:spPr/>
      <dgm:t>
        <a:bodyPr/>
        <a:lstStyle/>
        <a:p>
          <a:r>
            <a:rPr lang="el-GR">
              <a:latin typeface="Bookman Old Style"/>
            </a:rPr>
            <a:t>Lesvos</a:t>
          </a:r>
          <a:endParaRPr lang="el-GR" sz="3000">
            <a:latin typeface="Bookman Old Style"/>
          </a:endParaRPr>
        </a:p>
      </dgm:t>
    </dgm:pt>
    <dgm:pt modelId="{5DCD5F45-E844-4814-B543-1D0A06B225B5}" type="parTrans" cxnId="{299CDB3C-B339-4A0C-A22D-AC59670631CC}">
      <dgm:prSet/>
      <dgm:spPr/>
    </dgm:pt>
    <dgm:pt modelId="{BD673328-FA57-4479-98D0-EB19A15CA0C7}" type="sibTrans" cxnId="{299CDB3C-B339-4A0C-A22D-AC59670631CC}">
      <dgm:prSet/>
      <dgm:spPr/>
    </dgm:pt>
    <dgm:pt modelId="{144565CE-54D2-43AF-93F4-261C64802857}">
      <dgm:prSet phldrT="[Κείμενο]"/>
      <dgm:spPr/>
      <dgm:t>
        <a:bodyPr/>
        <a:lstStyle/>
        <a:p>
          <a:r>
            <a:rPr lang="el-GR">
              <a:latin typeface="Bookman Old Style"/>
            </a:rPr>
            <a:t>Nominal </a:t>
          </a:r>
          <a:r>
            <a:rPr lang="af-ZA">
              <a:latin typeface="Bookman Old Style"/>
            </a:rPr>
            <a:t>capacity</a:t>
          </a:r>
          <a:r>
            <a:rPr lang="el-GR">
              <a:latin typeface="Bookman Old Style"/>
            </a:rPr>
            <a:t>:</a:t>
          </a:r>
          <a:endParaRPr lang="af-ZA">
            <a:latin typeface="Bookman Old Style"/>
          </a:endParaRPr>
        </a:p>
      </dgm:t>
    </dgm:pt>
    <dgm:pt modelId="{6EB1F617-9881-46BD-B945-01BAFE97B5E8}" type="parTrans" cxnId="{17BA6BFF-A9FE-4C77-A215-0BE79AB85E5A}">
      <dgm:prSet/>
      <dgm:spPr/>
    </dgm:pt>
    <dgm:pt modelId="{83FB98F0-C13C-4EF7-B748-88DFAD1E26BE}" type="sibTrans" cxnId="{17BA6BFF-A9FE-4C77-A215-0BE79AB85E5A}">
      <dgm:prSet/>
      <dgm:spPr/>
    </dgm:pt>
    <dgm:pt modelId="{7D5A0258-704D-47AE-A95B-A3602625503E}">
      <dgm:prSet phldrT="[Κείμενο]"/>
      <dgm:spPr/>
      <dgm:t>
        <a:bodyPr/>
        <a:lstStyle/>
        <a:p>
          <a:r>
            <a:rPr lang="af-ZA">
              <a:latin typeface="Bookman Old Style"/>
            </a:rPr>
            <a:t>3.000 people</a:t>
          </a:r>
        </a:p>
      </dgm:t>
    </dgm:pt>
    <dgm:pt modelId="{7EA21966-16E8-408A-829B-3322980E8FF5}" type="parTrans" cxnId="{69A6AD28-0D1A-4397-8774-863CBDD8D65D}">
      <dgm:prSet/>
      <dgm:spPr/>
    </dgm:pt>
    <dgm:pt modelId="{86F6EB7A-60D6-4040-8FD5-D5D3003FFF50}" type="sibTrans" cxnId="{69A6AD28-0D1A-4397-8774-863CBDD8D65D}">
      <dgm:prSet/>
      <dgm:spPr/>
    </dgm:pt>
    <dgm:pt modelId="{3262C405-3242-4BF9-87B8-FD5605C2D736}">
      <dgm:prSet phldrT="[Κείμενο]"/>
      <dgm:spPr/>
      <dgm:t>
        <a:bodyPr/>
        <a:lstStyle/>
        <a:p>
          <a:r>
            <a:rPr lang="af-ZA">
              <a:latin typeface="Bookman Old Style"/>
            </a:rPr>
            <a:t>Remained</a:t>
          </a:r>
          <a:r>
            <a:rPr lang="el-GR" dirty="0">
              <a:latin typeface="Bookman Old Style"/>
            </a:rPr>
            <a:t> </a:t>
          </a:r>
          <a:r>
            <a:rPr lang="af-ZA">
              <a:latin typeface="Bookman Old Style"/>
            </a:rPr>
            <a:t>people</a:t>
          </a:r>
          <a:r>
            <a:rPr lang="el-GR">
              <a:latin typeface="Bookman Old Style"/>
            </a:rPr>
            <a:t>:</a:t>
          </a:r>
          <a:endParaRPr lang="af-ZA">
            <a:latin typeface="Bookman Old Style"/>
          </a:endParaRPr>
        </a:p>
      </dgm:t>
    </dgm:pt>
    <dgm:pt modelId="{61CE6BAA-C2A7-46E3-99D6-73C3F0BD7EFA}" type="parTrans" cxnId="{F81D18DE-69FB-4053-9D47-7BE1682711AB}">
      <dgm:prSet/>
      <dgm:spPr/>
    </dgm:pt>
    <dgm:pt modelId="{671192F9-2E93-4BCF-A149-1830B259AEFE}" type="sibTrans" cxnId="{F81D18DE-69FB-4053-9D47-7BE1682711AB}">
      <dgm:prSet/>
      <dgm:spPr/>
    </dgm:pt>
    <dgm:pt modelId="{1FA65825-E7DB-4973-9A5C-FF7FFCD8A9D8}">
      <dgm:prSet phldrT="[Κείμενο]"/>
      <dgm:spPr/>
      <dgm:t>
        <a:bodyPr/>
        <a:lstStyle/>
        <a:p>
          <a:r>
            <a:rPr lang="el-GR">
              <a:latin typeface="Bookman Old Style"/>
            </a:rPr>
            <a:t>4.950</a:t>
          </a:r>
          <a:endParaRPr lang="af-ZA">
            <a:latin typeface="Bookman Old Style"/>
          </a:endParaRPr>
        </a:p>
      </dgm:t>
    </dgm:pt>
    <dgm:pt modelId="{0FDA5343-EDE3-412F-A475-7FF5A8BBC0B5}" type="parTrans" cxnId="{52B97E10-40D5-4662-898D-95CD0F49E53E}">
      <dgm:prSet/>
      <dgm:spPr/>
    </dgm:pt>
    <dgm:pt modelId="{503BF3D7-D784-4159-9BC5-EE2118ED1E59}" type="sibTrans" cxnId="{52B97E10-40D5-4662-898D-95CD0F49E53E}">
      <dgm:prSet/>
      <dgm:spPr/>
    </dgm:pt>
    <dgm:pt modelId="{14CC6AB0-2652-46CE-BD85-E96D764E9816}" type="pres">
      <dgm:prSet presAssocID="{CBD46FB6-0AEA-4A90-9143-4505CF0D508E}" presName="Name0" presStyleCnt="0">
        <dgm:presLayoutVars>
          <dgm:dir/>
          <dgm:animLvl val="lvl"/>
          <dgm:resizeHandles val="exact"/>
        </dgm:presLayoutVars>
      </dgm:prSet>
      <dgm:spPr/>
    </dgm:pt>
    <dgm:pt modelId="{70CD6023-7BE2-43AF-AF55-373C2ED14D6E}" type="pres">
      <dgm:prSet presAssocID="{152BF07A-F673-4FB1-A63F-6BE4E05BA7B2}" presName="parTxOnly" presStyleLbl="node1" presStyleIdx="0" presStyleCnt="5">
        <dgm:presLayoutVars>
          <dgm:chMax val="0"/>
          <dgm:chPref val="0"/>
          <dgm:bulletEnabled val="1"/>
        </dgm:presLayoutVars>
      </dgm:prSet>
      <dgm:spPr/>
    </dgm:pt>
    <dgm:pt modelId="{7291DA71-EFCB-4303-8BF1-D5738A71CD78}" type="pres">
      <dgm:prSet presAssocID="{BD673328-FA57-4479-98D0-EB19A15CA0C7}" presName="parTxOnlySpace" presStyleCnt="0"/>
      <dgm:spPr/>
    </dgm:pt>
    <dgm:pt modelId="{1324EFBC-B4F3-4FA2-A28C-2AE42F9A23A8}" type="pres">
      <dgm:prSet presAssocID="{144565CE-54D2-43AF-93F4-261C64802857}" presName="parTxOnly" presStyleLbl="node1" presStyleIdx="1" presStyleCnt="5">
        <dgm:presLayoutVars>
          <dgm:chMax val="0"/>
          <dgm:chPref val="0"/>
          <dgm:bulletEnabled val="1"/>
        </dgm:presLayoutVars>
      </dgm:prSet>
      <dgm:spPr/>
    </dgm:pt>
    <dgm:pt modelId="{76A3CD26-07A8-445D-A59B-996D219C39FF}" type="pres">
      <dgm:prSet presAssocID="{83FB98F0-C13C-4EF7-B748-88DFAD1E26BE}" presName="parTxOnlySpace" presStyleCnt="0"/>
      <dgm:spPr/>
    </dgm:pt>
    <dgm:pt modelId="{1854A668-877F-4DCE-BA2F-2AA948528BFF}" type="pres">
      <dgm:prSet presAssocID="{7D5A0258-704D-47AE-A95B-A3602625503E}" presName="parTxOnly" presStyleLbl="node1" presStyleIdx="2" presStyleCnt="5">
        <dgm:presLayoutVars>
          <dgm:chMax val="0"/>
          <dgm:chPref val="0"/>
          <dgm:bulletEnabled val="1"/>
        </dgm:presLayoutVars>
      </dgm:prSet>
      <dgm:spPr/>
    </dgm:pt>
    <dgm:pt modelId="{97644556-4DD3-4586-8216-BAE8A9364CDA}" type="pres">
      <dgm:prSet presAssocID="{86F6EB7A-60D6-4040-8FD5-D5D3003FFF50}" presName="parTxOnlySpace" presStyleCnt="0"/>
      <dgm:spPr/>
    </dgm:pt>
    <dgm:pt modelId="{DCC60728-BFE4-4537-9B5D-D1CFBDED5EEC}" type="pres">
      <dgm:prSet presAssocID="{3262C405-3242-4BF9-87B8-FD5605C2D736}" presName="parTxOnly" presStyleLbl="node1" presStyleIdx="3" presStyleCnt="5">
        <dgm:presLayoutVars>
          <dgm:chMax val="0"/>
          <dgm:chPref val="0"/>
          <dgm:bulletEnabled val="1"/>
        </dgm:presLayoutVars>
      </dgm:prSet>
      <dgm:spPr/>
    </dgm:pt>
    <dgm:pt modelId="{2DF21779-2AC5-4FE6-9A92-E4D7DC34C849}" type="pres">
      <dgm:prSet presAssocID="{671192F9-2E93-4BCF-A149-1830B259AEFE}" presName="parTxOnlySpace" presStyleCnt="0"/>
      <dgm:spPr/>
    </dgm:pt>
    <dgm:pt modelId="{0514737D-3986-48EA-B8E6-0FC8CF3AF849}" type="pres">
      <dgm:prSet presAssocID="{1FA65825-E7DB-4973-9A5C-FF7FFCD8A9D8}" presName="parTxOnly" presStyleLbl="node1" presStyleIdx="4" presStyleCnt="5">
        <dgm:presLayoutVars>
          <dgm:chMax val="0"/>
          <dgm:chPref val="0"/>
          <dgm:bulletEnabled val="1"/>
        </dgm:presLayoutVars>
      </dgm:prSet>
      <dgm:spPr/>
    </dgm:pt>
  </dgm:ptLst>
  <dgm:cxnLst>
    <dgm:cxn modelId="{52B97E10-40D5-4662-898D-95CD0F49E53E}" srcId="{CBD46FB6-0AEA-4A90-9143-4505CF0D508E}" destId="{1FA65825-E7DB-4973-9A5C-FF7FFCD8A9D8}" srcOrd="4" destOrd="0" parTransId="{0FDA5343-EDE3-412F-A475-7FF5A8BBC0B5}" sibTransId="{503BF3D7-D784-4159-9BC5-EE2118ED1E59}"/>
    <dgm:cxn modelId="{69A6AD28-0D1A-4397-8774-863CBDD8D65D}" srcId="{CBD46FB6-0AEA-4A90-9143-4505CF0D508E}" destId="{7D5A0258-704D-47AE-A95B-A3602625503E}" srcOrd="2" destOrd="0" parTransId="{7EA21966-16E8-408A-829B-3322980E8FF5}" sibTransId="{86F6EB7A-60D6-4040-8FD5-D5D3003FFF50}"/>
    <dgm:cxn modelId="{299CDB3C-B339-4A0C-A22D-AC59670631CC}" srcId="{CBD46FB6-0AEA-4A90-9143-4505CF0D508E}" destId="{152BF07A-F673-4FB1-A63F-6BE4E05BA7B2}" srcOrd="0" destOrd="0" parTransId="{5DCD5F45-E844-4814-B543-1D0A06B225B5}" sibTransId="{BD673328-FA57-4479-98D0-EB19A15CA0C7}"/>
    <dgm:cxn modelId="{1591BC64-5645-4F45-8016-D97CB9FA462A}" type="presOf" srcId="{CBD46FB6-0AEA-4A90-9143-4505CF0D508E}" destId="{14CC6AB0-2652-46CE-BD85-E96D764E9816}" srcOrd="0" destOrd="0" presId="urn:microsoft.com/office/officeart/2005/8/layout/chevron1"/>
    <dgm:cxn modelId="{2F1BBF4B-BF32-495E-BC77-635C4258056A}" type="presOf" srcId="{3262C405-3242-4BF9-87B8-FD5605C2D736}" destId="{DCC60728-BFE4-4537-9B5D-D1CFBDED5EEC}" srcOrd="0" destOrd="0" presId="urn:microsoft.com/office/officeart/2005/8/layout/chevron1"/>
    <dgm:cxn modelId="{58A87973-3B8E-4766-AFD5-D097E82F529E}" type="presOf" srcId="{144565CE-54D2-43AF-93F4-261C64802857}" destId="{1324EFBC-B4F3-4FA2-A28C-2AE42F9A23A8}" srcOrd="0" destOrd="0" presId="urn:microsoft.com/office/officeart/2005/8/layout/chevron1"/>
    <dgm:cxn modelId="{3F99979B-D1A9-41E2-B70D-3070C4A8F7F6}" type="presOf" srcId="{152BF07A-F673-4FB1-A63F-6BE4E05BA7B2}" destId="{70CD6023-7BE2-43AF-AF55-373C2ED14D6E}" srcOrd="0" destOrd="0" presId="urn:microsoft.com/office/officeart/2005/8/layout/chevron1"/>
    <dgm:cxn modelId="{0E95F8D4-A675-442D-BAF1-03A165EA4B3E}" type="presOf" srcId="{1FA65825-E7DB-4973-9A5C-FF7FFCD8A9D8}" destId="{0514737D-3986-48EA-B8E6-0FC8CF3AF849}" srcOrd="0" destOrd="0" presId="urn:microsoft.com/office/officeart/2005/8/layout/chevron1"/>
    <dgm:cxn modelId="{F81D18DE-69FB-4053-9D47-7BE1682711AB}" srcId="{CBD46FB6-0AEA-4A90-9143-4505CF0D508E}" destId="{3262C405-3242-4BF9-87B8-FD5605C2D736}" srcOrd="3" destOrd="0" parTransId="{61CE6BAA-C2A7-46E3-99D6-73C3F0BD7EFA}" sibTransId="{671192F9-2E93-4BCF-A149-1830B259AEFE}"/>
    <dgm:cxn modelId="{A021D0E1-96CD-4BE4-A4B6-18E19FE71E85}" type="presOf" srcId="{7D5A0258-704D-47AE-A95B-A3602625503E}" destId="{1854A668-877F-4DCE-BA2F-2AA948528BFF}" srcOrd="0" destOrd="0" presId="urn:microsoft.com/office/officeart/2005/8/layout/chevron1"/>
    <dgm:cxn modelId="{17BA6BFF-A9FE-4C77-A215-0BE79AB85E5A}" srcId="{CBD46FB6-0AEA-4A90-9143-4505CF0D508E}" destId="{144565CE-54D2-43AF-93F4-261C64802857}" srcOrd="1" destOrd="0" parTransId="{6EB1F617-9881-46BD-B945-01BAFE97B5E8}" sibTransId="{83FB98F0-C13C-4EF7-B748-88DFAD1E26BE}"/>
    <dgm:cxn modelId="{3A420309-BE6E-4FD5-8100-A5F03A974F83}" type="presParOf" srcId="{14CC6AB0-2652-46CE-BD85-E96D764E9816}" destId="{70CD6023-7BE2-43AF-AF55-373C2ED14D6E}" srcOrd="0" destOrd="0" presId="urn:microsoft.com/office/officeart/2005/8/layout/chevron1"/>
    <dgm:cxn modelId="{5837C653-38E1-4238-ABD4-9F749F0C1811}" type="presParOf" srcId="{14CC6AB0-2652-46CE-BD85-E96D764E9816}" destId="{7291DA71-EFCB-4303-8BF1-D5738A71CD78}" srcOrd="1" destOrd="0" presId="urn:microsoft.com/office/officeart/2005/8/layout/chevron1"/>
    <dgm:cxn modelId="{FB61780C-AD21-487C-9A82-3A783668CA5B}" type="presParOf" srcId="{14CC6AB0-2652-46CE-BD85-E96D764E9816}" destId="{1324EFBC-B4F3-4FA2-A28C-2AE42F9A23A8}" srcOrd="2" destOrd="0" presId="urn:microsoft.com/office/officeart/2005/8/layout/chevron1"/>
    <dgm:cxn modelId="{92516CBD-C5A7-4B20-854D-027B6FC65EE4}" type="presParOf" srcId="{14CC6AB0-2652-46CE-BD85-E96D764E9816}" destId="{76A3CD26-07A8-445D-A59B-996D219C39FF}" srcOrd="3" destOrd="0" presId="urn:microsoft.com/office/officeart/2005/8/layout/chevron1"/>
    <dgm:cxn modelId="{07529360-E544-4A41-BB3E-640F61821A0B}" type="presParOf" srcId="{14CC6AB0-2652-46CE-BD85-E96D764E9816}" destId="{1854A668-877F-4DCE-BA2F-2AA948528BFF}" srcOrd="4" destOrd="0" presId="urn:microsoft.com/office/officeart/2005/8/layout/chevron1"/>
    <dgm:cxn modelId="{D4644998-15E7-417B-BC81-BFEF1F33A96F}" type="presParOf" srcId="{14CC6AB0-2652-46CE-BD85-E96D764E9816}" destId="{97644556-4DD3-4586-8216-BAE8A9364CDA}" srcOrd="5" destOrd="0" presId="urn:microsoft.com/office/officeart/2005/8/layout/chevron1"/>
    <dgm:cxn modelId="{B2003145-4521-49BD-957D-21FCE3A9216F}" type="presParOf" srcId="{14CC6AB0-2652-46CE-BD85-E96D764E9816}" destId="{DCC60728-BFE4-4537-9B5D-D1CFBDED5EEC}" srcOrd="6" destOrd="0" presId="urn:microsoft.com/office/officeart/2005/8/layout/chevron1"/>
    <dgm:cxn modelId="{2B1F59CF-D11E-431E-88A0-2C5A3A9887D4}" type="presParOf" srcId="{14CC6AB0-2652-46CE-BD85-E96D764E9816}" destId="{2DF21779-2AC5-4FE6-9A92-E4D7DC34C849}" srcOrd="7" destOrd="0" presId="urn:microsoft.com/office/officeart/2005/8/layout/chevron1"/>
    <dgm:cxn modelId="{D81FC2AB-40DE-40EC-8C16-C138851DF0E9}" type="presParOf" srcId="{14CC6AB0-2652-46CE-BD85-E96D764E9816}" destId="{0514737D-3986-48EA-B8E6-0FC8CF3AF84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9815FE-CBE4-45F1-ADC4-097D622CC80B}" type="doc">
      <dgm:prSet loTypeId="urn:microsoft.com/office/officeart/2005/8/layout/chevron1" loCatId="process" qsTypeId="urn:microsoft.com/office/officeart/2005/8/quickstyle/3d1" qsCatId="3D" csTypeId="urn:microsoft.com/office/officeart/2005/8/colors/accent1_2" csCatId="accent1" phldr="1"/>
      <dgm:spPr/>
    </dgm:pt>
    <dgm:pt modelId="{50C548AA-EBB1-4C2D-B5C6-4C4064B5CB1F}">
      <dgm:prSet phldrT="[Κείμενο]"/>
      <dgm:spPr/>
      <dgm:t>
        <a:bodyPr/>
        <a:lstStyle/>
        <a:p>
          <a:r>
            <a:rPr lang="el-GR">
              <a:latin typeface="Bookman Old Style"/>
            </a:rPr>
            <a:t>Samos</a:t>
          </a:r>
          <a:endParaRPr lang="el-GR" sz="3000">
            <a:latin typeface="Bookman Old Style"/>
          </a:endParaRPr>
        </a:p>
      </dgm:t>
    </dgm:pt>
    <dgm:pt modelId="{C3E78C67-94F2-48F4-B0B1-D00C55D59ED6}" type="parTrans" cxnId="{6E1D5FD8-2C76-44B3-ADCC-799BBAA4439E}">
      <dgm:prSet/>
      <dgm:spPr/>
    </dgm:pt>
    <dgm:pt modelId="{E51F5D76-B62F-4FED-AB28-689B2F83766D}" type="sibTrans" cxnId="{6E1D5FD8-2C76-44B3-ADCC-799BBAA4439E}">
      <dgm:prSet/>
      <dgm:spPr/>
    </dgm:pt>
    <dgm:pt modelId="{08DC08C2-B490-4F11-94D6-A606A154A002}">
      <dgm:prSet phldrT="[Κείμενο]"/>
      <dgm:spPr/>
      <dgm:t>
        <a:bodyPr/>
        <a:lstStyle/>
        <a:p>
          <a:r>
            <a:rPr lang="el-GR">
              <a:latin typeface="Bookman Old Style"/>
            </a:rPr>
            <a:t>Nominal </a:t>
          </a:r>
          <a:r>
            <a:rPr lang="af-ZA">
              <a:latin typeface="Bookman Old Style"/>
            </a:rPr>
            <a:t>capacity:</a:t>
          </a:r>
          <a:endParaRPr lang="el-GR">
            <a:latin typeface="Bookman Old Style"/>
          </a:endParaRPr>
        </a:p>
      </dgm:t>
    </dgm:pt>
    <dgm:pt modelId="{E2E77AC3-D939-4FCE-9C60-95E694768EC5}" type="parTrans" cxnId="{3C7C7FCF-F2FC-487A-9507-F16B247546A5}">
      <dgm:prSet/>
      <dgm:spPr/>
    </dgm:pt>
    <dgm:pt modelId="{5606A54B-1448-48E5-A2CC-34877BBBFFBB}" type="sibTrans" cxnId="{3C7C7FCF-F2FC-487A-9507-F16B247546A5}">
      <dgm:prSet/>
      <dgm:spPr/>
    </dgm:pt>
    <dgm:pt modelId="{E4C306C8-53A5-49F3-BDEE-B0EFA51732A8}">
      <dgm:prSet phldrT="[Κείμενο]"/>
      <dgm:spPr/>
      <dgm:t>
        <a:bodyPr/>
        <a:lstStyle/>
        <a:p>
          <a:r>
            <a:rPr lang="el-GR">
              <a:latin typeface="Bookman Old Style"/>
            </a:rPr>
            <a:t>700 </a:t>
          </a:r>
          <a:r>
            <a:rPr lang="af-ZA">
              <a:latin typeface="Bookman Old Style"/>
            </a:rPr>
            <a:t>places</a:t>
          </a:r>
        </a:p>
      </dgm:t>
    </dgm:pt>
    <dgm:pt modelId="{55783A02-3FFA-4177-8831-8ACFDD7BA04A}" type="parTrans" cxnId="{A666D926-F4DB-491A-B2C9-1236C0A5AADA}">
      <dgm:prSet/>
      <dgm:spPr/>
    </dgm:pt>
    <dgm:pt modelId="{C7CD62B4-F9AF-4684-B932-2491EF4369CD}" type="sibTrans" cxnId="{A666D926-F4DB-491A-B2C9-1236C0A5AADA}">
      <dgm:prSet/>
      <dgm:spPr/>
    </dgm:pt>
    <dgm:pt modelId="{38B921EA-BB9A-41C4-878F-4EBE3C2C1F7E}">
      <dgm:prSet phldrT="[Κείμενο]"/>
      <dgm:spPr/>
      <dgm:t>
        <a:bodyPr/>
        <a:lstStyle/>
        <a:p>
          <a:r>
            <a:rPr lang="af-ZA">
              <a:latin typeface="Bookman Old Style"/>
            </a:rPr>
            <a:t>Remained people</a:t>
          </a:r>
          <a:r>
            <a:rPr lang="el-GR">
              <a:latin typeface="Bookman Old Style"/>
            </a:rPr>
            <a:t>:</a:t>
          </a:r>
          <a:endParaRPr lang="af-ZA">
            <a:latin typeface="Bookman Old Style"/>
          </a:endParaRPr>
        </a:p>
      </dgm:t>
    </dgm:pt>
    <dgm:pt modelId="{A4A80DF8-219E-47B3-AD80-30A809702E0B}" type="parTrans" cxnId="{2686E344-03DE-4081-998E-DD0D6C64F2B9}">
      <dgm:prSet/>
      <dgm:spPr/>
    </dgm:pt>
    <dgm:pt modelId="{BD1254E5-56AC-4A53-B419-20C9A6708FA0}" type="sibTrans" cxnId="{2686E344-03DE-4081-998E-DD0D6C64F2B9}">
      <dgm:prSet/>
      <dgm:spPr/>
    </dgm:pt>
    <dgm:pt modelId="{5D7B0C00-59FF-4E63-8638-644A47DCC512}">
      <dgm:prSet phldrT="[Κείμενο]"/>
      <dgm:spPr/>
      <dgm:t>
        <a:bodyPr/>
        <a:lstStyle/>
        <a:p>
          <a:r>
            <a:rPr lang="el-GR">
              <a:latin typeface="Bookman Old Style"/>
            </a:rPr>
            <a:t>2.380</a:t>
          </a:r>
          <a:endParaRPr lang="af-ZA">
            <a:latin typeface="Bookman Old Style"/>
          </a:endParaRPr>
        </a:p>
      </dgm:t>
    </dgm:pt>
    <dgm:pt modelId="{831A39AF-6637-49F3-AF25-E78D5640DE83}" type="parTrans" cxnId="{E6695FD6-284F-4DA1-826E-488D2AE3A7E0}">
      <dgm:prSet/>
      <dgm:spPr/>
    </dgm:pt>
    <dgm:pt modelId="{FB3268BC-F5D7-47DE-8AC0-DCF98CC39F94}" type="sibTrans" cxnId="{E6695FD6-284F-4DA1-826E-488D2AE3A7E0}">
      <dgm:prSet/>
      <dgm:spPr/>
    </dgm:pt>
    <dgm:pt modelId="{236B460D-57B9-475D-B446-55C7B846DD9B}" type="pres">
      <dgm:prSet presAssocID="{869815FE-CBE4-45F1-ADC4-097D622CC80B}" presName="Name0" presStyleCnt="0">
        <dgm:presLayoutVars>
          <dgm:dir/>
          <dgm:animLvl val="lvl"/>
          <dgm:resizeHandles val="exact"/>
        </dgm:presLayoutVars>
      </dgm:prSet>
      <dgm:spPr/>
    </dgm:pt>
    <dgm:pt modelId="{D3DE51C1-D297-4E6C-AEF6-06E7E9601603}" type="pres">
      <dgm:prSet presAssocID="{50C548AA-EBB1-4C2D-B5C6-4C4064B5CB1F}" presName="parTxOnly" presStyleLbl="node1" presStyleIdx="0" presStyleCnt="5">
        <dgm:presLayoutVars>
          <dgm:chMax val="0"/>
          <dgm:chPref val="0"/>
          <dgm:bulletEnabled val="1"/>
        </dgm:presLayoutVars>
      </dgm:prSet>
      <dgm:spPr/>
    </dgm:pt>
    <dgm:pt modelId="{BC0A880D-7210-45D4-AE91-15297AC67143}" type="pres">
      <dgm:prSet presAssocID="{E51F5D76-B62F-4FED-AB28-689B2F83766D}" presName="parTxOnlySpace" presStyleCnt="0"/>
      <dgm:spPr/>
    </dgm:pt>
    <dgm:pt modelId="{016D7424-631F-4A7D-BF88-6478B7C7D3C4}" type="pres">
      <dgm:prSet presAssocID="{08DC08C2-B490-4F11-94D6-A606A154A002}" presName="parTxOnly" presStyleLbl="node1" presStyleIdx="1" presStyleCnt="5">
        <dgm:presLayoutVars>
          <dgm:chMax val="0"/>
          <dgm:chPref val="0"/>
          <dgm:bulletEnabled val="1"/>
        </dgm:presLayoutVars>
      </dgm:prSet>
      <dgm:spPr/>
    </dgm:pt>
    <dgm:pt modelId="{7EBD211C-B238-435E-AC4F-D21C76C4EFBF}" type="pres">
      <dgm:prSet presAssocID="{5606A54B-1448-48E5-A2CC-34877BBBFFBB}" presName="parTxOnlySpace" presStyleCnt="0"/>
      <dgm:spPr/>
    </dgm:pt>
    <dgm:pt modelId="{5F53F1DF-74A7-4575-A19E-E250495F776A}" type="pres">
      <dgm:prSet presAssocID="{E4C306C8-53A5-49F3-BDEE-B0EFA51732A8}" presName="parTxOnly" presStyleLbl="node1" presStyleIdx="2" presStyleCnt="5">
        <dgm:presLayoutVars>
          <dgm:chMax val="0"/>
          <dgm:chPref val="0"/>
          <dgm:bulletEnabled val="1"/>
        </dgm:presLayoutVars>
      </dgm:prSet>
      <dgm:spPr/>
    </dgm:pt>
    <dgm:pt modelId="{02E5D4C0-A626-4931-8283-4846AA821B48}" type="pres">
      <dgm:prSet presAssocID="{C7CD62B4-F9AF-4684-B932-2491EF4369CD}" presName="parTxOnlySpace" presStyleCnt="0"/>
      <dgm:spPr/>
    </dgm:pt>
    <dgm:pt modelId="{9FEA0461-5658-453B-A1FF-E8813D9A1057}" type="pres">
      <dgm:prSet presAssocID="{38B921EA-BB9A-41C4-878F-4EBE3C2C1F7E}" presName="parTxOnly" presStyleLbl="node1" presStyleIdx="3" presStyleCnt="5">
        <dgm:presLayoutVars>
          <dgm:chMax val="0"/>
          <dgm:chPref val="0"/>
          <dgm:bulletEnabled val="1"/>
        </dgm:presLayoutVars>
      </dgm:prSet>
      <dgm:spPr/>
    </dgm:pt>
    <dgm:pt modelId="{E1D88FB6-027C-468A-9B67-6B422ABC2C19}" type="pres">
      <dgm:prSet presAssocID="{BD1254E5-56AC-4A53-B419-20C9A6708FA0}" presName="parTxOnlySpace" presStyleCnt="0"/>
      <dgm:spPr/>
    </dgm:pt>
    <dgm:pt modelId="{C83A0B4F-BE3B-42B0-85E5-93B77A49556B}" type="pres">
      <dgm:prSet presAssocID="{5D7B0C00-59FF-4E63-8638-644A47DCC512}" presName="parTxOnly" presStyleLbl="node1" presStyleIdx="4" presStyleCnt="5">
        <dgm:presLayoutVars>
          <dgm:chMax val="0"/>
          <dgm:chPref val="0"/>
          <dgm:bulletEnabled val="1"/>
        </dgm:presLayoutVars>
      </dgm:prSet>
      <dgm:spPr/>
    </dgm:pt>
  </dgm:ptLst>
  <dgm:cxnLst>
    <dgm:cxn modelId="{2DD93704-FADA-415F-8D1D-B8D022306FA4}" type="presOf" srcId="{869815FE-CBE4-45F1-ADC4-097D622CC80B}" destId="{236B460D-57B9-475D-B446-55C7B846DD9B}" srcOrd="0" destOrd="0" presId="urn:microsoft.com/office/officeart/2005/8/layout/chevron1"/>
    <dgm:cxn modelId="{A666D926-F4DB-491A-B2C9-1236C0A5AADA}" srcId="{869815FE-CBE4-45F1-ADC4-097D622CC80B}" destId="{E4C306C8-53A5-49F3-BDEE-B0EFA51732A8}" srcOrd="2" destOrd="0" parTransId="{55783A02-3FFA-4177-8831-8ACFDD7BA04A}" sibTransId="{C7CD62B4-F9AF-4684-B932-2491EF4369CD}"/>
    <dgm:cxn modelId="{2686E344-03DE-4081-998E-DD0D6C64F2B9}" srcId="{869815FE-CBE4-45F1-ADC4-097D622CC80B}" destId="{38B921EA-BB9A-41C4-878F-4EBE3C2C1F7E}" srcOrd="3" destOrd="0" parTransId="{A4A80DF8-219E-47B3-AD80-30A809702E0B}" sibTransId="{BD1254E5-56AC-4A53-B419-20C9A6708FA0}"/>
    <dgm:cxn modelId="{3D10D64B-7767-45E7-9C87-FF392000437F}" type="presOf" srcId="{38B921EA-BB9A-41C4-878F-4EBE3C2C1F7E}" destId="{9FEA0461-5658-453B-A1FF-E8813D9A1057}" srcOrd="0" destOrd="0" presId="urn:microsoft.com/office/officeart/2005/8/layout/chevron1"/>
    <dgm:cxn modelId="{7B108E95-5DF9-4EE8-BCF8-F69D00747463}" type="presOf" srcId="{E4C306C8-53A5-49F3-BDEE-B0EFA51732A8}" destId="{5F53F1DF-74A7-4575-A19E-E250495F776A}" srcOrd="0" destOrd="0" presId="urn:microsoft.com/office/officeart/2005/8/layout/chevron1"/>
    <dgm:cxn modelId="{E08C929F-9E98-4005-8AE3-CB8249029961}" type="presOf" srcId="{50C548AA-EBB1-4C2D-B5C6-4C4064B5CB1F}" destId="{D3DE51C1-D297-4E6C-AEF6-06E7E9601603}" srcOrd="0" destOrd="0" presId="urn:microsoft.com/office/officeart/2005/8/layout/chevron1"/>
    <dgm:cxn modelId="{5CEDE4B0-1B7D-4F60-BBB2-39A042C95D30}" type="presOf" srcId="{5D7B0C00-59FF-4E63-8638-644A47DCC512}" destId="{C83A0B4F-BE3B-42B0-85E5-93B77A49556B}" srcOrd="0" destOrd="0" presId="urn:microsoft.com/office/officeart/2005/8/layout/chevron1"/>
    <dgm:cxn modelId="{3C7C7FCF-F2FC-487A-9507-F16B247546A5}" srcId="{869815FE-CBE4-45F1-ADC4-097D622CC80B}" destId="{08DC08C2-B490-4F11-94D6-A606A154A002}" srcOrd="1" destOrd="0" parTransId="{E2E77AC3-D939-4FCE-9C60-95E694768EC5}" sibTransId="{5606A54B-1448-48E5-A2CC-34877BBBFFBB}"/>
    <dgm:cxn modelId="{E6695FD6-284F-4DA1-826E-488D2AE3A7E0}" srcId="{869815FE-CBE4-45F1-ADC4-097D622CC80B}" destId="{5D7B0C00-59FF-4E63-8638-644A47DCC512}" srcOrd="4" destOrd="0" parTransId="{831A39AF-6637-49F3-AF25-E78D5640DE83}" sibTransId="{FB3268BC-F5D7-47DE-8AC0-DCF98CC39F94}"/>
    <dgm:cxn modelId="{6E1D5FD8-2C76-44B3-ADCC-799BBAA4439E}" srcId="{869815FE-CBE4-45F1-ADC4-097D622CC80B}" destId="{50C548AA-EBB1-4C2D-B5C6-4C4064B5CB1F}" srcOrd="0" destOrd="0" parTransId="{C3E78C67-94F2-48F4-B0B1-D00C55D59ED6}" sibTransId="{E51F5D76-B62F-4FED-AB28-689B2F83766D}"/>
    <dgm:cxn modelId="{97D8B4DF-45D4-4E34-95F0-7745CA6F9ECC}" type="presOf" srcId="{08DC08C2-B490-4F11-94D6-A606A154A002}" destId="{016D7424-631F-4A7D-BF88-6478B7C7D3C4}" srcOrd="0" destOrd="0" presId="urn:microsoft.com/office/officeart/2005/8/layout/chevron1"/>
    <dgm:cxn modelId="{B4AA1C27-F078-4601-8620-1F7775CA4DA6}" type="presParOf" srcId="{236B460D-57B9-475D-B446-55C7B846DD9B}" destId="{D3DE51C1-D297-4E6C-AEF6-06E7E9601603}" srcOrd="0" destOrd="0" presId="urn:microsoft.com/office/officeart/2005/8/layout/chevron1"/>
    <dgm:cxn modelId="{CBDF07D2-DE23-4DF2-A3E1-260FCD60D7DE}" type="presParOf" srcId="{236B460D-57B9-475D-B446-55C7B846DD9B}" destId="{BC0A880D-7210-45D4-AE91-15297AC67143}" srcOrd="1" destOrd="0" presId="urn:microsoft.com/office/officeart/2005/8/layout/chevron1"/>
    <dgm:cxn modelId="{82B6526C-5353-4484-9945-E21DC3BE9B11}" type="presParOf" srcId="{236B460D-57B9-475D-B446-55C7B846DD9B}" destId="{016D7424-631F-4A7D-BF88-6478B7C7D3C4}" srcOrd="2" destOrd="0" presId="urn:microsoft.com/office/officeart/2005/8/layout/chevron1"/>
    <dgm:cxn modelId="{9CE91954-121B-4DB8-802E-E5227AFE0BCF}" type="presParOf" srcId="{236B460D-57B9-475D-B446-55C7B846DD9B}" destId="{7EBD211C-B238-435E-AC4F-D21C76C4EFBF}" srcOrd="3" destOrd="0" presId="urn:microsoft.com/office/officeart/2005/8/layout/chevron1"/>
    <dgm:cxn modelId="{EFF7EE43-5CCF-4813-A7DA-8F5A7F4996F3}" type="presParOf" srcId="{236B460D-57B9-475D-B446-55C7B846DD9B}" destId="{5F53F1DF-74A7-4575-A19E-E250495F776A}" srcOrd="4" destOrd="0" presId="urn:microsoft.com/office/officeart/2005/8/layout/chevron1"/>
    <dgm:cxn modelId="{66B97F57-1741-487C-8FD5-9DE31EBAA453}" type="presParOf" srcId="{236B460D-57B9-475D-B446-55C7B846DD9B}" destId="{02E5D4C0-A626-4931-8283-4846AA821B48}" srcOrd="5" destOrd="0" presId="urn:microsoft.com/office/officeart/2005/8/layout/chevron1"/>
    <dgm:cxn modelId="{15018EF9-32B4-4C5B-AD63-34CDE1F17A9F}" type="presParOf" srcId="{236B460D-57B9-475D-B446-55C7B846DD9B}" destId="{9FEA0461-5658-453B-A1FF-E8813D9A1057}" srcOrd="6" destOrd="0" presId="urn:microsoft.com/office/officeart/2005/8/layout/chevron1"/>
    <dgm:cxn modelId="{EC889DFB-328F-4EF0-A52A-CB847EBD0C50}" type="presParOf" srcId="{236B460D-57B9-475D-B446-55C7B846DD9B}" destId="{E1D88FB6-027C-468A-9B67-6B422ABC2C19}" srcOrd="7" destOrd="0" presId="urn:microsoft.com/office/officeart/2005/8/layout/chevron1"/>
    <dgm:cxn modelId="{95720204-C328-4CC2-9828-E1AFAB8383A7}" type="presParOf" srcId="{236B460D-57B9-475D-B446-55C7B846DD9B}" destId="{C83A0B4F-BE3B-42B0-85E5-93B77A49556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553CF8-3C68-4340-A14B-958AA8A3FA01}" type="doc">
      <dgm:prSet loTypeId="urn:microsoft.com/office/officeart/2005/8/layout/chevron1" loCatId="process" qsTypeId="urn:microsoft.com/office/officeart/2005/8/quickstyle/3d1" qsCatId="3D" csTypeId="urn:microsoft.com/office/officeart/2005/8/colors/accent1_2" csCatId="accent1" phldr="1"/>
      <dgm:spPr/>
    </dgm:pt>
    <dgm:pt modelId="{68D88F92-0BD4-45A3-8B73-5558425558E9}">
      <dgm:prSet phldrT="[Κείμενο]"/>
      <dgm:spPr/>
      <dgm:t>
        <a:bodyPr/>
        <a:lstStyle/>
        <a:p>
          <a:r>
            <a:rPr lang="el-GR">
              <a:latin typeface="Bookman Old Style"/>
            </a:rPr>
            <a:t>Chios</a:t>
          </a:r>
          <a:endParaRPr lang="el-GR" sz="3000">
            <a:latin typeface="Bookman Old Style"/>
          </a:endParaRPr>
        </a:p>
      </dgm:t>
    </dgm:pt>
    <dgm:pt modelId="{D3BDE547-BEEE-41F9-BA45-556823A3BA83}" type="parTrans" cxnId="{7B1C43E9-9DAF-4EBB-8780-E84C767E73BA}">
      <dgm:prSet/>
      <dgm:spPr/>
    </dgm:pt>
    <dgm:pt modelId="{F65EC10E-116F-4F1E-AD6E-AC435BAB3D75}" type="sibTrans" cxnId="{7B1C43E9-9DAF-4EBB-8780-E84C767E73BA}">
      <dgm:prSet/>
      <dgm:spPr/>
    </dgm:pt>
    <dgm:pt modelId="{F88B3C77-28BD-4D7D-AE9C-A69462B9D232}">
      <dgm:prSet phldrT="[Κείμενο]"/>
      <dgm:spPr/>
      <dgm:t>
        <a:bodyPr/>
        <a:lstStyle/>
        <a:p>
          <a:r>
            <a:rPr lang="el-GR">
              <a:latin typeface="Bookman Old Style"/>
            </a:rPr>
            <a:t>Nominal capacity:</a:t>
          </a:r>
        </a:p>
      </dgm:t>
    </dgm:pt>
    <dgm:pt modelId="{05503A1A-8CA5-4C00-BC8F-E1E3D5A43A52}" type="parTrans" cxnId="{76DBF67C-8312-4DB6-AAD8-C4902E2D28AB}">
      <dgm:prSet/>
      <dgm:spPr/>
    </dgm:pt>
    <dgm:pt modelId="{4C625C2F-2D6A-47B4-92BD-AD6B3318C2EC}" type="sibTrans" cxnId="{76DBF67C-8312-4DB6-AAD8-C4902E2D28AB}">
      <dgm:prSet/>
      <dgm:spPr/>
    </dgm:pt>
    <dgm:pt modelId="{96EA758B-153E-495B-9AD0-71C9CDA97115}">
      <dgm:prSet phldrT="[Κείμενο]"/>
      <dgm:spPr/>
      <dgm:t>
        <a:bodyPr/>
        <a:lstStyle/>
        <a:p>
          <a:r>
            <a:rPr lang="el-GR">
              <a:latin typeface="Bookman Old Style"/>
            </a:rPr>
            <a:t>895 places</a:t>
          </a:r>
        </a:p>
      </dgm:t>
    </dgm:pt>
    <dgm:pt modelId="{5C3B3B72-8449-415D-A72C-E7346F67F526}" type="parTrans" cxnId="{546D8F0F-738A-4856-8943-FF8BC4D62817}">
      <dgm:prSet/>
      <dgm:spPr/>
    </dgm:pt>
    <dgm:pt modelId="{880A5AA6-1E82-4E2B-A579-6D7C24F4865E}" type="sibTrans" cxnId="{546D8F0F-738A-4856-8943-FF8BC4D62817}">
      <dgm:prSet/>
      <dgm:spPr/>
    </dgm:pt>
    <dgm:pt modelId="{C5708739-1C20-4F0E-A025-19F451EDC6AF}">
      <dgm:prSet phldrT="[Κείμενο]"/>
      <dgm:spPr/>
      <dgm:t>
        <a:bodyPr/>
        <a:lstStyle/>
        <a:p>
          <a:r>
            <a:rPr lang="el-GR">
              <a:latin typeface="Bookman Old Style"/>
            </a:rPr>
            <a:t>Remained people:</a:t>
          </a:r>
        </a:p>
      </dgm:t>
    </dgm:pt>
    <dgm:pt modelId="{2EE447BA-A2D1-4DF2-8DB1-A3D6CEFD1DEE}" type="parTrans" cxnId="{0119079A-4922-43F4-91AB-CD732949F56F}">
      <dgm:prSet/>
      <dgm:spPr/>
    </dgm:pt>
    <dgm:pt modelId="{27621E51-C629-47CD-87E2-9EBF5E131BFB}" type="sibTrans" cxnId="{0119079A-4922-43F4-91AB-CD732949F56F}">
      <dgm:prSet/>
      <dgm:spPr/>
    </dgm:pt>
    <dgm:pt modelId="{65F0FA50-AABD-465B-8F33-A93640B829BE}">
      <dgm:prSet phldrT="[Κείμενο]"/>
      <dgm:spPr/>
      <dgm:t>
        <a:bodyPr/>
        <a:lstStyle/>
        <a:p>
          <a:r>
            <a:rPr lang="el-GR">
              <a:latin typeface="Bookman Old Style"/>
            </a:rPr>
            <a:t>1.380</a:t>
          </a:r>
        </a:p>
      </dgm:t>
    </dgm:pt>
    <dgm:pt modelId="{9D4EC2B9-FBBE-442C-8FAA-44BD94849560}" type="parTrans" cxnId="{F13DFAA0-B423-4EFA-8C41-4999905E4A1B}">
      <dgm:prSet/>
      <dgm:spPr/>
    </dgm:pt>
    <dgm:pt modelId="{B0DB981C-F766-44B0-9DD7-01EEE158EFFD}" type="sibTrans" cxnId="{F13DFAA0-B423-4EFA-8C41-4999905E4A1B}">
      <dgm:prSet/>
      <dgm:spPr/>
    </dgm:pt>
    <dgm:pt modelId="{C64DC036-3684-4005-9290-996290BCE280}" type="pres">
      <dgm:prSet presAssocID="{AE553CF8-3C68-4340-A14B-958AA8A3FA01}" presName="Name0" presStyleCnt="0">
        <dgm:presLayoutVars>
          <dgm:dir/>
          <dgm:animLvl val="lvl"/>
          <dgm:resizeHandles val="exact"/>
        </dgm:presLayoutVars>
      </dgm:prSet>
      <dgm:spPr/>
    </dgm:pt>
    <dgm:pt modelId="{5BF73908-9CE8-45DB-9BFF-7FC1B3226656}" type="pres">
      <dgm:prSet presAssocID="{68D88F92-0BD4-45A3-8B73-5558425558E9}" presName="parTxOnly" presStyleLbl="node1" presStyleIdx="0" presStyleCnt="5">
        <dgm:presLayoutVars>
          <dgm:chMax val="0"/>
          <dgm:chPref val="0"/>
          <dgm:bulletEnabled val="1"/>
        </dgm:presLayoutVars>
      </dgm:prSet>
      <dgm:spPr/>
    </dgm:pt>
    <dgm:pt modelId="{DAF66612-D48F-452F-9FA7-A00F39E8A4DB}" type="pres">
      <dgm:prSet presAssocID="{F65EC10E-116F-4F1E-AD6E-AC435BAB3D75}" presName="parTxOnlySpace" presStyleCnt="0"/>
      <dgm:spPr/>
    </dgm:pt>
    <dgm:pt modelId="{ECB78C0E-8007-4BEA-B4EB-23F3FFEE7ECE}" type="pres">
      <dgm:prSet presAssocID="{F88B3C77-28BD-4D7D-AE9C-A69462B9D232}" presName="parTxOnly" presStyleLbl="node1" presStyleIdx="1" presStyleCnt="5">
        <dgm:presLayoutVars>
          <dgm:chMax val="0"/>
          <dgm:chPref val="0"/>
          <dgm:bulletEnabled val="1"/>
        </dgm:presLayoutVars>
      </dgm:prSet>
      <dgm:spPr/>
    </dgm:pt>
    <dgm:pt modelId="{70D0691E-5442-48A1-9A67-8DAB9A5899D4}" type="pres">
      <dgm:prSet presAssocID="{4C625C2F-2D6A-47B4-92BD-AD6B3318C2EC}" presName="parTxOnlySpace" presStyleCnt="0"/>
      <dgm:spPr/>
    </dgm:pt>
    <dgm:pt modelId="{70A0AF17-9594-4B19-911E-A3B1405256E9}" type="pres">
      <dgm:prSet presAssocID="{96EA758B-153E-495B-9AD0-71C9CDA97115}" presName="parTxOnly" presStyleLbl="node1" presStyleIdx="2" presStyleCnt="5">
        <dgm:presLayoutVars>
          <dgm:chMax val="0"/>
          <dgm:chPref val="0"/>
          <dgm:bulletEnabled val="1"/>
        </dgm:presLayoutVars>
      </dgm:prSet>
      <dgm:spPr/>
    </dgm:pt>
    <dgm:pt modelId="{E856EE0B-0BE2-438C-85E3-13495FC5C541}" type="pres">
      <dgm:prSet presAssocID="{880A5AA6-1E82-4E2B-A579-6D7C24F4865E}" presName="parTxOnlySpace" presStyleCnt="0"/>
      <dgm:spPr/>
    </dgm:pt>
    <dgm:pt modelId="{86033EFB-625F-4777-87D7-5E20322C4E48}" type="pres">
      <dgm:prSet presAssocID="{C5708739-1C20-4F0E-A025-19F451EDC6AF}" presName="parTxOnly" presStyleLbl="node1" presStyleIdx="3" presStyleCnt="5">
        <dgm:presLayoutVars>
          <dgm:chMax val="0"/>
          <dgm:chPref val="0"/>
          <dgm:bulletEnabled val="1"/>
        </dgm:presLayoutVars>
      </dgm:prSet>
      <dgm:spPr/>
    </dgm:pt>
    <dgm:pt modelId="{14FA2002-DDA3-4765-87E4-A3B5839938BA}" type="pres">
      <dgm:prSet presAssocID="{27621E51-C629-47CD-87E2-9EBF5E131BFB}" presName="parTxOnlySpace" presStyleCnt="0"/>
      <dgm:spPr/>
    </dgm:pt>
    <dgm:pt modelId="{5DD76CA1-9339-45C4-972B-115EE5C78E53}" type="pres">
      <dgm:prSet presAssocID="{65F0FA50-AABD-465B-8F33-A93640B829BE}" presName="parTxOnly" presStyleLbl="node1" presStyleIdx="4" presStyleCnt="5">
        <dgm:presLayoutVars>
          <dgm:chMax val="0"/>
          <dgm:chPref val="0"/>
          <dgm:bulletEnabled val="1"/>
        </dgm:presLayoutVars>
      </dgm:prSet>
      <dgm:spPr/>
    </dgm:pt>
  </dgm:ptLst>
  <dgm:cxnLst>
    <dgm:cxn modelId="{ACBB4C01-EB6C-4BD1-A8F0-1D5975D00677}" type="presOf" srcId="{68D88F92-0BD4-45A3-8B73-5558425558E9}" destId="{5BF73908-9CE8-45DB-9BFF-7FC1B3226656}" srcOrd="0" destOrd="0" presId="urn:microsoft.com/office/officeart/2005/8/layout/chevron1"/>
    <dgm:cxn modelId="{546D8F0F-738A-4856-8943-FF8BC4D62817}" srcId="{AE553CF8-3C68-4340-A14B-958AA8A3FA01}" destId="{96EA758B-153E-495B-9AD0-71C9CDA97115}" srcOrd="2" destOrd="0" parTransId="{5C3B3B72-8449-415D-A72C-E7346F67F526}" sibTransId="{880A5AA6-1E82-4E2B-A579-6D7C24F4865E}"/>
    <dgm:cxn modelId="{89EA2E2F-9283-4542-BD0C-D728E5A3A221}" type="presOf" srcId="{96EA758B-153E-495B-9AD0-71C9CDA97115}" destId="{70A0AF17-9594-4B19-911E-A3B1405256E9}" srcOrd="0" destOrd="0" presId="urn:microsoft.com/office/officeart/2005/8/layout/chevron1"/>
    <dgm:cxn modelId="{76DBF67C-8312-4DB6-AAD8-C4902E2D28AB}" srcId="{AE553CF8-3C68-4340-A14B-958AA8A3FA01}" destId="{F88B3C77-28BD-4D7D-AE9C-A69462B9D232}" srcOrd="1" destOrd="0" parTransId="{05503A1A-8CA5-4C00-BC8F-E1E3D5A43A52}" sibTransId="{4C625C2F-2D6A-47B4-92BD-AD6B3318C2EC}"/>
    <dgm:cxn modelId="{C9C1567D-D607-467A-AF0B-E7A9ED2C6639}" type="presOf" srcId="{65F0FA50-AABD-465B-8F33-A93640B829BE}" destId="{5DD76CA1-9339-45C4-972B-115EE5C78E53}" srcOrd="0" destOrd="0" presId="urn:microsoft.com/office/officeart/2005/8/layout/chevron1"/>
    <dgm:cxn modelId="{0119079A-4922-43F4-91AB-CD732949F56F}" srcId="{AE553CF8-3C68-4340-A14B-958AA8A3FA01}" destId="{C5708739-1C20-4F0E-A025-19F451EDC6AF}" srcOrd="3" destOrd="0" parTransId="{2EE447BA-A2D1-4DF2-8DB1-A3D6CEFD1DEE}" sibTransId="{27621E51-C629-47CD-87E2-9EBF5E131BFB}"/>
    <dgm:cxn modelId="{2292329D-7C67-4866-83DA-EED4E88DA638}" type="presOf" srcId="{F88B3C77-28BD-4D7D-AE9C-A69462B9D232}" destId="{ECB78C0E-8007-4BEA-B4EB-23F3FFEE7ECE}" srcOrd="0" destOrd="0" presId="urn:microsoft.com/office/officeart/2005/8/layout/chevron1"/>
    <dgm:cxn modelId="{F13DFAA0-B423-4EFA-8C41-4999905E4A1B}" srcId="{AE553CF8-3C68-4340-A14B-958AA8A3FA01}" destId="{65F0FA50-AABD-465B-8F33-A93640B829BE}" srcOrd="4" destOrd="0" parTransId="{9D4EC2B9-FBBE-442C-8FAA-44BD94849560}" sibTransId="{B0DB981C-F766-44B0-9DD7-01EEE158EFFD}"/>
    <dgm:cxn modelId="{F8B374CA-77F7-4C59-97A6-3710488D4014}" type="presOf" srcId="{C5708739-1C20-4F0E-A025-19F451EDC6AF}" destId="{86033EFB-625F-4777-87D7-5E20322C4E48}" srcOrd="0" destOrd="0" presId="urn:microsoft.com/office/officeart/2005/8/layout/chevron1"/>
    <dgm:cxn modelId="{7B1C43E9-9DAF-4EBB-8780-E84C767E73BA}" srcId="{AE553CF8-3C68-4340-A14B-958AA8A3FA01}" destId="{68D88F92-0BD4-45A3-8B73-5558425558E9}" srcOrd="0" destOrd="0" parTransId="{D3BDE547-BEEE-41F9-BA45-556823A3BA83}" sibTransId="{F65EC10E-116F-4F1E-AD6E-AC435BAB3D75}"/>
    <dgm:cxn modelId="{E9A56EEF-FD06-4DD7-B263-1C5AA7D19509}" type="presOf" srcId="{AE553CF8-3C68-4340-A14B-958AA8A3FA01}" destId="{C64DC036-3684-4005-9290-996290BCE280}" srcOrd="0" destOrd="0" presId="urn:microsoft.com/office/officeart/2005/8/layout/chevron1"/>
    <dgm:cxn modelId="{69B4BFD5-186A-4256-8D4C-1455A4898B9B}" type="presParOf" srcId="{C64DC036-3684-4005-9290-996290BCE280}" destId="{5BF73908-9CE8-45DB-9BFF-7FC1B3226656}" srcOrd="0" destOrd="0" presId="urn:microsoft.com/office/officeart/2005/8/layout/chevron1"/>
    <dgm:cxn modelId="{32849CDF-F6DF-41F9-B1A6-6DFD6BE0AEDF}" type="presParOf" srcId="{C64DC036-3684-4005-9290-996290BCE280}" destId="{DAF66612-D48F-452F-9FA7-A00F39E8A4DB}" srcOrd="1" destOrd="0" presId="urn:microsoft.com/office/officeart/2005/8/layout/chevron1"/>
    <dgm:cxn modelId="{D62D5C39-D085-4ED2-ABA6-A4CB1A6F6A53}" type="presParOf" srcId="{C64DC036-3684-4005-9290-996290BCE280}" destId="{ECB78C0E-8007-4BEA-B4EB-23F3FFEE7ECE}" srcOrd="2" destOrd="0" presId="urn:microsoft.com/office/officeart/2005/8/layout/chevron1"/>
    <dgm:cxn modelId="{4FF7325F-FACF-4C79-A933-EFF722ED16D0}" type="presParOf" srcId="{C64DC036-3684-4005-9290-996290BCE280}" destId="{70D0691E-5442-48A1-9A67-8DAB9A5899D4}" srcOrd="3" destOrd="0" presId="urn:microsoft.com/office/officeart/2005/8/layout/chevron1"/>
    <dgm:cxn modelId="{867C90B3-16AE-42FA-9CA2-4F1723EC29B6}" type="presParOf" srcId="{C64DC036-3684-4005-9290-996290BCE280}" destId="{70A0AF17-9594-4B19-911E-A3B1405256E9}" srcOrd="4" destOrd="0" presId="urn:microsoft.com/office/officeart/2005/8/layout/chevron1"/>
    <dgm:cxn modelId="{6A492498-5A01-4E1A-A904-61A3EFFC6088}" type="presParOf" srcId="{C64DC036-3684-4005-9290-996290BCE280}" destId="{E856EE0B-0BE2-438C-85E3-13495FC5C541}" srcOrd="5" destOrd="0" presId="urn:microsoft.com/office/officeart/2005/8/layout/chevron1"/>
    <dgm:cxn modelId="{0882653D-1AF8-44E6-8275-0D5C84879F3A}" type="presParOf" srcId="{C64DC036-3684-4005-9290-996290BCE280}" destId="{86033EFB-625F-4777-87D7-5E20322C4E48}" srcOrd="6" destOrd="0" presId="urn:microsoft.com/office/officeart/2005/8/layout/chevron1"/>
    <dgm:cxn modelId="{D7540CCB-1AE0-420B-A369-F8C28F6D9DB2}" type="presParOf" srcId="{C64DC036-3684-4005-9290-996290BCE280}" destId="{14FA2002-DDA3-4765-87E4-A3B5839938BA}" srcOrd="7" destOrd="0" presId="urn:microsoft.com/office/officeart/2005/8/layout/chevron1"/>
    <dgm:cxn modelId="{11A7D803-6CD6-4123-B64E-12A5B791CF58}" type="presParOf" srcId="{C64DC036-3684-4005-9290-996290BCE280}" destId="{5DD76CA1-9339-45C4-972B-115EE5C78E53}" srcOrd="8"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2A1AA-2BB0-40BA-8DFE-40B25DA5876C}"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l-GR"/>
        </a:p>
      </dgm:t>
    </dgm:pt>
    <dgm:pt modelId="{918EBD8C-E900-41CA-86C7-8C7BF3EA2FFD}">
      <dgm:prSet phldrT="[Κείμενο]"/>
      <dgm:spPr/>
      <dgm:t>
        <a:bodyPr/>
        <a:lstStyle/>
        <a:p>
          <a:r>
            <a:rPr lang="el-GR" sz="3000" dirty="0">
              <a:solidFill>
                <a:schemeClr val="tx1"/>
              </a:solidFill>
              <a:latin typeface="Bookman Old Style"/>
            </a:rPr>
            <a:t>The 1923 </a:t>
          </a:r>
          <a:r>
            <a:rPr lang="el-GR" sz="3000" dirty="0" err="1">
              <a:solidFill>
                <a:schemeClr val="tx1"/>
              </a:solidFill>
              <a:latin typeface="Bookman Old Style"/>
            </a:rPr>
            <a:t>population</a:t>
          </a:r>
          <a:r>
            <a:rPr lang="el-GR" sz="3000" dirty="0">
              <a:solidFill>
                <a:schemeClr val="tx1"/>
              </a:solidFill>
              <a:latin typeface="Bookman Old Style"/>
            </a:rPr>
            <a:t> </a:t>
          </a:r>
          <a:r>
            <a:rPr lang="el-GR" sz="3000" dirty="0" err="1">
              <a:solidFill>
                <a:schemeClr val="tx1"/>
              </a:solidFill>
              <a:latin typeface="Bookman Old Style"/>
            </a:rPr>
            <a:t>exchange</a:t>
          </a:r>
          <a:r>
            <a:rPr lang="el-GR" sz="3000" dirty="0">
              <a:solidFill>
                <a:schemeClr val="tx1"/>
              </a:solidFill>
              <a:latin typeface="Bookman Old Style"/>
            </a:rPr>
            <a:t> </a:t>
          </a:r>
          <a:r>
            <a:rPr lang="el-GR" sz="3000" dirty="0" err="1">
              <a:solidFill>
                <a:schemeClr val="tx1"/>
              </a:solidFill>
              <a:latin typeface="Bookman Old Style"/>
            </a:rPr>
            <a:t>between</a:t>
          </a:r>
          <a:r>
            <a:rPr lang="el-GR" sz="3000" dirty="0">
              <a:solidFill>
                <a:schemeClr val="tx1"/>
              </a:solidFill>
              <a:latin typeface="Bookman Old Style"/>
            </a:rPr>
            <a:t> </a:t>
          </a:r>
          <a:r>
            <a:rPr lang="el-GR" sz="3000" dirty="0" err="1">
              <a:solidFill>
                <a:schemeClr val="tx1"/>
              </a:solidFill>
              <a:latin typeface="Bookman Old Style"/>
            </a:rPr>
            <a:t>Greece</a:t>
          </a:r>
          <a:r>
            <a:rPr lang="el-GR" sz="3000" dirty="0">
              <a:solidFill>
                <a:schemeClr val="tx1"/>
              </a:solidFill>
              <a:latin typeface="Bookman Old Style"/>
            </a:rPr>
            <a:t> and </a:t>
          </a:r>
          <a:r>
            <a:rPr lang="af-ZA" sz="3000" dirty="0">
              <a:solidFill>
                <a:schemeClr val="tx1"/>
              </a:solidFill>
              <a:latin typeface="Bookman Old Style"/>
            </a:rPr>
            <a:t>Turkey</a:t>
          </a:r>
          <a:endParaRPr lang="el-GR" sz="3000" dirty="0">
            <a:solidFill>
              <a:schemeClr val="tx1"/>
            </a:solidFill>
            <a:latin typeface="Bookman Old Style"/>
          </a:endParaRPr>
        </a:p>
      </dgm:t>
    </dgm:pt>
    <dgm:pt modelId="{DDFCC5C8-18B5-4BA7-97DD-452E1C31BE8E}" type="parTrans" cxnId="{DDEFDA13-7D0D-4776-8847-47BF76F44515}">
      <dgm:prSet/>
      <dgm:spPr/>
      <dgm:t>
        <a:bodyPr/>
        <a:lstStyle/>
        <a:p>
          <a:endParaRPr lang="el-GR"/>
        </a:p>
      </dgm:t>
    </dgm:pt>
    <dgm:pt modelId="{B4E30E14-67F9-48AC-B871-8A984E1AAA9C}" type="sibTrans" cxnId="{DDEFDA13-7D0D-4776-8847-47BF76F44515}">
      <dgm:prSet/>
      <dgm:spPr/>
      <dgm:t>
        <a:bodyPr/>
        <a:lstStyle/>
        <a:p>
          <a:endParaRPr lang="el-GR"/>
        </a:p>
      </dgm:t>
    </dgm:pt>
    <dgm:pt modelId="{008EC879-B34F-4FCE-9EF7-E3F633158208}">
      <dgm:prSet phldrT="[Κείμενο]"/>
      <dgm:spPr/>
      <dgm:t>
        <a:bodyPr/>
        <a:lstStyle/>
        <a:p>
          <a:r>
            <a:rPr lang="el-GR" dirty="0">
              <a:solidFill>
                <a:schemeClr val="accent1">
                  <a:lumMod val="50000"/>
                </a:schemeClr>
              </a:solidFill>
              <a:latin typeface="Bookman Old Style"/>
            </a:rPr>
            <a:t>1.230.000 </a:t>
          </a:r>
          <a:r>
            <a:rPr lang="el-GR" dirty="0" err="1">
              <a:solidFill>
                <a:schemeClr val="accent1">
                  <a:lumMod val="50000"/>
                </a:schemeClr>
              </a:solidFill>
              <a:latin typeface="Bookman Old Style"/>
            </a:rPr>
            <a:t>Greeks</a:t>
          </a:r>
          <a:r>
            <a:rPr lang="el-GR" dirty="0">
              <a:solidFill>
                <a:schemeClr val="accent1">
                  <a:lumMod val="50000"/>
                </a:schemeClr>
              </a:solidFill>
              <a:latin typeface="Bookman Old Style"/>
            </a:rPr>
            <a:t> </a:t>
          </a:r>
          <a:r>
            <a:rPr lang="af-ZA" dirty="0" err="1">
              <a:solidFill>
                <a:schemeClr val="accent1">
                  <a:lumMod val="50000"/>
                </a:schemeClr>
              </a:solidFill>
              <a:latin typeface="Bookman Old Style"/>
            </a:rPr>
            <a:t>Orthodox</a:t>
          </a:r>
          <a:r>
            <a:rPr lang="el-GR" dirty="0">
              <a:solidFill>
                <a:schemeClr val="accent1">
                  <a:lumMod val="50000"/>
                </a:schemeClr>
              </a:solidFill>
              <a:latin typeface="Bookman Old Style"/>
            </a:rPr>
            <a:t> </a:t>
          </a:r>
          <a:r>
            <a:rPr lang="el-GR" dirty="0" err="1">
              <a:solidFill>
                <a:schemeClr val="accent1">
                  <a:lumMod val="50000"/>
                </a:schemeClr>
              </a:solidFill>
              <a:latin typeface="Bookman Old Style"/>
            </a:rPr>
            <a:t>from</a:t>
          </a:r>
          <a:r>
            <a:rPr lang="el-GR" dirty="0">
              <a:solidFill>
                <a:schemeClr val="accent1">
                  <a:lumMod val="50000"/>
                </a:schemeClr>
              </a:solidFill>
              <a:latin typeface="Bookman Old Style"/>
            </a:rPr>
            <a:t> Asia </a:t>
          </a:r>
          <a:r>
            <a:rPr lang="el-GR" dirty="0" err="1">
              <a:solidFill>
                <a:schemeClr val="accent1">
                  <a:lumMod val="50000"/>
                </a:schemeClr>
              </a:solidFill>
              <a:latin typeface="Bookman Old Style"/>
            </a:rPr>
            <a:t>Minor</a:t>
          </a:r>
          <a:r>
            <a:rPr lang="el-GR" dirty="0">
              <a:solidFill>
                <a:schemeClr val="accent1">
                  <a:lumMod val="50000"/>
                </a:schemeClr>
              </a:solidFill>
              <a:latin typeface="Bookman Old Style"/>
            </a:rPr>
            <a:t> </a:t>
          </a:r>
          <a:r>
            <a:rPr lang="af-ZA" dirty="0" err="1">
              <a:solidFill>
                <a:schemeClr val="accent1">
                  <a:lumMod val="50000"/>
                </a:schemeClr>
              </a:solidFill>
              <a:latin typeface="Bookman Old Style"/>
            </a:rPr>
            <a:t>returned</a:t>
          </a:r>
          <a:r>
            <a:rPr lang="af-ZA" dirty="0">
              <a:solidFill>
                <a:schemeClr val="accent1">
                  <a:lumMod val="50000"/>
                </a:schemeClr>
              </a:solidFill>
              <a:latin typeface="Bookman Old Style"/>
            </a:rPr>
            <a:t> </a:t>
          </a:r>
          <a:r>
            <a:rPr lang="af-ZA" dirty="0" err="1">
              <a:solidFill>
                <a:schemeClr val="accent1">
                  <a:lumMod val="50000"/>
                </a:schemeClr>
              </a:solidFill>
              <a:latin typeface="Bookman Old Style"/>
            </a:rPr>
            <a:t>back</a:t>
          </a:r>
          <a:r>
            <a:rPr lang="af-ZA" dirty="0">
              <a:solidFill>
                <a:schemeClr val="accent1">
                  <a:lumMod val="50000"/>
                </a:schemeClr>
              </a:solidFill>
              <a:latin typeface="Bookman Old Style"/>
            </a:rPr>
            <a:t> </a:t>
          </a:r>
          <a:r>
            <a:rPr lang="af-ZA" dirty="0" err="1">
              <a:solidFill>
                <a:schemeClr val="accent1">
                  <a:lumMod val="50000"/>
                </a:schemeClr>
              </a:solidFill>
              <a:latin typeface="Bookman Old Style"/>
            </a:rPr>
            <a:t>to</a:t>
          </a:r>
          <a:r>
            <a:rPr lang="af-ZA" dirty="0">
              <a:solidFill>
                <a:schemeClr val="accent1">
                  <a:lumMod val="50000"/>
                </a:schemeClr>
              </a:solidFill>
              <a:latin typeface="Bookman Old Style"/>
            </a:rPr>
            <a:t> </a:t>
          </a:r>
          <a:r>
            <a:rPr lang="af-ZA" dirty="0" err="1">
              <a:solidFill>
                <a:schemeClr val="accent1">
                  <a:lumMod val="50000"/>
                </a:schemeClr>
              </a:solidFill>
              <a:latin typeface="Bookman Old Style"/>
            </a:rPr>
            <a:t>Greece</a:t>
          </a:r>
          <a:endParaRPr lang="el-GR" dirty="0">
            <a:solidFill>
              <a:schemeClr val="accent1">
                <a:lumMod val="50000"/>
              </a:schemeClr>
            </a:solidFill>
            <a:latin typeface="Bookman Old Style"/>
          </a:endParaRPr>
        </a:p>
      </dgm:t>
    </dgm:pt>
    <dgm:pt modelId="{77CFA04D-37EA-4B6B-90C8-6D04040B78BA}" type="parTrans" cxnId="{7CB2B641-C867-42A6-85BB-7357FD713AA7}">
      <dgm:prSet/>
      <dgm:spPr/>
      <dgm:t>
        <a:bodyPr/>
        <a:lstStyle/>
        <a:p>
          <a:endParaRPr lang="el-GR"/>
        </a:p>
      </dgm:t>
    </dgm:pt>
    <dgm:pt modelId="{7BCBB174-716F-4BDE-A364-383B7A6826FA}" type="sibTrans" cxnId="{7CB2B641-C867-42A6-85BB-7357FD713AA7}">
      <dgm:prSet/>
      <dgm:spPr/>
      <dgm:t>
        <a:bodyPr/>
        <a:lstStyle/>
        <a:p>
          <a:endParaRPr lang="el-GR"/>
        </a:p>
      </dgm:t>
    </dgm:pt>
    <dgm:pt modelId="{082CD0CA-0426-4C13-906A-8FDA69210DF8}">
      <dgm:prSet phldrT="[Κείμενο]"/>
      <dgm:spPr/>
      <dgm:t>
        <a:bodyPr/>
        <a:lstStyle/>
        <a:p>
          <a:r>
            <a:rPr lang="el-GR" sz="3400" dirty="0">
              <a:solidFill>
                <a:schemeClr val="accent1">
                  <a:lumMod val="50000"/>
                </a:schemeClr>
              </a:solidFill>
              <a:latin typeface="Bookman Old Style"/>
            </a:rPr>
            <a:t>610.000 </a:t>
          </a:r>
          <a:r>
            <a:rPr lang="el-GR" sz="3400" dirty="0" err="1">
              <a:solidFill>
                <a:schemeClr val="accent1">
                  <a:lumMod val="50000"/>
                </a:schemeClr>
              </a:solidFill>
              <a:latin typeface="Bookman Old Style"/>
            </a:rPr>
            <a:t>Muslims</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from</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Greece</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returned</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back</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to</a:t>
          </a:r>
          <a:r>
            <a:rPr lang="el-GR" sz="3400" dirty="0">
              <a:solidFill>
                <a:schemeClr val="accent1">
                  <a:lumMod val="50000"/>
                </a:schemeClr>
              </a:solidFill>
              <a:latin typeface="Bookman Old Style"/>
            </a:rPr>
            <a:t> </a:t>
          </a:r>
          <a:r>
            <a:rPr lang="el-GR" sz="3400" dirty="0" err="1">
              <a:solidFill>
                <a:schemeClr val="accent1">
                  <a:lumMod val="50000"/>
                </a:schemeClr>
              </a:solidFill>
              <a:latin typeface="Bookman Old Style"/>
            </a:rPr>
            <a:t>Turkey</a:t>
          </a:r>
          <a:r>
            <a:rPr lang="el-GR" sz="3400" dirty="0">
              <a:solidFill>
                <a:schemeClr val="accent1">
                  <a:lumMod val="50000"/>
                </a:schemeClr>
              </a:solidFill>
              <a:latin typeface="Bookman Old Style"/>
            </a:rPr>
            <a:t> </a:t>
          </a:r>
        </a:p>
      </dgm:t>
    </dgm:pt>
    <dgm:pt modelId="{CA81421E-16C7-4CA1-9D04-14CC0AB8F07A}" type="parTrans" cxnId="{55A79FCB-A3E9-4639-AB6D-B487B0137786}">
      <dgm:prSet/>
      <dgm:spPr/>
      <dgm:t>
        <a:bodyPr/>
        <a:lstStyle/>
        <a:p>
          <a:endParaRPr lang="el-GR"/>
        </a:p>
      </dgm:t>
    </dgm:pt>
    <dgm:pt modelId="{7A0431A4-B970-4227-BFF2-685159DF0B75}" type="sibTrans" cxnId="{55A79FCB-A3E9-4639-AB6D-B487B0137786}">
      <dgm:prSet/>
      <dgm:spPr/>
      <dgm:t>
        <a:bodyPr/>
        <a:lstStyle/>
        <a:p>
          <a:endParaRPr lang="el-GR"/>
        </a:p>
      </dgm:t>
    </dgm:pt>
    <dgm:pt modelId="{48AA93B5-5C24-4DDB-A43F-E072F3FDCCE8}" type="pres">
      <dgm:prSet presAssocID="{DA92A1AA-2BB0-40BA-8DFE-40B25DA5876C}" presName="linearFlow" presStyleCnt="0">
        <dgm:presLayoutVars>
          <dgm:dir/>
          <dgm:animLvl val="lvl"/>
          <dgm:resizeHandles val="exact"/>
        </dgm:presLayoutVars>
      </dgm:prSet>
      <dgm:spPr/>
    </dgm:pt>
    <dgm:pt modelId="{E0E1DB22-2831-4C61-951E-85C87F897BCC}" type="pres">
      <dgm:prSet presAssocID="{918EBD8C-E900-41CA-86C7-8C7BF3EA2FFD}" presName="composite" presStyleCnt="0"/>
      <dgm:spPr/>
    </dgm:pt>
    <dgm:pt modelId="{2085D12E-79F7-4021-ABFC-47A5A719EB3A}" type="pres">
      <dgm:prSet presAssocID="{918EBD8C-E900-41CA-86C7-8C7BF3EA2FFD}" presName="parentText" presStyleLbl="alignNode1" presStyleIdx="0" presStyleCnt="1">
        <dgm:presLayoutVars>
          <dgm:chMax val="1"/>
          <dgm:bulletEnabled val="1"/>
        </dgm:presLayoutVars>
      </dgm:prSet>
      <dgm:spPr/>
    </dgm:pt>
    <dgm:pt modelId="{77CE6B06-ECBD-40AD-8B06-E1393238B14F}" type="pres">
      <dgm:prSet presAssocID="{918EBD8C-E900-41CA-86C7-8C7BF3EA2FFD}" presName="descendantText" presStyleLbl="alignAcc1" presStyleIdx="0" presStyleCnt="1">
        <dgm:presLayoutVars>
          <dgm:bulletEnabled val="1"/>
        </dgm:presLayoutVars>
      </dgm:prSet>
      <dgm:spPr/>
    </dgm:pt>
  </dgm:ptLst>
  <dgm:cxnLst>
    <dgm:cxn modelId="{DDEFDA13-7D0D-4776-8847-47BF76F44515}" srcId="{DA92A1AA-2BB0-40BA-8DFE-40B25DA5876C}" destId="{918EBD8C-E900-41CA-86C7-8C7BF3EA2FFD}" srcOrd="0" destOrd="0" parTransId="{DDFCC5C8-18B5-4BA7-97DD-452E1C31BE8E}" sibTransId="{B4E30E14-67F9-48AC-B871-8A984E1AAA9C}"/>
    <dgm:cxn modelId="{AF269924-A212-4E39-86D3-362D55413CED}" type="presOf" srcId="{918EBD8C-E900-41CA-86C7-8C7BF3EA2FFD}" destId="{2085D12E-79F7-4021-ABFC-47A5A719EB3A}" srcOrd="0" destOrd="0" presId="urn:microsoft.com/office/officeart/2005/8/layout/chevron2"/>
    <dgm:cxn modelId="{7CB2B641-C867-42A6-85BB-7357FD713AA7}" srcId="{918EBD8C-E900-41CA-86C7-8C7BF3EA2FFD}" destId="{008EC879-B34F-4FCE-9EF7-E3F633158208}" srcOrd="0" destOrd="0" parTransId="{77CFA04D-37EA-4B6B-90C8-6D04040B78BA}" sibTransId="{7BCBB174-716F-4BDE-A364-383B7A6826FA}"/>
    <dgm:cxn modelId="{42880A4F-61E3-4E01-845C-BA77E218FE55}" type="presOf" srcId="{082CD0CA-0426-4C13-906A-8FDA69210DF8}" destId="{77CE6B06-ECBD-40AD-8B06-E1393238B14F}" srcOrd="0" destOrd="1" presId="urn:microsoft.com/office/officeart/2005/8/layout/chevron2"/>
    <dgm:cxn modelId="{F26CFC53-2E56-4F78-AFED-282687BCB425}" type="presOf" srcId="{008EC879-B34F-4FCE-9EF7-E3F633158208}" destId="{77CE6B06-ECBD-40AD-8B06-E1393238B14F}" srcOrd="0" destOrd="0" presId="urn:microsoft.com/office/officeart/2005/8/layout/chevron2"/>
    <dgm:cxn modelId="{6D3448B0-65A4-4C74-99DD-22B060750B28}" type="presOf" srcId="{DA92A1AA-2BB0-40BA-8DFE-40B25DA5876C}" destId="{48AA93B5-5C24-4DDB-A43F-E072F3FDCCE8}" srcOrd="0" destOrd="0" presId="urn:microsoft.com/office/officeart/2005/8/layout/chevron2"/>
    <dgm:cxn modelId="{55A79FCB-A3E9-4639-AB6D-B487B0137786}" srcId="{918EBD8C-E900-41CA-86C7-8C7BF3EA2FFD}" destId="{082CD0CA-0426-4C13-906A-8FDA69210DF8}" srcOrd="1" destOrd="0" parTransId="{CA81421E-16C7-4CA1-9D04-14CC0AB8F07A}" sibTransId="{7A0431A4-B970-4227-BFF2-685159DF0B75}"/>
    <dgm:cxn modelId="{D3FEADA4-79AE-444C-81C8-6989FEF9C6C9}" type="presParOf" srcId="{48AA93B5-5C24-4DDB-A43F-E072F3FDCCE8}" destId="{E0E1DB22-2831-4C61-951E-85C87F897BCC}" srcOrd="0" destOrd="0" presId="urn:microsoft.com/office/officeart/2005/8/layout/chevron2"/>
    <dgm:cxn modelId="{6A33B774-F620-4928-A478-E00601E122D1}" type="presParOf" srcId="{E0E1DB22-2831-4C61-951E-85C87F897BCC}" destId="{2085D12E-79F7-4021-ABFC-47A5A719EB3A}" srcOrd="0" destOrd="0" presId="urn:microsoft.com/office/officeart/2005/8/layout/chevron2"/>
    <dgm:cxn modelId="{6BCC79E9-3705-44FE-BCB3-D8ACAD769B62}" type="presParOf" srcId="{E0E1DB22-2831-4C61-951E-85C87F897BCC}" destId="{77CE6B06-ECBD-40AD-8B06-E1393238B1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E5EEC9-FD6A-4DED-A94F-83755FA377C3}"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l-GR"/>
        </a:p>
      </dgm:t>
    </dgm:pt>
    <dgm:pt modelId="{A29A6182-CEE5-4224-A161-C651FBE4DF64}">
      <dgm:prSet phldrT="[Κείμενο]"/>
      <dgm:spPr/>
      <dgm:t>
        <a:bodyPr/>
        <a:lstStyle/>
        <a:p>
          <a:r>
            <a:rPr lang="el-GR" dirty="0" err="1">
              <a:latin typeface="Bookman Old Style"/>
            </a:rPr>
            <a:t>La</a:t>
          </a:r>
          <a:r>
            <a:rPr lang="el-GR" dirty="0" err="1">
              <a:latin typeface="Book Antiqua"/>
            </a:rPr>
            <a:t>nguage</a:t>
          </a:r>
          <a:endParaRPr lang="el-GR" sz="3000" dirty="0">
            <a:solidFill>
              <a:srgbClr val="010000"/>
            </a:solidFill>
            <a:latin typeface="Book Antiqua"/>
          </a:endParaRPr>
        </a:p>
      </dgm:t>
    </dgm:pt>
    <dgm:pt modelId="{1545D979-E656-44B8-B6C2-643F773BBB2F}" type="parTrans" cxnId="{A11B45A6-AF09-4120-9102-5A8F6AF5C21C}">
      <dgm:prSet/>
      <dgm:spPr/>
      <dgm:t>
        <a:bodyPr/>
        <a:lstStyle/>
        <a:p>
          <a:endParaRPr lang="el-GR"/>
        </a:p>
      </dgm:t>
    </dgm:pt>
    <dgm:pt modelId="{EFD51129-985A-4394-8842-A1E969CE0A92}" type="sibTrans" cxnId="{A11B45A6-AF09-4120-9102-5A8F6AF5C21C}">
      <dgm:prSet/>
      <dgm:spPr/>
      <dgm:t>
        <a:bodyPr/>
        <a:lstStyle/>
        <a:p>
          <a:endParaRPr lang="el-GR"/>
        </a:p>
      </dgm:t>
    </dgm:pt>
    <dgm:pt modelId="{1DB8350D-9F5D-4748-9F6B-3C5EC2C3AF88}">
      <dgm:prSet phldrT="[Κείμενο]"/>
      <dgm:spPr/>
      <dgm:t>
        <a:bodyPr/>
        <a:lstStyle/>
        <a:p>
          <a:r>
            <a:rPr lang="el-GR" dirty="0" err="1">
              <a:latin typeface="Book Antiqua"/>
            </a:rPr>
            <a:t>Ethnicity</a:t>
          </a:r>
          <a:endParaRPr lang="el-GR" dirty="0">
            <a:latin typeface="Book Antiqua"/>
          </a:endParaRPr>
        </a:p>
      </dgm:t>
    </dgm:pt>
    <dgm:pt modelId="{DBAAD9CE-8C03-4CDF-9C98-2D8AD1BEE295}" type="parTrans" cxnId="{4DDE49AC-874A-4CDF-ACE1-58CBD11C81F8}">
      <dgm:prSet/>
      <dgm:spPr/>
    </dgm:pt>
    <dgm:pt modelId="{8A1DD4CF-275E-440E-B70C-81EC3D92DDB0}" type="sibTrans" cxnId="{4DDE49AC-874A-4CDF-ACE1-58CBD11C81F8}">
      <dgm:prSet/>
      <dgm:spPr/>
      <dgm:t>
        <a:bodyPr/>
        <a:lstStyle/>
        <a:p>
          <a:endParaRPr lang="el-GR"/>
        </a:p>
      </dgm:t>
    </dgm:pt>
    <dgm:pt modelId="{56AB8A3F-D455-42A0-B49C-B34D7A712861}">
      <dgm:prSet phldrT="[Κείμενο]"/>
      <dgm:spPr/>
      <dgm:t>
        <a:bodyPr/>
        <a:lstStyle/>
        <a:p>
          <a:r>
            <a:rPr lang="af-ZA" dirty="0" err="1">
              <a:latin typeface="Book Antiqua"/>
            </a:rPr>
            <a:t>Religious</a:t>
          </a:r>
          <a:r>
            <a:rPr lang="af-ZA" dirty="0">
              <a:latin typeface="Book Antiqua"/>
            </a:rPr>
            <a:t> </a:t>
          </a:r>
          <a:r>
            <a:rPr lang="af-ZA" dirty="0" err="1">
              <a:latin typeface="Book Antiqua"/>
            </a:rPr>
            <a:t>identity</a:t>
          </a:r>
          <a:endParaRPr lang="af-ZA" dirty="0">
            <a:latin typeface="Book Antiqua"/>
          </a:endParaRPr>
        </a:p>
      </dgm:t>
    </dgm:pt>
    <dgm:pt modelId="{87A5262C-3E08-4D0F-9098-A6A78CED5B0A}" type="parTrans" cxnId="{C897AAAE-B444-4FC6-A42F-F8C7735F659F}">
      <dgm:prSet/>
      <dgm:spPr/>
    </dgm:pt>
    <dgm:pt modelId="{C050C301-4CB6-4B75-A864-32AD36026BA4}" type="sibTrans" cxnId="{C897AAAE-B444-4FC6-A42F-F8C7735F659F}">
      <dgm:prSet/>
      <dgm:spPr/>
      <dgm:t>
        <a:bodyPr/>
        <a:lstStyle/>
        <a:p>
          <a:endParaRPr lang="el-GR"/>
        </a:p>
      </dgm:t>
    </dgm:pt>
    <dgm:pt modelId="{5127E23C-E664-4C5F-912B-39C4149DF21E}" type="pres">
      <dgm:prSet presAssocID="{52E5EEC9-FD6A-4DED-A94F-83755FA377C3}" presName="cycle" presStyleCnt="0">
        <dgm:presLayoutVars>
          <dgm:dir/>
          <dgm:resizeHandles val="exact"/>
        </dgm:presLayoutVars>
      </dgm:prSet>
      <dgm:spPr/>
    </dgm:pt>
    <dgm:pt modelId="{361A6D92-A4D5-4306-9AE1-DF3D827F244E}" type="pres">
      <dgm:prSet presAssocID="{A29A6182-CEE5-4224-A161-C651FBE4DF64}" presName="node" presStyleLbl="node1" presStyleIdx="0" presStyleCnt="3">
        <dgm:presLayoutVars>
          <dgm:bulletEnabled val="1"/>
        </dgm:presLayoutVars>
      </dgm:prSet>
      <dgm:spPr/>
    </dgm:pt>
    <dgm:pt modelId="{6175B13C-110C-4BCC-9D34-997B669FFE9D}" type="pres">
      <dgm:prSet presAssocID="{EFD51129-985A-4394-8842-A1E969CE0A92}" presName="sibTrans" presStyleLbl="sibTrans2D1" presStyleIdx="0" presStyleCnt="3"/>
      <dgm:spPr/>
    </dgm:pt>
    <dgm:pt modelId="{BFAF5C32-F0CE-4550-B2B2-DE6AC82A5515}" type="pres">
      <dgm:prSet presAssocID="{EFD51129-985A-4394-8842-A1E969CE0A92}" presName="connectorText" presStyleLbl="sibTrans2D1" presStyleIdx="0" presStyleCnt="3"/>
      <dgm:spPr/>
    </dgm:pt>
    <dgm:pt modelId="{9FFDA688-467A-459C-A7B4-69703A41FA7B}" type="pres">
      <dgm:prSet presAssocID="{1DB8350D-9F5D-4748-9F6B-3C5EC2C3AF88}" presName="node" presStyleLbl="node1" presStyleIdx="1" presStyleCnt="3">
        <dgm:presLayoutVars>
          <dgm:bulletEnabled val="1"/>
        </dgm:presLayoutVars>
      </dgm:prSet>
      <dgm:spPr/>
    </dgm:pt>
    <dgm:pt modelId="{C5B877A6-D4B4-4A57-84CF-07EA29F8180D}" type="pres">
      <dgm:prSet presAssocID="{8A1DD4CF-275E-440E-B70C-81EC3D92DDB0}" presName="sibTrans" presStyleLbl="sibTrans2D1" presStyleIdx="1" presStyleCnt="3"/>
      <dgm:spPr/>
    </dgm:pt>
    <dgm:pt modelId="{037C51EA-9FDE-480D-BF34-A0B18C54F1C5}" type="pres">
      <dgm:prSet presAssocID="{8A1DD4CF-275E-440E-B70C-81EC3D92DDB0}" presName="connectorText" presStyleLbl="sibTrans2D1" presStyleIdx="1" presStyleCnt="3"/>
      <dgm:spPr/>
    </dgm:pt>
    <dgm:pt modelId="{E0E5793A-4843-455B-9C1A-2FE4380987DF}" type="pres">
      <dgm:prSet presAssocID="{56AB8A3F-D455-42A0-B49C-B34D7A712861}" presName="node" presStyleLbl="node1" presStyleIdx="2" presStyleCnt="3">
        <dgm:presLayoutVars>
          <dgm:bulletEnabled val="1"/>
        </dgm:presLayoutVars>
      </dgm:prSet>
      <dgm:spPr/>
    </dgm:pt>
    <dgm:pt modelId="{61335EC0-2975-4B2F-9CAB-3535CA4B6541}" type="pres">
      <dgm:prSet presAssocID="{C050C301-4CB6-4B75-A864-32AD36026BA4}" presName="sibTrans" presStyleLbl="sibTrans2D1" presStyleIdx="2" presStyleCnt="3"/>
      <dgm:spPr/>
    </dgm:pt>
    <dgm:pt modelId="{40A0AF4B-D644-409D-B929-A29F0DAD6DC9}" type="pres">
      <dgm:prSet presAssocID="{C050C301-4CB6-4B75-A864-32AD36026BA4}" presName="connectorText" presStyleLbl="sibTrans2D1" presStyleIdx="2" presStyleCnt="3"/>
      <dgm:spPr/>
    </dgm:pt>
  </dgm:ptLst>
  <dgm:cxnLst>
    <dgm:cxn modelId="{9BEBBE28-51D8-441C-A173-7CBA5E1AD5FF}" type="presOf" srcId="{A29A6182-CEE5-4224-A161-C651FBE4DF64}" destId="{361A6D92-A4D5-4306-9AE1-DF3D827F244E}" srcOrd="0" destOrd="0" presId="urn:microsoft.com/office/officeart/2005/8/layout/cycle2"/>
    <dgm:cxn modelId="{7C4F445C-C8FA-4B16-BA1B-9848AAC04889}" type="presOf" srcId="{C050C301-4CB6-4B75-A864-32AD36026BA4}" destId="{61335EC0-2975-4B2F-9CAB-3535CA4B6541}" srcOrd="0" destOrd="0" presId="urn:microsoft.com/office/officeart/2005/8/layout/cycle2"/>
    <dgm:cxn modelId="{BC512070-3E6B-4518-A02C-15457C8EF358}" type="presOf" srcId="{52E5EEC9-FD6A-4DED-A94F-83755FA377C3}" destId="{5127E23C-E664-4C5F-912B-39C4149DF21E}" srcOrd="0" destOrd="0" presId="urn:microsoft.com/office/officeart/2005/8/layout/cycle2"/>
    <dgm:cxn modelId="{64E03871-E07A-4761-8F85-2F3C5E7844A4}" type="presOf" srcId="{56AB8A3F-D455-42A0-B49C-B34D7A712861}" destId="{E0E5793A-4843-455B-9C1A-2FE4380987DF}" srcOrd="0" destOrd="0" presId="urn:microsoft.com/office/officeart/2005/8/layout/cycle2"/>
    <dgm:cxn modelId="{47E75280-D596-4D7B-A640-DF39B75FED7A}" type="presOf" srcId="{8A1DD4CF-275E-440E-B70C-81EC3D92DDB0}" destId="{037C51EA-9FDE-480D-BF34-A0B18C54F1C5}" srcOrd="1" destOrd="0" presId="urn:microsoft.com/office/officeart/2005/8/layout/cycle2"/>
    <dgm:cxn modelId="{12B3F98D-0A84-4FD5-BBD6-8C32C24E7290}" type="presOf" srcId="{8A1DD4CF-275E-440E-B70C-81EC3D92DDB0}" destId="{C5B877A6-D4B4-4A57-84CF-07EA29F8180D}" srcOrd="0" destOrd="0" presId="urn:microsoft.com/office/officeart/2005/8/layout/cycle2"/>
    <dgm:cxn modelId="{A11B45A6-AF09-4120-9102-5A8F6AF5C21C}" srcId="{52E5EEC9-FD6A-4DED-A94F-83755FA377C3}" destId="{A29A6182-CEE5-4224-A161-C651FBE4DF64}" srcOrd="0" destOrd="0" parTransId="{1545D979-E656-44B8-B6C2-643F773BBB2F}" sibTransId="{EFD51129-985A-4394-8842-A1E969CE0A92}"/>
    <dgm:cxn modelId="{4DDE49AC-874A-4CDF-ACE1-58CBD11C81F8}" srcId="{52E5EEC9-FD6A-4DED-A94F-83755FA377C3}" destId="{1DB8350D-9F5D-4748-9F6B-3C5EC2C3AF88}" srcOrd="1" destOrd="0" parTransId="{DBAAD9CE-8C03-4CDF-9C98-2D8AD1BEE295}" sibTransId="{8A1DD4CF-275E-440E-B70C-81EC3D92DDB0}"/>
    <dgm:cxn modelId="{C897AAAE-B444-4FC6-A42F-F8C7735F659F}" srcId="{52E5EEC9-FD6A-4DED-A94F-83755FA377C3}" destId="{56AB8A3F-D455-42A0-B49C-B34D7A712861}" srcOrd="2" destOrd="0" parTransId="{87A5262C-3E08-4D0F-9098-A6A78CED5B0A}" sibTransId="{C050C301-4CB6-4B75-A864-32AD36026BA4}"/>
    <dgm:cxn modelId="{506ABEDA-51E2-4748-BDE5-59C667BC6F84}" type="presOf" srcId="{EFD51129-985A-4394-8842-A1E969CE0A92}" destId="{6175B13C-110C-4BCC-9D34-997B669FFE9D}" srcOrd="0" destOrd="0" presId="urn:microsoft.com/office/officeart/2005/8/layout/cycle2"/>
    <dgm:cxn modelId="{955474E8-DE7D-4CC5-A252-7D9B159E5F4D}" type="presOf" srcId="{C050C301-4CB6-4B75-A864-32AD36026BA4}" destId="{40A0AF4B-D644-409D-B929-A29F0DAD6DC9}" srcOrd="1" destOrd="0" presId="urn:microsoft.com/office/officeart/2005/8/layout/cycle2"/>
    <dgm:cxn modelId="{25CCEAEC-B6BA-4CD8-98D5-7515BF9B8C67}" type="presOf" srcId="{1DB8350D-9F5D-4748-9F6B-3C5EC2C3AF88}" destId="{9FFDA688-467A-459C-A7B4-69703A41FA7B}" srcOrd="0" destOrd="0" presId="urn:microsoft.com/office/officeart/2005/8/layout/cycle2"/>
    <dgm:cxn modelId="{E809FBFB-70ED-4D7C-B196-351940E16F6A}" type="presOf" srcId="{EFD51129-985A-4394-8842-A1E969CE0A92}" destId="{BFAF5C32-F0CE-4550-B2B2-DE6AC82A5515}" srcOrd="1" destOrd="0" presId="urn:microsoft.com/office/officeart/2005/8/layout/cycle2"/>
    <dgm:cxn modelId="{75D6FC3B-B141-4EE4-9FD5-1DE64549F0BB}" type="presParOf" srcId="{5127E23C-E664-4C5F-912B-39C4149DF21E}" destId="{361A6D92-A4D5-4306-9AE1-DF3D827F244E}" srcOrd="0" destOrd="0" presId="urn:microsoft.com/office/officeart/2005/8/layout/cycle2"/>
    <dgm:cxn modelId="{27F50253-9D6C-40D6-9D9A-D4E1D5242B41}" type="presParOf" srcId="{5127E23C-E664-4C5F-912B-39C4149DF21E}" destId="{6175B13C-110C-4BCC-9D34-997B669FFE9D}" srcOrd="1" destOrd="0" presId="urn:microsoft.com/office/officeart/2005/8/layout/cycle2"/>
    <dgm:cxn modelId="{39451CFE-6985-41BD-8948-8FD987189426}" type="presParOf" srcId="{6175B13C-110C-4BCC-9D34-997B669FFE9D}" destId="{BFAF5C32-F0CE-4550-B2B2-DE6AC82A5515}" srcOrd="0" destOrd="0" presId="urn:microsoft.com/office/officeart/2005/8/layout/cycle2"/>
    <dgm:cxn modelId="{8EB9C750-AEEB-490B-9C98-282F853C317E}" type="presParOf" srcId="{5127E23C-E664-4C5F-912B-39C4149DF21E}" destId="{9FFDA688-467A-459C-A7B4-69703A41FA7B}" srcOrd="2" destOrd="0" presId="urn:microsoft.com/office/officeart/2005/8/layout/cycle2"/>
    <dgm:cxn modelId="{E40FB490-E28E-4FF4-86B1-C0AFD613C837}" type="presParOf" srcId="{5127E23C-E664-4C5F-912B-39C4149DF21E}" destId="{C5B877A6-D4B4-4A57-84CF-07EA29F8180D}" srcOrd="3" destOrd="0" presId="urn:microsoft.com/office/officeart/2005/8/layout/cycle2"/>
    <dgm:cxn modelId="{BB0AC1B9-ECEE-4CB0-8525-72FC228B4233}" type="presParOf" srcId="{C5B877A6-D4B4-4A57-84CF-07EA29F8180D}" destId="{037C51EA-9FDE-480D-BF34-A0B18C54F1C5}" srcOrd="0" destOrd="0" presId="urn:microsoft.com/office/officeart/2005/8/layout/cycle2"/>
    <dgm:cxn modelId="{9BF9C21B-306B-40EA-8829-8A0FA35EB82F}" type="presParOf" srcId="{5127E23C-E664-4C5F-912B-39C4149DF21E}" destId="{E0E5793A-4843-455B-9C1A-2FE4380987DF}" srcOrd="4" destOrd="0" presId="urn:microsoft.com/office/officeart/2005/8/layout/cycle2"/>
    <dgm:cxn modelId="{F9951493-3EA6-4827-88ED-C0D65F2B14C6}" type="presParOf" srcId="{5127E23C-E664-4C5F-912B-39C4149DF21E}" destId="{61335EC0-2975-4B2F-9CAB-3535CA4B6541}" srcOrd="5" destOrd="0" presId="urn:microsoft.com/office/officeart/2005/8/layout/cycle2"/>
    <dgm:cxn modelId="{342C8D94-2C23-407A-A197-5B6D5C905702}" type="presParOf" srcId="{61335EC0-2975-4B2F-9CAB-3535CA4B6541}" destId="{40A0AF4B-D644-409D-B929-A29F0DAD6DC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95013-F8D3-4051-A597-E2008806C1F7}" type="doc">
      <dgm:prSet loTypeId="urn:microsoft.com/office/officeart/2005/8/layout/process2" loCatId="process" qsTypeId="urn:microsoft.com/office/officeart/2005/8/quickstyle/3d1" qsCatId="3D" csTypeId="urn:microsoft.com/office/officeart/2005/8/colors/accent1_2" csCatId="accent1" phldr="1"/>
      <dgm:spPr/>
    </dgm:pt>
    <dgm:pt modelId="{81FF5821-BD45-4B92-81EF-7A69D8870F56}">
      <dgm:prSet phldrT="[Κείμενο]"/>
      <dgm:spPr/>
      <dgm:t>
        <a:bodyPr/>
        <a:lstStyle/>
        <a:p>
          <a:r>
            <a:rPr lang="el-GR" dirty="0" err="1">
              <a:latin typeface="Bookman Old Style"/>
            </a:rPr>
            <a:t>Syrian</a:t>
          </a:r>
          <a:r>
            <a:rPr lang="el-GR" dirty="0">
              <a:latin typeface="Bookman Old Style"/>
            </a:rPr>
            <a:t> </a:t>
          </a:r>
          <a:r>
            <a:rPr lang="el-GR" dirty="0" err="1">
              <a:latin typeface="Bookman Old Style"/>
            </a:rPr>
            <a:t>civil</a:t>
          </a:r>
          <a:r>
            <a:rPr lang="el-GR" dirty="0">
              <a:latin typeface="Bookman Old Style"/>
            </a:rPr>
            <a:t> </a:t>
          </a:r>
          <a:r>
            <a:rPr lang="el-GR" dirty="0" err="1">
              <a:latin typeface="Bookman Old Style"/>
            </a:rPr>
            <a:t>war</a:t>
          </a:r>
          <a:endParaRPr lang="el-GR" sz="3000" dirty="0">
            <a:solidFill>
              <a:srgbClr val="010000"/>
            </a:solidFill>
            <a:latin typeface="Bookman Old Style"/>
          </a:endParaRPr>
        </a:p>
      </dgm:t>
    </dgm:pt>
    <dgm:pt modelId="{3810AF5D-91B1-4CCB-8314-8F7003FB1C10}" type="parTrans" cxnId="{C4B2A39B-7F21-4F32-93B6-2130D6D5016F}">
      <dgm:prSet/>
      <dgm:spPr/>
      <dgm:t>
        <a:bodyPr/>
        <a:lstStyle/>
        <a:p>
          <a:endParaRPr lang="el-GR"/>
        </a:p>
      </dgm:t>
    </dgm:pt>
    <dgm:pt modelId="{D6AD18A1-A5E5-4163-BB36-82722C6075AE}" type="sibTrans" cxnId="{C4B2A39B-7F21-4F32-93B6-2130D6D5016F}">
      <dgm:prSet/>
      <dgm:spPr/>
      <dgm:t>
        <a:bodyPr/>
        <a:lstStyle/>
        <a:p>
          <a:endParaRPr lang="el-GR"/>
        </a:p>
      </dgm:t>
    </dgm:pt>
    <dgm:pt modelId="{280532B7-AC8B-4B5F-B3A3-EDA84A99F8E2}">
      <dgm:prSet phldrT="[Κείμενο]"/>
      <dgm:spPr/>
      <dgm:t>
        <a:bodyPr/>
        <a:lstStyle/>
        <a:p>
          <a:r>
            <a:rPr lang="el-GR" dirty="0" err="1">
              <a:latin typeface="Bookman Old Style"/>
            </a:rPr>
            <a:t>Avoidance</a:t>
          </a:r>
          <a:r>
            <a:rPr lang="el-GR" dirty="0">
              <a:latin typeface="Bookman Old Style"/>
            </a:rPr>
            <a:t> </a:t>
          </a:r>
          <a:r>
            <a:rPr lang="af-ZA" dirty="0">
              <a:latin typeface="Bookman Old Style"/>
            </a:rPr>
            <a:t>of</a:t>
          </a:r>
          <a:r>
            <a:rPr lang="el-GR" dirty="0">
              <a:latin typeface="Bookman Old Style"/>
            </a:rPr>
            <a:t> </a:t>
          </a:r>
          <a:r>
            <a:rPr lang="af-ZA" dirty="0">
              <a:latin typeface="Bookman Old Style"/>
            </a:rPr>
            <a:t>entering</a:t>
          </a:r>
        </a:p>
        <a:p>
          <a:r>
            <a:rPr lang="el-GR" dirty="0">
              <a:latin typeface="Bookman Old Style"/>
            </a:rPr>
            <a:t>in </a:t>
          </a:r>
          <a:r>
            <a:rPr lang="af-ZA" dirty="0" err="1">
              <a:latin typeface="Bookman Old Style"/>
            </a:rPr>
            <a:t>neighbouring</a:t>
          </a:r>
          <a:r>
            <a:rPr lang="af-ZA" dirty="0">
              <a:latin typeface="Bookman Old Style"/>
            </a:rPr>
            <a:t> </a:t>
          </a:r>
          <a:r>
            <a:rPr lang="af-ZA" dirty="0" err="1">
              <a:latin typeface="Bookman Old Style"/>
            </a:rPr>
            <a:t>countries</a:t>
          </a:r>
          <a:r>
            <a:rPr lang="el-GR" dirty="0">
              <a:latin typeface="Bookman Old Style"/>
            </a:rPr>
            <a:t> </a:t>
          </a:r>
          <a:r>
            <a:rPr lang="af-ZA" dirty="0">
              <a:latin typeface="Bookman Old Style"/>
            </a:rPr>
            <a:t>of </a:t>
          </a:r>
          <a:r>
            <a:rPr lang="af-ZA" dirty="0" err="1">
              <a:latin typeface="Bookman Old Style"/>
            </a:rPr>
            <a:t>the</a:t>
          </a:r>
          <a:r>
            <a:rPr lang="af-ZA" dirty="0">
              <a:latin typeface="Bookman Old Style"/>
            </a:rPr>
            <a:t> </a:t>
          </a:r>
          <a:r>
            <a:rPr lang="af-ZA" dirty="0" err="1">
              <a:latin typeface="Bookman Old Style"/>
            </a:rPr>
            <a:t>Middle</a:t>
          </a:r>
          <a:r>
            <a:rPr lang="af-ZA" dirty="0">
              <a:latin typeface="Bookman Old Style"/>
            </a:rPr>
            <a:t> </a:t>
          </a:r>
          <a:r>
            <a:rPr lang="af-ZA" dirty="0" err="1">
              <a:latin typeface="Bookman Old Style"/>
            </a:rPr>
            <a:t>East</a:t>
          </a:r>
          <a:endParaRPr lang="af-ZA" dirty="0">
            <a:latin typeface="Bookman Old Style"/>
          </a:endParaRPr>
        </a:p>
      </dgm:t>
    </dgm:pt>
    <dgm:pt modelId="{809CC453-7090-4CB0-A2E1-C5B83230D42D}" type="parTrans" cxnId="{9812BF3E-FBFA-414D-BABC-B915AFF959BE}">
      <dgm:prSet/>
      <dgm:spPr/>
      <dgm:t>
        <a:bodyPr/>
        <a:lstStyle/>
        <a:p>
          <a:endParaRPr lang="el-GR"/>
        </a:p>
      </dgm:t>
    </dgm:pt>
    <dgm:pt modelId="{B01B98AB-D25F-4335-B622-E782E905B12C}" type="sibTrans" cxnId="{9812BF3E-FBFA-414D-BABC-B915AFF959BE}">
      <dgm:prSet/>
      <dgm:spPr/>
      <dgm:t>
        <a:bodyPr/>
        <a:lstStyle/>
        <a:p>
          <a:endParaRPr lang="el-GR"/>
        </a:p>
      </dgm:t>
    </dgm:pt>
    <dgm:pt modelId="{FFDA582D-7483-4D76-B208-72AE621920C5}" type="pres">
      <dgm:prSet presAssocID="{C8B95013-F8D3-4051-A597-E2008806C1F7}" presName="linearFlow" presStyleCnt="0">
        <dgm:presLayoutVars>
          <dgm:resizeHandles val="exact"/>
        </dgm:presLayoutVars>
      </dgm:prSet>
      <dgm:spPr/>
    </dgm:pt>
    <dgm:pt modelId="{89F39216-AAAF-4D54-A886-F012CBA84F81}" type="pres">
      <dgm:prSet presAssocID="{81FF5821-BD45-4B92-81EF-7A69D8870F56}" presName="node" presStyleLbl="node1" presStyleIdx="0" presStyleCnt="2">
        <dgm:presLayoutVars>
          <dgm:bulletEnabled val="1"/>
        </dgm:presLayoutVars>
      </dgm:prSet>
      <dgm:spPr/>
    </dgm:pt>
    <dgm:pt modelId="{5C2D1C28-A1AF-4439-926B-52D78C215579}" type="pres">
      <dgm:prSet presAssocID="{D6AD18A1-A5E5-4163-BB36-82722C6075AE}" presName="sibTrans" presStyleLbl="sibTrans2D1" presStyleIdx="0" presStyleCnt="1"/>
      <dgm:spPr/>
    </dgm:pt>
    <dgm:pt modelId="{903F9893-41BD-4BF9-AB57-B85197B7C05B}" type="pres">
      <dgm:prSet presAssocID="{D6AD18A1-A5E5-4163-BB36-82722C6075AE}" presName="connectorText" presStyleLbl="sibTrans2D1" presStyleIdx="0" presStyleCnt="1"/>
      <dgm:spPr/>
    </dgm:pt>
    <dgm:pt modelId="{AD720432-3954-4E84-BBCB-AEFB1733AFE3}" type="pres">
      <dgm:prSet presAssocID="{280532B7-AC8B-4B5F-B3A3-EDA84A99F8E2}" presName="node" presStyleLbl="node1" presStyleIdx="1" presStyleCnt="2">
        <dgm:presLayoutVars>
          <dgm:bulletEnabled val="1"/>
        </dgm:presLayoutVars>
      </dgm:prSet>
      <dgm:spPr/>
    </dgm:pt>
  </dgm:ptLst>
  <dgm:cxnLst>
    <dgm:cxn modelId="{DC39ED24-DCD5-4CFF-A6A3-414916400B73}" type="presOf" srcId="{C8B95013-F8D3-4051-A597-E2008806C1F7}" destId="{FFDA582D-7483-4D76-B208-72AE621920C5}" srcOrd="0" destOrd="0" presId="urn:microsoft.com/office/officeart/2005/8/layout/process2"/>
    <dgm:cxn modelId="{8493102F-E960-489E-8D6C-52FE95F57B47}" type="presOf" srcId="{D6AD18A1-A5E5-4163-BB36-82722C6075AE}" destId="{903F9893-41BD-4BF9-AB57-B85197B7C05B}" srcOrd="1" destOrd="0" presId="urn:microsoft.com/office/officeart/2005/8/layout/process2"/>
    <dgm:cxn modelId="{9812BF3E-FBFA-414D-BABC-B915AFF959BE}" srcId="{C8B95013-F8D3-4051-A597-E2008806C1F7}" destId="{280532B7-AC8B-4B5F-B3A3-EDA84A99F8E2}" srcOrd="1" destOrd="0" parTransId="{809CC453-7090-4CB0-A2E1-C5B83230D42D}" sibTransId="{B01B98AB-D25F-4335-B622-E782E905B12C}"/>
    <dgm:cxn modelId="{C3ED6151-93C1-4FDA-A76B-845347C75368}" type="presOf" srcId="{D6AD18A1-A5E5-4163-BB36-82722C6075AE}" destId="{5C2D1C28-A1AF-4439-926B-52D78C215579}" srcOrd="0" destOrd="0" presId="urn:microsoft.com/office/officeart/2005/8/layout/process2"/>
    <dgm:cxn modelId="{554E858E-5D06-46AE-8C5B-0FF2445C6864}" type="presOf" srcId="{81FF5821-BD45-4B92-81EF-7A69D8870F56}" destId="{89F39216-AAAF-4D54-A886-F012CBA84F81}" srcOrd="0" destOrd="0" presId="urn:microsoft.com/office/officeart/2005/8/layout/process2"/>
    <dgm:cxn modelId="{452DBE98-9066-4A68-A6C2-B84F55B1AFAD}" type="presOf" srcId="{280532B7-AC8B-4B5F-B3A3-EDA84A99F8E2}" destId="{AD720432-3954-4E84-BBCB-AEFB1733AFE3}" srcOrd="0" destOrd="0" presId="urn:microsoft.com/office/officeart/2005/8/layout/process2"/>
    <dgm:cxn modelId="{C4B2A39B-7F21-4F32-93B6-2130D6D5016F}" srcId="{C8B95013-F8D3-4051-A597-E2008806C1F7}" destId="{81FF5821-BD45-4B92-81EF-7A69D8870F56}" srcOrd="0" destOrd="0" parTransId="{3810AF5D-91B1-4CCB-8314-8F7003FB1C10}" sibTransId="{D6AD18A1-A5E5-4163-BB36-82722C6075AE}"/>
    <dgm:cxn modelId="{C45C195B-9F84-46BF-B9F6-DBD6CF759D0E}" type="presParOf" srcId="{FFDA582D-7483-4D76-B208-72AE621920C5}" destId="{89F39216-AAAF-4D54-A886-F012CBA84F81}" srcOrd="0" destOrd="0" presId="urn:microsoft.com/office/officeart/2005/8/layout/process2"/>
    <dgm:cxn modelId="{8071FA19-07C0-4690-B28B-D5A9416FFFA8}" type="presParOf" srcId="{FFDA582D-7483-4D76-B208-72AE621920C5}" destId="{5C2D1C28-A1AF-4439-926B-52D78C215579}" srcOrd="1" destOrd="0" presId="urn:microsoft.com/office/officeart/2005/8/layout/process2"/>
    <dgm:cxn modelId="{BB64FF8B-2FF6-4B50-819B-186A22561514}" type="presParOf" srcId="{5C2D1C28-A1AF-4439-926B-52D78C215579}" destId="{903F9893-41BD-4BF9-AB57-B85197B7C05B}" srcOrd="0" destOrd="0" presId="urn:microsoft.com/office/officeart/2005/8/layout/process2"/>
    <dgm:cxn modelId="{6F6FB135-BB86-4435-B994-D7E6CD3D1870}" type="presParOf" srcId="{FFDA582D-7483-4D76-B208-72AE621920C5}" destId="{AD720432-3954-4E84-BBCB-AEFB1733AFE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B2D885-A8DE-42F6-A155-E145F916E824}"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el-GR"/>
        </a:p>
      </dgm:t>
    </dgm:pt>
    <dgm:pt modelId="{7E621E43-0A57-4689-BA62-4B3C10B94D0D}">
      <dgm:prSet phldrT="[Κείμενο]"/>
      <dgm:spPr/>
      <dgm:t>
        <a:bodyPr/>
        <a:lstStyle/>
        <a:p>
          <a:r>
            <a:rPr lang="el-GR" dirty="0">
              <a:latin typeface="Book Antiqua"/>
            </a:rPr>
            <a:t>2015</a:t>
          </a:r>
          <a:endParaRPr lang="el-GR" sz="3000" dirty="0">
            <a:latin typeface="Book Antiqua"/>
          </a:endParaRPr>
        </a:p>
      </dgm:t>
    </dgm:pt>
    <dgm:pt modelId="{2CFDAEF0-ABB9-4518-AE67-C7604F9481E1}" type="parTrans" cxnId="{5DEACF6B-4B00-45DE-BBAB-4462041B2695}">
      <dgm:prSet/>
      <dgm:spPr/>
      <dgm:t>
        <a:bodyPr/>
        <a:lstStyle/>
        <a:p>
          <a:endParaRPr lang="el-GR"/>
        </a:p>
      </dgm:t>
    </dgm:pt>
    <dgm:pt modelId="{2776C180-855D-4ED0-AF86-EE62941D961B}" type="sibTrans" cxnId="{5DEACF6B-4B00-45DE-BBAB-4462041B2695}">
      <dgm:prSet/>
      <dgm:spPr/>
      <dgm:t>
        <a:bodyPr/>
        <a:lstStyle/>
        <a:p>
          <a:endParaRPr lang="el-GR"/>
        </a:p>
      </dgm:t>
    </dgm:pt>
    <dgm:pt modelId="{5FB20ED4-14EF-43F6-B9E5-E41412B5DAF1}">
      <dgm:prSet phldrT="[Κείμενο]"/>
      <dgm:spPr/>
      <dgm:t>
        <a:bodyPr/>
        <a:lstStyle/>
        <a:p>
          <a:r>
            <a:rPr lang="el-GR">
              <a:latin typeface="Book Antiqua"/>
            </a:rPr>
            <a:t> </a:t>
          </a:r>
          <a:r>
            <a:rPr lang="el-GR" dirty="0">
              <a:latin typeface="Book Antiqua"/>
            </a:rPr>
            <a:t>857.000</a:t>
          </a:r>
        </a:p>
      </dgm:t>
    </dgm:pt>
    <dgm:pt modelId="{AD0B191D-36C5-4FB2-988E-513202D75BC1}" type="parTrans" cxnId="{25119DF9-E0C3-40BF-99DE-6152A3131E83}">
      <dgm:prSet/>
      <dgm:spPr/>
      <dgm:t>
        <a:bodyPr/>
        <a:lstStyle/>
        <a:p>
          <a:endParaRPr lang="el-GR"/>
        </a:p>
      </dgm:t>
    </dgm:pt>
    <dgm:pt modelId="{E1FBC868-19A8-4E99-B464-93EA69BB6F69}" type="sibTrans" cxnId="{25119DF9-E0C3-40BF-99DE-6152A3131E83}">
      <dgm:prSet/>
      <dgm:spPr/>
      <dgm:t>
        <a:bodyPr/>
        <a:lstStyle/>
        <a:p>
          <a:endParaRPr lang="el-GR"/>
        </a:p>
      </dgm:t>
    </dgm:pt>
    <dgm:pt modelId="{25418FA6-A234-42C2-95B4-42EDC64B7A4D}">
      <dgm:prSet phldrT="[Κείμενο]"/>
      <dgm:spPr/>
      <dgm:t>
        <a:bodyPr/>
        <a:lstStyle/>
        <a:p>
          <a:r>
            <a:rPr lang="el-GR" sz="3400" dirty="0">
              <a:latin typeface="Book Antiqua"/>
            </a:rPr>
            <a:t>2016</a:t>
          </a:r>
        </a:p>
      </dgm:t>
    </dgm:pt>
    <dgm:pt modelId="{693E763B-F0C5-4E59-B3CA-8A192593199A}" type="parTrans" cxnId="{C6D29817-CCBF-45FB-AEFA-A4610E1EABDE}">
      <dgm:prSet/>
      <dgm:spPr/>
      <dgm:t>
        <a:bodyPr/>
        <a:lstStyle/>
        <a:p>
          <a:endParaRPr lang="el-GR"/>
        </a:p>
      </dgm:t>
    </dgm:pt>
    <dgm:pt modelId="{E1E698C0-1F15-44CD-94EE-9B6461740C29}" type="sibTrans" cxnId="{C6D29817-CCBF-45FB-AEFA-A4610E1EABDE}">
      <dgm:prSet/>
      <dgm:spPr/>
      <dgm:t>
        <a:bodyPr/>
        <a:lstStyle/>
        <a:p>
          <a:endParaRPr lang="el-GR"/>
        </a:p>
      </dgm:t>
    </dgm:pt>
    <dgm:pt modelId="{86ABF3E5-00BB-48AD-B991-AFA9C56E0348}">
      <dgm:prSet phldrT="[Κείμενο]"/>
      <dgm:spPr/>
      <dgm:t>
        <a:bodyPr/>
        <a:lstStyle/>
        <a:p>
          <a:r>
            <a:rPr lang="el-GR">
              <a:latin typeface="Book Antiqua"/>
            </a:rPr>
            <a:t> </a:t>
          </a:r>
          <a:r>
            <a:rPr lang="el-GR" dirty="0">
              <a:latin typeface="Book Antiqua"/>
            </a:rPr>
            <a:t>173.000</a:t>
          </a:r>
        </a:p>
      </dgm:t>
    </dgm:pt>
    <dgm:pt modelId="{3E8DA6E1-C3C2-4DCE-B7B9-8C421CC4ADB5}" type="parTrans" cxnId="{657E9981-E8FA-4141-8ABB-74D0CFB0A037}">
      <dgm:prSet/>
      <dgm:spPr/>
      <dgm:t>
        <a:bodyPr/>
        <a:lstStyle/>
        <a:p>
          <a:endParaRPr lang="el-GR"/>
        </a:p>
      </dgm:t>
    </dgm:pt>
    <dgm:pt modelId="{E1F87B2B-5EA6-47C0-ACE1-5363841287F2}" type="sibTrans" cxnId="{657E9981-E8FA-4141-8ABB-74D0CFB0A037}">
      <dgm:prSet/>
      <dgm:spPr/>
      <dgm:t>
        <a:bodyPr/>
        <a:lstStyle/>
        <a:p>
          <a:endParaRPr lang="el-GR"/>
        </a:p>
      </dgm:t>
    </dgm:pt>
    <dgm:pt modelId="{A71DF7E5-5D55-4D1C-AAEE-01A85BF1C34D}">
      <dgm:prSet phldrT="[Κείμενο]"/>
      <dgm:spPr/>
      <dgm:t>
        <a:bodyPr/>
        <a:lstStyle/>
        <a:p>
          <a:r>
            <a:rPr lang="el-GR" sz="3400" dirty="0">
              <a:latin typeface="Book Antiqua"/>
            </a:rPr>
            <a:t>2017</a:t>
          </a:r>
        </a:p>
      </dgm:t>
    </dgm:pt>
    <dgm:pt modelId="{D0CDE181-E1C1-4E71-A905-B225D69C8E5D}" type="parTrans" cxnId="{E0601056-5B32-4991-9387-F06CE3737356}">
      <dgm:prSet/>
      <dgm:spPr/>
      <dgm:t>
        <a:bodyPr/>
        <a:lstStyle/>
        <a:p>
          <a:endParaRPr lang="el-GR"/>
        </a:p>
      </dgm:t>
    </dgm:pt>
    <dgm:pt modelId="{24FBEBE3-6EF6-4980-8A80-56EE1DCC4E22}" type="sibTrans" cxnId="{E0601056-5B32-4991-9387-F06CE3737356}">
      <dgm:prSet/>
      <dgm:spPr/>
      <dgm:t>
        <a:bodyPr/>
        <a:lstStyle/>
        <a:p>
          <a:endParaRPr lang="el-GR"/>
        </a:p>
      </dgm:t>
    </dgm:pt>
    <dgm:pt modelId="{67C363F0-C333-4056-92C5-CBECFAE2F8FE}">
      <dgm:prSet phldrT="[Κείμενο]"/>
      <dgm:spPr/>
      <dgm:t>
        <a:bodyPr/>
        <a:lstStyle/>
        <a:p>
          <a:r>
            <a:rPr lang="el-GR">
              <a:latin typeface="Book Antiqua"/>
            </a:rPr>
            <a:t> </a:t>
          </a:r>
          <a:r>
            <a:rPr lang="el-GR" dirty="0">
              <a:latin typeface="Book Antiqua"/>
            </a:rPr>
            <a:t>29.000 </a:t>
          </a:r>
        </a:p>
      </dgm:t>
    </dgm:pt>
    <dgm:pt modelId="{E414225E-0126-41F3-B8EC-1F71E7BA52AF}" type="parTrans" cxnId="{4FB37E7C-0153-46C5-9661-184E5C66A75F}">
      <dgm:prSet/>
      <dgm:spPr/>
      <dgm:t>
        <a:bodyPr/>
        <a:lstStyle/>
        <a:p>
          <a:endParaRPr lang="el-GR"/>
        </a:p>
      </dgm:t>
    </dgm:pt>
    <dgm:pt modelId="{356E31EE-624D-4181-9A86-6D1BA992C298}" type="sibTrans" cxnId="{4FB37E7C-0153-46C5-9661-184E5C66A75F}">
      <dgm:prSet/>
      <dgm:spPr/>
      <dgm:t>
        <a:bodyPr/>
        <a:lstStyle/>
        <a:p>
          <a:endParaRPr lang="el-GR"/>
        </a:p>
      </dgm:t>
    </dgm:pt>
    <dgm:pt modelId="{31C4366C-124C-422A-BBC5-ECD6A6AC1E36}">
      <dgm:prSet phldrT="[Κείμενο]"/>
      <dgm:spPr/>
      <dgm:t>
        <a:bodyPr/>
        <a:lstStyle/>
        <a:p>
          <a:r>
            <a:rPr lang="el-GR" sz="3400" dirty="0">
              <a:latin typeface="Book Antiqua"/>
            </a:rPr>
            <a:t>2018</a:t>
          </a:r>
        </a:p>
      </dgm:t>
    </dgm:pt>
    <dgm:pt modelId="{D6AC2069-B97B-40D9-91B2-8DE212ABE5A0}" type="parTrans" cxnId="{C8AC2222-D761-4441-8D01-F01175661391}">
      <dgm:prSet/>
      <dgm:spPr/>
    </dgm:pt>
    <dgm:pt modelId="{51638C43-091D-49AE-87C5-AF68A8E1DFBA}" type="sibTrans" cxnId="{C8AC2222-D761-4441-8D01-F01175661391}">
      <dgm:prSet/>
      <dgm:spPr/>
    </dgm:pt>
    <dgm:pt modelId="{8694C36E-5F07-4553-B137-F56AD7DB2331}">
      <dgm:prSet phldrT="[Κείμενο]"/>
      <dgm:spPr/>
      <dgm:t>
        <a:bodyPr/>
        <a:lstStyle/>
        <a:p>
          <a:r>
            <a:rPr lang="el-GR">
              <a:latin typeface="Book Antiqua"/>
            </a:rPr>
            <a:t> </a:t>
          </a:r>
          <a:r>
            <a:rPr lang="el-GR" dirty="0">
              <a:latin typeface="Book Antiqua"/>
            </a:rPr>
            <a:t>32.000 </a:t>
          </a:r>
        </a:p>
      </dgm:t>
    </dgm:pt>
    <dgm:pt modelId="{F94B4862-C401-4AA7-97BE-CB0CC60E9281}" type="parTrans" cxnId="{E9F0F557-F4F5-4168-A075-2D2DAE55BB8D}">
      <dgm:prSet/>
      <dgm:spPr/>
    </dgm:pt>
    <dgm:pt modelId="{A564030F-0FEF-4435-8E90-C4C59F45E252}" type="sibTrans" cxnId="{E9F0F557-F4F5-4168-A075-2D2DAE55BB8D}">
      <dgm:prSet/>
      <dgm:spPr/>
    </dgm:pt>
    <dgm:pt modelId="{A36E1B37-D19D-4CF7-9FD4-6A1CE9B18B47}" type="pres">
      <dgm:prSet presAssocID="{20B2D885-A8DE-42F6-A155-E145F916E824}" presName="Name0" presStyleCnt="0">
        <dgm:presLayoutVars>
          <dgm:chPref val="3"/>
          <dgm:dir/>
          <dgm:animLvl val="lvl"/>
          <dgm:resizeHandles/>
        </dgm:presLayoutVars>
      </dgm:prSet>
      <dgm:spPr/>
    </dgm:pt>
    <dgm:pt modelId="{3A8E8214-3F6C-4FC3-8FFB-267DB217B8A6}" type="pres">
      <dgm:prSet presAssocID="{7E621E43-0A57-4689-BA62-4B3C10B94D0D}" presName="horFlow" presStyleCnt="0"/>
      <dgm:spPr/>
    </dgm:pt>
    <dgm:pt modelId="{9636DBE6-CB60-4FB5-AB7C-AE4C0193BFDF}" type="pres">
      <dgm:prSet presAssocID="{7E621E43-0A57-4689-BA62-4B3C10B94D0D}" presName="bigChev" presStyleLbl="node1" presStyleIdx="0" presStyleCnt="4"/>
      <dgm:spPr/>
    </dgm:pt>
    <dgm:pt modelId="{D640280F-DEA1-4132-A9E1-1532B20EFFFB}" type="pres">
      <dgm:prSet presAssocID="{AD0B191D-36C5-4FB2-988E-513202D75BC1}" presName="parTrans" presStyleCnt="0"/>
      <dgm:spPr/>
    </dgm:pt>
    <dgm:pt modelId="{7094C2D9-5660-48A7-984E-6D30F323E838}" type="pres">
      <dgm:prSet presAssocID="{5FB20ED4-14EF-43F6-B9E5-E41412B5DAF1}" presName="node" presStyleLbl="alignAccFollowNode1" presStyleIdx="0" presStyleCnt="4">
        <dgm:presLayoutVars>
          <dgm:bulletEnabled val="1"/>
        </dgm:presLayoutVars>
      </dgm:prSet>
      <dgm:spPr/>
    </dgm:pt>
    <dgm:pt modelId="{5D68556D-8295-4AD6-920F-F043EB60D31F}" type="pres">
      <dgm:prSet presAssocID="{7E621E43-0A57-4689-BA62-4B3C10B94D0D}" presName="vSp" presStyleCnt="0"/>
      <dgm:spPr/>
    </dgm:pt>
    <dgm:pt modelId="{C7008737-A299-4DAB-AD2E-864A6FBBCB5D}" type="pres">
      <dgm:prSet presAssocID="{25418FA6-A234-42C2-95B4-42EDC64B7A4D}" presName="horFlow" presStyleCnt="0"/>
      <dgm:spPr/>
    </dgm:pt>
    <dgm:pt modelId="{E7933C4B-E582-482F-B5E3-165B917253F2}" type="pres">
      <dgm:prSet presAssocID="{25418FA6-A234-42C2-95B4-42EDC64B7A4D}" presName="bigChev" presStyleLbl="node1" presStyleIdx="1" presStyleCnt="4"/>
      <dgm:spPr/>
    </dgm:pt>
    <dgm:pt modelId="{91010645-5E05-46D3-9ACB-D209968C23A6}" type="pres">
      <dgm:prSet presAssocID="{3E8DA6E1-C3C2-4DCE-B7B9-8C421CC4ADB5}" presName="parTrans" presStyleCnt="0"/>
      <dgm:spPr/>
    </dgm:pt>
    <dgm:pt modelId="{DD0CEF76-9AFE-4D69-9523-6480F34971BD}" type="pres">
      <dgm:prSet presAssocID="{86ABF3E5-00BB-48AD-B991-AFA9C56E0348}" presName="node" presStyleLbl="alignAccFollowNode1" presStyleIdx="1" presStyleCnt="4">
        <dgm:presLayoutVars>
          <dgm:bulletEnabled val="1"/>
        </dgm:presLayoutVars>
      </dgm:prSet>
      <dgm:spPr/>
    </dgm:pt>
    <dgm:pt modelId="{E8FB6A13-34D2-40F8-8B6B-4E6953D707D3}" type="pres">
      <dgm:prSet presAssocID="{25418FA6-A234-42C2-95B4-42EDC64B7A4D}" presName="vSp" presStyleCnt="0"/>
      <dgm:spPr/>
    </dgm:pt>
    <dgm:pt modelId="{881AA899-4C0B-44ED-93CD-9B17CE0DAE60}" type="pres">
      <dgm:prSet presAssocID="{A71DF7E5-5D55-4D1C-AAEE-01A85BF1C34D}" presName="horFlow" presStyleCnt="0"/>
      <dgm:spPr/>
    </dgm:pt>
    <dgm:pt modelId="{C6B47BDA-83A5-420F-9091-1412264440C5}" type="pres">
      <dgm:prSet presAssocID="{A71DF7E5-5D55-4D1C-AAEE-01A85BF1C34D}" presName="bigChev" presStyleLbl="node1" presStyleIdx="2" presStyleCnt="4"/>
      <dgm:spPr/>
    </dgm:pt>
    <dgm:pt modelId="{B2343466-D006-4A29-BE59-E066DBACF43C}" type="pres">
      <dgm:prSet presAssocID="{E414225E-0126-41F3-B8EC-1F71E7BA52AF}" presName="parTrans" presStyleCnt="0"/>
      <dgm:spPr/>
    </dgm:pt>
    <dgm:pt modelId="{8674A177-FC2A-476D-833E-949EFE096210}" type="pres">
      <dgm:prSet presAssocID="{67C363F0-C333-4056-92C5-CBECFAE2F8FE}" presName="node" presStyleLbl="alignAccFollowNode1" presStyleIdx="2" presStyleCnt="4">
        <dgm:presLayoutVars>
          <dgm:bulletEnabled val="1"/>
        </dgm:presLayoutVars>
      </dgm:prSet>
      <dgm:spPr/>
    </dgm:pt>
    <dgm:pt modelId="{817B410F-5280-4B9A-ADD6-5CC75371D5BD}" type="pres">
      <dgm:prSet presAssocID="{A71DF7E5-5D55-4D1C-AAEE-01A85BF1C34D}" presName="vSp" presStyleCnt="0"/>
      <dgm:spPr/>
    </dgm:pt>
    <dgm:pt modelId="{1D77E3F2-0B96-4125-BC90-CB3C123381F0}" type="pres">
      <dgm:prSet presAssocID="{31C4366C-124C-422A-BBC5-ECD6A6AC1E36}" presName="horFlow" presStyleCnt="0"/>
      <dgm:spPr/>
    </dgm:pt>
    <dgm:pt modelId="{DD3FC81D-AF91-43A7-BEC7-9E24FBE49A3B}" type="pres">
      <dgm:prSet presAssocID="{31C4366C-124C-422A-BBC5-ECD6A6AC1E36}" presName="bigChev" presStyleLbl="node1" presStyleIdx="3" presStyleCnt="4"/>
      <dgm:spPr/>
    </dgm:pt>
    <dgm:pt modelId="{C1714E8E-2930-4D4C-9BBD-2CBA4A42DDC2}" type="pres">
      <dgm:prSet presAssocID="{F94B4862-C401-4AA7-97BE-CB0CC60E9281}" presName="parTrans" presStyleCnt="0"/>
      <dgm:spPr/>
    </dgm:pt>
    <dgm:pt modelId="{16154026-85E3-45E9-930E-5694857C9930}" type="pres">
      <dgm:prSet presAssocID="{8694C36E-5F07-4553-B137-F56AD7DB2331}" presName="node" presStyleLbl="alignAccFollowNode1" presStyleIdx="3" presStyleCnt="4">
        <dgm:presLayoutVars>
          <dgm:bulletEnabled val="1"/>
        </dgm:presLayoutVars>
      </dgm:prSet>
      <dgm:spPr/>
    </dgm:pt>
  </dgm:ptLst>
  <dgm:cxnLst>
    <dgm:cxn modelId="{EBA5FB05-997B-44EB-8A30-11B2000D158D}" type="presOf" srcId="{86ABF3E5-00BB-48AD-B991-AFA9C56E0348}" destId="{DD0CEF76-9AFE-4D69-9523-6480F34971BD}" srcOrd="0" destOrd="0" presId="urn:microsoft.com/office/officeart/2005/8/layout/lProcess3"/>
    <dgm:cxn modelId="{8B8BCF13-0883-4445-9BCD-05433B95C148}" type="presOf" srcId="{25418FA6-A234-42C2-95B4-42EDC64B7A4D}" destId="{E7933C4B-E582-482F-B5E3-165B917253F2}" srcOrd="0" destOrd="0" presId="urn:microsoft.com/office/officeart/2005/8/layout/lProcess3"/>
    <dgm:cxn modelId="{C6D29817-CCBF-45FB-AEFA-A4610E1EABDE}" srcId="{20B2D885-A8DE-42F6-A155-E145F916E824}" destId="{25418FA6-A234-42C2-95B4-42EDC64B7A4D}" srcOrd="1" destOrd="0" parTransId="{693E763B-F0C5-4E59-B3CA-8A192593199A}" sibTransId="{E1E698C0-1F15-44CD-94EE-9B6461740C29}"/>
    <dgm:cxn modelId="{1BFA951A-9DD3-40EE-9DED-EBF84CE483B9}" type="presOf" srcId="{8694C36E-5F07-4553-B137-F56AD7DB2331}" destId="{16154026-85E3-45E9-930E-5694857C9930}" srcOrd="0" destOrd="0" presId="urn:microsoft.com/office/officeart/2005/8/layout/lProcess3"/>
    <dgm:cxn modelId="{C8AC2222-D761-4441-8D01-F01175661391}" srcId="{20B2D885-A8DE-42F6-A155-E145F916E824}" destId="{31C4366C-124C-422A-BBC5-ECD6A6AC1E36}" srcOrd="3" destOrd="0" parTransId="{D6AC2069-B97B-40D9-91B2-8DE212ABE5A0}" sibTransId="{51638C43-091D-49AE-87C5-AF68A8E1DFBA}"/>
    <dgm:cxn modelId="{672C7C26-97AB-46DF-8FF0-97570B11701A}" type="presOf" srcId="{7E621E43-0A57-4689-BA62-4B3C10B94D0D}" destId="{9636DBE6-CB60-4FB5-AB7C-AE4C0193BFDF}" srcOrd="0" destOrd="0" presId="urn:microsoft.com/office/officeart/2005/8/layout/lProcess3"/>
    <dgm:cxn modelId="{7E1CE43B-8EAE-4A11-B0A9-6F6C03076DC6}" type="presOf" srcId="{A71DF7E5-5D55-4D1C-AAEE-01A85BF1C34D}" destId="{C6B47BDA-83A5-420F-9091-1412264440C5}" srcOrd="0" destOrd="0" presId="urn:microsoft.com/office/officeart/2005/8/layout/lProcess3"/>
    <dgm:cxn modelId="{43ABB15E-E156-4680-8763-79FB487CA977}" type="presOf" srcId="{20B2D885-A8DE-42F6-A155-E145F916E824}" destId="{A36E1B37-D19D-4CF7-9FD4-6A1CE9B18B47}" srcOrd="0" destOrd="0" presId="urn:microsoft.com/office/officeart/2005/8/layout/lProcess3"/>
    <dgm:cxn modelId="{29479D61-C87E-469D-B5E7-255D5AECF934}" type="presOf" srcId="{31C4366C-124C-422A-BBC5-ECD6A6AC1E36}" destId="{DD3FC81D-AF91-43A7-BEC7-9E24FBE49A3B}" srcOrd="0" destOrd="0" presId="urn:microsoft.com/office/officeart/2005/8/layout/lProcess3"/>
    <dgm:cxn modelId="{5DEACF6B-4B00-45DE-BBAB-4462041B2695}" srcId="{20B2D885-A8DE-42F6-A155-E145F916E824}" destId="{7E621E43-0A57-4689-BA62-4B3C10B94D0D}" srcOrd="0" destOrd="0" parTransId="{2CFDAEF0-ABB9-4518-AE67-C7604F9481E1}" sibTransId="{2776C180-855D-4ED0-AF86-EE62941D961B}"/>
    <dgm:cxn modelId="{E0601056-5B32-4991-9387-F06CE3737356}" srcId="{20B2D885-A8DE-42F6-A155-E145F916E824}" destId="{A71DF7E5-5D55-4D1C-AAEE-01A85BF1C34D}" srcOrd="2" destOrd="0" parTransId="{D0CDE181-E1C1-4E71-A905-B225D69C8E5D}" sibTransId="{24FBEBE3-6EF6-4980-8A80-56EE1DCC4E22}"/>
    <dgm:cxn modelId="{E9F0F557-F4F5-4168-A075-2D2DAE55BB8D}" srcId="{31C4366C-124C-422A-BBC5-ECD6A6AC1E36}" destId="{8694C36E-5F07-4553-B137-F56AD7DB2331}" srcOrd="0" destOrd="0" parTransId="{F94B4862-C401-4AA7-97BE-CB0CC60E9281}" sibTransId="{A564030F-0FEF-4435-8E90-C4C59F45E252}"/>
    <dgm:cxn modelId="{4FB37E7C-0153-46C5-9661-184E5C66A75F}" srcId="{A71DF7E5-5D55-4D1C-AAEE-01A85BF1C34D}" destId="{67C363F0-C333-4056-92C5-CBECFAE2F8FE}" srcOrd="0" destOrd="0" parTransId="{E414225E-0126-41F3-B8EC-1F71E7BA52AF}" sibTransId="{356E31EE-624D-4181-9A86-6D1BA992C298}"/>
    <dgm:cxn modelId="{657E9981-E8FA-4141-8ABB-74D0CFB0A037}" srcId="{25418FA6-A234-42C2-95B4-42EDC64B7A4D}" destId="{86ABF3E5-00BB-48AD-B991-AFA9C56E0348}" srcOrd="0" destOrd="0" parTransId="{3E8DA6E1-C3C2-4DCE-B7B9-8C421CC4ADB5}" sibTransId="{E1F87B2B-5EA6-47C0-ACE1-5363841287F2}"/>
    <dgm:cxn modelId="{E36674B4-1D6C-415A-910C-0824CA9CFE00}" type="presOf" srcId="{5FB20ED4-14EF-43F6-B9E5-E41412B5DAF1}" destId="{7094C2D9-5660-48A7-984E-6D30F323E838}" srcOrd="0" destOrd="0" presId="urn:microsoft.com/office/officeart/2005/8/layout/lProcess3"/>
    <dgm:cxn modelId="{96FBA4D4-2228-45AA-93E2-1062EE7F5DDE}" type="presOf" srcId="{67C363F0-C333-4056-92C5-CBECFAE2F8FE}" destId="{8674A177-FC2A-476D-833E-949EFE096210}" srcOrd="0" destOrd="0" presId="urn:microsoft.com/office/officeart/2005/8/layout/lProcess3"/>
    <dgm:cxn modelId="{25119DF9-E0C3-40BF-99DE-6152A3131E83}" srcId="{7E621E43-0A57-4689-BA62-4B3C10B94D0D}" destId="{5FB20ED4-14EF-43F6-B9E5-E41412B5DAF1}" srcOrd="0" destOrd="0" parTransId="{AD0B191D-36C5-4FB2-988E-513202D75BC1}" sibTransId="{E1FBC868-19A8-4E99-B464-93EA69BB6F69}"/>
    <dgm:cxn modelId="{97FD87D2-13AB-4090-87FB-7206288AE1D8}" type="presParOf" srcId="{A36E1B37-D19D-4CF7-9FD4-6A1CE9B18B47}" destId="{3A8E8214-3F6C-4FC3-8FFB-267DB217B8A6}" srcOrd="0" destOrd="0" presId="urn:microsoft.com/office/officeart/2005/8/layout/lProcess3"/>
    <dgm:cxn modelId="{FC2D8D80-BAD1-4189-8C90-8B019EE3C298}" type="presParOf" srcId="{3A8E8214-3F6C-4FC3-8FFB-267DB217B8A6}" destId="{9636DBE6-CB60-4FB5-AB7C-AE4C0193BFDF}" srcOrd="0" destOrd="0" presId="urn:microsoft.com/office/officeart/2005/8/layout/lProcess3"/>
    <dgm:cxn modelId="{335C1E17-B075-4D29-93A7-1DFAEF9BF41D}" type="presParOf" srcId="{3A8E8214-3F6C-4FC3-8FFB-267DB217B8A6}" destId="{D640280F-DEA1-4132-A9E1-1532B20EFFFB}" srcOrd="1" destOrd="0" presId="urn:microsoft.com/office/officeart/2005/8/layout/lProcess3"/>
    <dgm:cxn modelId="{DD6E85A7-029F-49C2-836F-4226C2ACBB9F}" type="presParOf" srcId="{3A8E8214-3F6C-4FC3-8FFB-267DB217B8A6}" destId="{7094C2D9-5660-48A7-984E-6D30F323E838}" srcOrd="2" destOrd="0" presId="urn:microsoft.com/office/officeart/2005/8/layout/lProcess3"/>
    <dgm:cxn modelId="{1E1BED7C-1BDE-40AF-9D56-72B4A9FCC99F}" type="presParOf" srcId="{A36E1B37-D19D-4CF7-9FD4-6A1CE9B18B47}" destId="{5D68556D-8295-4AD6-920F-F043EB60D31F}" srcOrd="1" destOrd="0" presId="urn:microsoft.com/office/officeart/2005/8/layout/lProcess3"/>
    <dgm:cxn modelId="{0E478DFF-39B9-473F-82EA-00DCC0727D48}" type="presParOf" srcId="{A36E1B37-D19D-4CF7-9FD4-6A1CE9B18B47}" destId="{C7008737-A299-4DAB-AD2E-864A6FBBCB5D}" srcOrd="2" destOrd="0" presId="urn:microsoft.com/office/officeart/2005/8/layout/lProcess3"/>
    <dgm:cxn modelId="{BECE5F52-C303-48A2-84F2-612B685305F6}" type="presParOf" srcId="{C7008737-A299-4DAB-AD2E-864A6FBBCB5D}" destId="{E7933C4B-E582-482F-B5E3-165B917253F2}" srcOrd="0" destOrd="0" presId="urn:microsoft.com/office/officeart/2005/8/layout/lProcess3"/>
    <dgm:cxn modelId="{45B3F69D-2367-4C3C-9343-22782D825DA9}" type="presParOf" srcId="{C7008737-A299-4DAB-AD2E-864A6FBBCB5D}" destId="{91010645-5E05-46D3-9ACB-D209968C23A6}" srcOrd="1" destOrd="0" presId="urn:microsoft.com/office/officeart/2005/8/layout/lProcess3"/>
    <dgm:cxn modelId="{3C0611D6-9473-4B80-AAFD-22D85A7317D1}" type="presParOf" srcId="{C7008737-A299-4DAB-AD2E-864A6FBBCB5D}" destId="{DD0CEF76-9AFE-4D69-9523-6480F34971BD}" srcOrd="2" destOrd="0" presId="urn:microsoft.com/office/officeart/2005/8/layout/lProcess3"/>
    <dgm:cxn modelId="{298A30DD-52B4-4AB8-B78E-6376DDD9FC4F}" type="presParOf" srcId="{A36E1B37-D19D-4CF7-9FD4-6A1CE9B18B47}" destId="{E8FB6A13-34D2-40F8-8B6B-4E6953D707D3}" srcOrd="3" destOrd="0" presId="urn:microsoft.com/office/officeart/2005/8/layout/lProcess3"/>
    <dgm:cxn modelId="{91F9A2FE-70FE-414E-8750-5BA0929DC352}" type="presParOf" srcId="{A36E1B37-D19D-4CF7-9FD4-6A1CE9B18B47}" destId="{881AA899-4C0B-44ED-93CD-9B17CE0DAE60}" srcOrd="4" destOrd="0" presId="urn:microsoft.com/office/officeart/2005/8/layout/lProcess3"/>
    <dgm:cxn modelId="{4DE06152-044D-4A73-BDDF-ACA4D42AFD4E}" type="presParOf" srcId="{881AA899-4C0B-44ED-93CD-9B17CE0DAE60}" destId="{C6B47BDA-83A5-420F-9091-1412264440C5}" srcOrd="0" destOrd="0" presId="urn:microsoft.com/office/officeart/2005/8/layout/lProcess3"/>
    <dgm:cxn modelId="{D7E27F58-12D3-4AB8-9937-593C8BC11023}" type="presParOf" srcId="{881AA899-4C0B-44ED-93CD-9B17CE0DAE60}" destId="{B2343466-D006-4A29-BE59-E066DBACF43C}" srcOrd="1" destOrd="0" presId="urn:microsoft.com/office/officeart/2005/8/layout/lProcess3"/>
    <dgm:cxn modelId="{4369DEA1-4F0A-4A4E-B02F-4C84648627BE}" type="presParOf" srcId="{881AA899-4C0B-44ED-93CD-9B17CE0DAE60}" destId="{8674A177-FC2A-476D-833E-949EFE096210}" srcOrd="2" destOrd="0" presId="urn:microsoft.com/office/officeart/2005/8/layout/lProcess3"/>
    <dgm:cxn modelId="{D9446D6E-F068-4F44-BE31-7767D70046B4}" type="presParOf" srcId="{A36E1B37-D19D-4CF7-9FD4-6A1CE9B18B47}" destId="{817B410F-5280-4B9A-ADD6-5CC75371D5BD}" srcOrd="5" destOrd="0" presId="urn:microsoft.com/office/officeart/2005/8/layout/lProcess3"/>
    <dgm:cxn modelId="{A49D85E0-3F85-4F0E-861F-E9572A29A640}" type="presParOf" srcId="{A36E1B37-D19D-4CF7-9FD4-6A1CE9B18B47}" destId="{1D77E3F2-0B96-4125-BC90-CB3C123381F0}" srcOrd="6" destOrd="0" presId="urn:microsoft.com/office/officeart/2005/8/layout/lProcess3"/>
    <dgm:cxn modelId="{06FDAE67-4329-40B8-BF62-288602AAE874}" type="presParOf" srcId="{1D77E3F2-0B96-4125-BC90-CB3C123381F0}" destId="{DD3FC81D-AF91-43A7-BEC7-9E24FBE49A3B}" srcOrd="0" destOrd="0" presId="urn:microsoft.com/office/officeart/2005/8/layout/lProcess3"/>
    <dgm:cxn modelId="{986D900F-C85F-4614-9DBA-470CF880DDD4}" type="presParOf" srcId="{1D77E3F2-0B96-4125-BC90-CB3C123381F0}" destId="{C1714E8E-2930-4D4C-9BBD-2CBA4A42DDC2}" srcOrd="1" destOrd="0" presId="urn:microsoft.com/office/officeart/2005/8/layout/lProcess3"/>
    <dgm:cxn modelId="{A8DAB212-8FBA-43A2-BF6B-DD2A02A917BE}" type="presParOf" srcId="{1D77E3F2-0B96-4125-BC90-CB3C123381F0}" destId="{16154026-85E3-45E9-930E-5694857C993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BD808D-00BB-4704-B960-02D91A912DC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l-GR"/>
        </a:p>
      </dgm:t>
    </dgm:pt>
    <dgm:pt modelId="{61429215-3C60-40D7-BB63-D97DC836275D}">
      <dgm:prSet phldrT="[Κείμενο]"/>
      <dgm:spPr/>
      <dgm:t>
        <a:bodyPr/>
        <a:lstStyle/>
        <a:p>
          <a:r>
            <a:rPr lang="el-GR" sz="3000" b="1" dirty="0" err="1">
              <a:solidFill>
                <a:schemeClr val="accent1">
                  <a:lumMod val="50000"/>
                </a:schemeClr>
              </a:solidFill>
              <a:latin typeface="Bookman Old Style"/>
            </a:rPr>
            <a:t>Islands</a:t>
          </a:r>
          <a:r>
            <a:rPr lang="el-GR" sz="3000" b="1" dirty="0">
              <a:solidFill>
                <a:schemeClr val="accent1">
                  <a:lumMod val="50000"/>
                </a:schemeClr>
              </a:solidFill>
              <a:latin typeface="Bookman Old Style"/>
            </a:rPr>
            <a:t> of the </a:t>
          </a:r>
          <a:r>
            <a:rPr lang="af-ZA" sz="3000" b="1" dirty="0" err="1">
              <a:solidFill>
                <a:schemeClr val="accent1">
                  <a:lumMod val="50000"/>
                </a:schemeClr>
              </a:solidFill>
              <a:latin typeface="Bookman Old Style"/>
            </a:rPr>
            <a:t>Aegean</a:t>
          </a:r>
          <a:r>
            <a:rPr lang="el-GR" sz="3000" b="1" dirty="0">
              <a:solidFill>
                <a:schemeClr val="accent1">
                  <a:lumMod val="50000"/>
                </a:schemeClr>
              </a:solidFill>
              <a:latin typeface="Bookman Old Style"/>
            </a:rPr>
            <a:t>:</a:t>
          </a:r>
        </a:p>
      </dgm:t>
    </dgm:pt>
    <dgm:pt modelId="{D15BA2CC-5EAE-4F5B-AF33-7DC328CB128C}" type="parTrans" cxnId="{51C95BF3-33B8-414F-B202-DBC9FD64DE53}">
      <dgm:prSet/>
      <dgm:spPr/>
      <dgm:t>
        <a:bodyPr/>
        <a:lstStyle/>
        <a:p>
          <a:endParaRPr lang="el-GR"/>
        </a:p>
      </dgm:t>
    </dgm:pt>
    <dgm:pt modelId="{FF1DAEA4-20F9-4EB5-948B-38431A14C787}" type="sibTrans" cxnId="{51C95BF3-33B8-414F-B202-DBC9FD64DE53}">
      <dgm:prSet/>
      <dgm:spPr/>
      <dgm:t>
        <a:bodyPr/>
        <a:lstStyle/>
        <a:p>
          <a:endParaRPr lang="el-GR"/>
        </a:p>
      </dgm:t>
    </dgm:pt>
    <dgm:pt modelId="{A5DD17E9-903B-4BAF-853E-44E4DFF86EA2}">
      <dgm:prSet phldrT="[Κείμενο]"/>
      <dgm:spPr/>
      <dgm:t>
        <a:bodyPr/>
        <a:lstStyle/>
        <a:p>
          <a:r>
            <a:rPr lang="el-GR" dirty="0" err="1">
              <a:solidFill>
                <a:schemeClr val="bg1"/>
              </a:solidFill>
              <a:latin typeface="Bookman Old Style"/>
            </a:rPr>
            <a:t>Samos</a:t>
          </a:r>
          <a:endParaRPr lang="el-GR" dirty="0">
            <a:solidFill>
              <a:schemeClr val="bg1"/>
            </a:solidFill>
            <a:latin typeface="Bookman Old Style"/>
          </a:endParaRPr>
        </a:p>
      </dgm:t>
    </dgm:pt>
    <dgm:pt modelId="{3D4CD965-39AD-4528-9537-AF3DF713A7A0}" type="parTrans" cxnId="{2D09C5C3-D8F9-4B2A-A217-D941AC4767F3}">
      <dgm:prSet/>
      <dgm:spPr/>
      <dgm:t>
        <a:bodyPr/>
        <a:lstStyle/>
        <a:p>
          <a:endParaRPr lang="el-GR"/>
        </a:p>
      </dgm:t>
    </dgm:pt>
    <dgm:pt modelId="{C6DF9C4E-3A72-4E25-A6D8-18B50D02D70F}" type="sibTrans" cxnId="{2D09C5C3-D8F9-4B2A-A217-D941AC4767F3}">
      <dgm:prSet/>
      <dgm:spPr/>
      <dgm:t>
        <a:bodyPr/>
        <a:lstStyle/>
        <a:p>
          <a:endParaRPr lang="el-GR"/>
        </a:p>
      </dgm:t>
    </dgm:pt>
    <dgm:pt modelId="{7D486A3E-AC98-43AB-B44F-1A075B663A01}">
      <dgm:prSet phldrT="[Κείμενο]"/>
      <dgm:spPr/>
      <dgm:t>
        <a:bodyPr/>
        <a:lstStyle/>
        <a:p>
          <a:r>
            <a:rPr lang="af-ZA" err="1">
              <a:solidFill>
                <a:schemeClr val="bg1"/>
              </a:solidFill>
              <a:latin typeface="Bookman Old Style"/>
            </a:rPr>
            <a:t>Leros</a:t>
          </a:r>
          <a:endParaRPr lang="af-ZA">
            <a:solidFill>
              <a:schemeClr val="bg1"/>
            </a:solidFill>
            <a:latin typeface="Bookman Old Style"/>
          </a:endParaRPr>
        </a:p>
      </dgm:t>
    </dgm:pt>
    <dgm:pt modelId="{5E200459-2A6B-4D82-8330-8647BEA071C4}" type="parTrans" cxnId="{D820E52D-F31E-45A4-B3B7-F30B51C3F85A}">
      <dgm:prSet/>
      <dgm:spPr/>
      <dgm:t>
        <a:bodyPr/>
        <a:lstStyle/>
        <a:p>
          <a:endParaRPr lang="el-GR"/>
        </a:p>
      </dgm:t>
    </dgm:pt>
    <dgm:pt modelId="{A36BBC18-061D-49A8-8E33-5D3B054A094C}" type="sibTrans" cxnId="{D820E52D-F31E-45A4-B3B7-F30B51C3F85A}">
      <dgm:prSet/>
      <dgm:spPr/>
      <dgm:t>
        <a:bodyPr/>
        <a:lstStyle/>
        <a:p>
          <a:endParaRPr lang="el-GR"/>
        </a:p>
      </dgm:t>
    </dgm:pt>
    <dgm:pt modelId="{EE7A6743-C2B8-4CFA-96E1-EC1A87924185}">
      <dgm:prSet phldrT="[Κείμενο]"/>
      <dgm:spPr/>
      <dgm:t>
        <a:bodyPr/>
        <a:lstStyle/>
        <a:p>
          <a:r>
            <a:rPr lang="el-GR" sz="3000" dirty="0">
              <a:solidFill>
                <a:schemeClr val="bg1"/>
              </a:solidFill>
              <a:latin typeface="Bookman Old Style"/>
            </a:rPr>
            <a:t>Lesvos</a:t>
          </a:r>
        </a:p>
      </dgm:t>
    </dgm:pt>
    <dgm:pt modelId="{954AC0B7-E1B9-4577-B4BF-E3944D3E83CC}" type="parTrans" cxnId="{9F6388F5-19AB-4F6B-8BD4-A458AC269CDA}">
      <dgm:prSet/>
      <dgm:spPr/>
    </dgm:pt>
    <dgm:pt modelId="{6BE13968-6DD3-4AD2-92C9-8DC782606220}" type="sibTrans" cxnId="{9F6388F5-19AB-4F6B-8BD4-A458AC269CDA}">
      <dgm:prSet/>
      <dgm:spPr/>
    </dgm:pt>
    <dgm:pt modelId="{879F813D-967F-4D72-82AC-7013C3725F7C}">
      <dgm:prSet phldrT="[Κείμενο]"/>
      <dgm:spPr/>
      <dgm:t>
        <a:bodyPr/>
        <a:lstStyle/>
        <a:p>
          <a:r>
            <a:rPr lang="el-GR" err="1">
              <a:solidFill>
                <a:schemeClr val="bg1"/>
              </a:solidFill>
              <a:latin typeface="Bookman Old Style"/>
            </a:rPr>
            <a:t>Rhodes</a:t>
          </a:r>
          <a:endParaRPr lang="el-GR">
            <a:solidFill>
              <a:schemeClr val="bg1"/>
            </a:solidFill>
            <a:latin typeface="Bookman Old Style"/>
          </a:endParaRPr>
        </a:p>
      </dgm:t>
    </dgm:pt>
    <dgm:pt modelId="{962A077E-41D7-44F2-AAC0-F8AA15F11953}" type="parTrans" cxnId="{4CF0A947-8DC1-404E-A75D-F41DBD8A85F2}">
      <dgm:prSet/>
      <dgm:spPr/>
    </dgm:pt>
    <dgm:pt modelId="{B2060529-50A8-4C16-A206-2F2AA46385B5}" type="sibTrans" cxnId="{4CF0A947-8DC1-404E-A75D-F41DBD8A85F2}">
      <dgm:prSet/>
      <dgm:spPr/>
    </dgm:pt>
    <dgm:pt modelId="{7F5DD3E9-FBC2-40E9-A8CE-21691EC5EE21}">
      <dgm:prSet phldrT="[Κείμενο]"/>
      <dgm:spPr/>
      <dgm:t>
        <a:bodyPr/>
        <a:lstStyle/>
        <a:p>
          <a:r>
            <a:rPr lang="af-ZA" dirty="0" err="1">
              <a:solidFill>
                <a:schemeClr val="bg1"/>
              </a:solidFill>
              <a:latin typeface="Bookman Old Style"/>
            </a:rPr>
            <a:t>Chios</a:t>
          </a:r>
          <a:endParaRPr lang="af-ZA" dirty="0">
            <a:solidFill>
              <a:schemeClr val="bg1"/>
            </a:solidFill>
            <a:latin typeface="Bookman Old Style"/>
          </a:endParaRPr>
        </a:p>
      </dgm:t>
    </dgm:pt>
    <dgm:pt modelId="{1E344E17-9F5B-4219-86D3-ED5759C586A5}" type="parTrans" cxnId="{44DD3136-4578-4CF4-A465-EFA93FD080C6}">
      <dgm:prSet/>
      <dgm:spPr/>
    </dgm:pt>
    <dgm:pt modelId="{12254405-5D4F-4168-BEF3-0E5FCBA8D6BC}" type="sibTrans" cxnId="{44DD3136-4578-4CF4-A465-EFA93FD080C6}">
      <dgm:prSet/>
      <dgm:spPr/>
    </dgm:pt>
    <dgm:pt modelId="{DEA63F1D-3A03-4114-A426-250F01DC7E8B}">
      <dgm:prSet phldrT="[Κείμενο]"/>
      <dgm:spPr/>
      <dgm:t>
        <a:bodyPr/>
        <a:lstStyle/>
        <a:p>
          <a:r>
            <a:rPr lang="el-GR" err="1">
              <a:solidFill>
                <a:schemeClr val="bg1"/>
              </a:solidFill>
              <a:latin typeface="Bookman Old Style"/>
            </a:rPr>
            <a:t>Symi</a:t>
          </a:r>
          <a:endParaRPr lang="el-GR">
            <a:solidFill>
              <a:schemeClr val="bg1"/>
            </a:solidFill>
            <a:latin typeface="Bookman Old Style"/>
          </a:endParaRPr>
        </a:p>
      </dgm:t>
    </dgm:pt>
    <dgm:pt modelId="{FF591750-B85D-45EE-A3CE-DEC9BDB1C314}" type="parTrans" cxnId="{26C2B5FF-32FA-49A7-A95F-79B6E5A25FB0}">
      <dgm:prSet/>
      <dgm:spPr/>
    </dgm:pt>
    <dgm:pt modelId="{1CA53C8B-810A-42FE-909B-F0D3098F1745}" type="sibTrans" cxnId="{26C2B5FF-32FA-49A7-A95F-79B6E5A25FB0}">
      <dgm:prSet/>
      <dgm:spPr/>
    </dgm:pt>
    <dgm:pt modelId="{C21E46C3-BF3A-4FF0-8B8B-2C979989EECD}" type="pres">
      <dgm:prSet presAssocID="{40BD808D-00BB-4704-B960-02D91A912DC0}" presName="Name0" presStyleCnt="0">
        <dgm:presLayoutVars>
          <dgm:dir/>
          <dgm:resizeHandles val="exact"/>
        </dgm:presLayoutVars>
      </dgm:prSet>
      <dgm:spPr/>
    </dgm:pt>
    <dgm:pt modelId="{9533711C-9022-4C2E-9818-3DB5743630CE}" type="pres">
      <dgm:prSet presAssocID="{40BD808D-00BB-4704-B960-02D91A912DC0}" presName="cycle" presStyleCnt="0"/>
      <dgm:spPr/>
    </dgm:pt>
    <dgm:pt modelId="{80D50F84-E6C4-478C-ABFE-6F29B44A6346}" type="pres">
      <dgm:prSet presAssocID="{61429215-3C60-40D7-BB63-D97DC836275D}" presName="nodeFirstNode" presStyleLbl="node1" presStyleIdx="0" presStyleCnt="7">
        <dgm:presLayoutVars>
          <dgm:bulletEnabled val="1"/>
        </dgm:presLayoutVars>
      </dgm:prSet>
      <dgm:spPr/>
    </dgm:pt>
    <dgm:pt modelId="{CB076204-0C93-411F-BDFD-FF44359CFDA5}" type="pres">
      <dgm:prSet presAssocID="{FF1DAEA4-20F9-4EB5-948B-38431A14C787}" presName="sibTransFirstNode" presStyleLbl="bgShp" presStyleIdx="0" presStyleCnt="1"/>
      <dgm:spPr/>
    </dgm:pt>
    <dgm:pt modelId="{DBA360A0-D791-44DD-A66A-574DFF58AB54}" type="pres">
      <dgm:prSet presAssocID="{EE7A6743-C2B8-4CFA-96E1-EC1A87924185}" presName="nodeFollowingNodes" presStyleLbl="node1" presStyleIdx="1" presStyleCnt="7">
        <dgm:presLayoutVars>
          <dgm:bulletEnabled val="1"/>
        </dgm:presLayoutVars>
      </dgm:prSet>
      <dgm:spPr/>
    </dgm:pt>
    <dgm:pt modelId="{1A4BF19A-2CD9-4432-B5BA-F0A14C37BF2D}" type="pres">
      <dgm:prSet presAssocID="{A5DD17E9-903B-4BAF-853E-44E4DFF86EA2}" presName="nodeFollowingNodes" presStyleLbl="node1" presStyleIdx="2" presStyleCnt="7">
        <dgm:presLayoutVars>
          <dgm:bulletEnabled val="1"/>
        </dgm:presLayoutVars>
      </dgm:prSet>
      <dgm:spPr/>
    </dgm:pt>
    <dgm:pt modelId="{0841A51F-661F-49D9-AB12-3D03A1DFFE59}" type="pres">
      <dgm:prSet presAssocID="{7F5DD3E9-FBC2-40E9-A8CE-21691EC5EE21}" presName="nodeFollowingNodes" presStyleLbl="node1" presStyleIdx="3" presStyleCnt="7">
        <dgm:presLayoutVars>
          <dgm:bulletEnabled val="1"/>
        </dgm:presLayoutVars>
      </dgm:prSet>
      <dgm:spPr/>
    </dgm:pt>
    <dgm:pt modelId="{0B612A38-C784-4A1D-AC8E-D756ECC2F057}" type="pres">
      <dgm:prSet presAssocID="{7D486A3E-AC98-43AB-B44F-1A075B663A01}" presName="nodeFollowingNodes" presStyleLbl="node1" presStyleIdx="4" presStyleCnt="7">
        <dgm:presLayoutVars>
          <dgm:bulletEnabled val="1"/>
        </dgm:presLayoutVars>
      </dgm:prSet>
      <dgm:spPr/>
    </dgm:pt>
    <dgm:pt modelId="{7A38DD74-B9B6-42E5-8F11-52C4E74C5FEF}" type="pres">
      <dgm:prSet presAssocID="{DEA63F1D-3A03-4114-A426-250F01DC7E8B}" presName="nodeFollowingNodes" presStyleLbl="node1" presStyleIdx="5" presStyleCnt="7">
        <dgm:presLayoutVars>
          <dgm:bulletEnabled val="1"/>
        </dgm:presLayoutVars>
      </dgm:prSet>
      <dgm:spPr/>
    </dgm:pt>
    <dgm:pt modelId="{41CA3726-3B08-4A2C-A59F-2E378A719BA1}" type="pres">
      <dgm:prSet presAssocID="{879F813D-967F-4D72-82AC-7013C3725F7C}" presName="nodeFollowingNodes" presStyleLbl="node1" presStyleIdx="6" presStyleCnt="7">
        <dgm:presLayoutVars>
          <dgm:bulletEnabled val="1"/>
        </dgm:presLayoutVars>
      </dgm:prSet>
      <dgm:spPr/>
    </dgm:pt>
  </dgm:ptLst>
  <dgm:cxnLst>
    <dgm:cxn modelId="{1EE1B921-286B-4A1A-A573-966952FB1810}" type="presOf" srcId="{A5DD17E9-903B-4BAF-853E-44E4DFF86EA2}" destId="{1A4BF19A-2CD9-4432-B5BA-F0A14C37BF2D}" srcOrd="0" destOrd="0" presId="urn:microsoft.com/office/officeart/2005/8/layout/cycle3"/>
    <dgm:cxn modelId="{D820E52D-F31E-45A4-B3B7-F30B51C3F85A}" srcId="{40BD808D-00BB-4704-B960-02D91A912DC0}" destId="{7D486A3E-AC98-43AB-B44F-1A075B663A01}" srcOrd="4" destOrd="0" parTransId="{5E200459-2A6B-4D82-8330-8647BEA071C4}" sibTransId="{A36BBC18-061D-49A8-8E33-5D3B054A094C}"/>
    <dgm:cxn modelId="{44DD3136-4578-4CF4-A465-EFA93FD080C6}" srcId="{40BD808D-00BB-4704-B960-02D91A912DC0}" destId="{7F5DD3E9-FBC2-40E9-A8CE-21691EC5EE21}" srcOrd="3" destOrd="0" parTransId="{1E344E17-9F5B-4219-86D3-ED5759C586A5}" sibTransId="{12254405-5D4F-4168-BEF3-0E5FCBA8D6BC}"/>
    <dgm:cxn modelId="{4CF0A947-8DC1-404E-A75D-F41DBD8A85F2}" srcId="{40BD808D-00BB-4704-B960-02D91A912DC0}" destId="{879F813D-967F-4D72-82AC-7013C3725F7C}" srcOrd="6" destOrd="0" parTransId="{962A077E-41D7-44F2-AAC0-F8AA15F11953}" sibTransId="{B2060529-50A8-4C16-A206-2F2AA46385B5}"/>
    <dgm:cxn modelId="{FAF9FD69-0128-4651-92F7-8E6CD5A768DF}" type="presOf" srcId="{FF1DAEA4-20F9-4EB5-948B-38431A14C787}" destId="{CB076204-0C93-411F-BDFD-FF44359CFDA5}" srcOrd="0" destOrd="0" presId="urn:microsoft.com/office/officeart/2005/8/layout/cycle3"/>
    <dgm:cxn modelId="{E1355971-667E-4152-83A3-C2BDCE074525}" type="presOf" srcId="{61429215-3C60-40D7-BB63-D97DC836275D}" destId="{80D50F84-E6C4-478C-ABFE-6F29B44A6346}" srcOrd="0" destOrd="0" presId="urn:microsoft.com/office/officeart/2005/8/layout/cycle3"/>
    <dgm:cxn modelId="{CE1C7179-4A89-4E57-B178-69E87641B6F3}" type="presOf" srcId="{40BD808D-00BB-4704-B960-02D91A912DC0}" destId="{C21E46C3-BF3A-4FF0-8B8B-2C979989EECD}" srcOrd="0" destOrd="0" presId="urn:microsoft.com/office/officeart/2005/8/layout/cycle3"/>
    <dgm:cxn modelId="{01775B8D-B8DF-4E2B-9D10-C5C064769F90}" type="presOf" srcId="{879F813D-967F-4D72-82AC-7013C3725F7C}" destId="{41CA3726-3B08-4A2C-A59F-2E378A719BA1}" srcOrd="0" destOrd="0" presId="urn:microsoft.com/office/officeart/2005/8/layout/cycle3"/>
    <dgm:cxn modelId="{018220B9-9EF7-45AC-A1C4-4D53CA1D6C51}" type="presOf" srcId="{7F5DD3E9-FBC2-40E9-A8CE-21691EC5EE21}" destId="{0841A51F-661F-49D9-AB12-3D03A1DFFE59}" srcOrd="0" destOrd="0" presId="urn:microsoft.com/office/officeart/2005/8/layout/cycle3"/>
    <dgm:cxn modelId="{2D09C5C3-D8F9-4B2A-A217-D941AC4767F3}" srcId="{40BD808D-00BB-4704-B960-02D91A912DC0}" destId="{A5DD17E9-903B-4BAF-853E-44E4DFF86EA2}" srcOrd="2" destOrd="0" parTransId="{3D4CD965-39AD-4528-9537-AF3DF713A7A0}" sibTransId="{C6DF9C4E-3A72-4E25-A6D8-18B50D02D70F}"/>
    <dgm:cxn modelId="{C2669BC8-DB2A-4612-AE9A-F24C494E7338}" type="presOf" srcId="{DEA63F1D-3A03-4114-A426-250F01DC7E8B}" destId="{7A38DD74-B9B6-42E5-8F11-52C4E74C5FEF}" srcOrd="0" destOrd="0" presId="urn:microsoft.com/office/officeart/2005/8/layout/cycle3"/>
    <dgm:cxn modelId="{B983D1C8-D989-4425-883B-768E34A145EC}" type="presOf" srcId="{EE7A6743-C2B8-4CFA-96E1-EC1A87924185}" destId="{DBA360A0-D791-44DD-A66A-574DFF58AB54}" srcOrd="0" destOrd="0" presId="urn:microsoft.com/office/officeart/2005/8/layout/cycle3"/>
    <dgm:cxn modelId="{5A7074F1-01D7-4623-9EF7-3CFC4AAF425E}" type="presOf" srcId="{7D486A3E-AC98-43AB-B44F-1A075B663A01}" destId="{0B612A38-C784-4A1D-AC8E-D756ECC2F057}" srcOrd="0" destOrd="0" presId="urn:microsoft.com/office/officeart/2005/8/layout/cycle3"/>
    <dgm:cxn modelId="{51C95BF3-33B8-414F-B202-DBC9FD64DE53}" srcId="{40BD808D-00BB-4704-B960-02D91A912DC0}" destId="{61429215-3C60-40D7-BB63-D97DC836275D}" srcOrd="0" destOrd="0" parTransId="{D15BA2CC-5EAE-4F5B-AF33-7DC328CB128C}" sibTransId="{FF1DAEA4-20F9-4EB5-948B-38431A14C787}"/>
    <dgm:cxn modelId="{9F6388F5-19AB-4F6B-8BD4-A458AC269CDA}" srcId="{40BD808D-00BB-4704-B960-02D91A912DC0}" destId="{EE7A6743-C2B8-4CFA-96E1-EC1A87924185}" srcOrd="1" destOrd="0" parTransId="{954AC0B7-E1B9-4577-B4BF-E3944D3E83CC}" sibTransId="{6BE13968-6DD3-4AD2-92C9-8DC782606220}"/>
    <dgm:cxn modelId="{26C2B5FF-32FA-49A7-A95F-79B6E5A25FB0}" srcId="{40BD808D-00BB-4704-B960-02D91A912DC0}" destId="{DEA63F1D-3A03-4114-A426-250F01DC7E8B}" srcOrd="5" destOrd="0" parTransId="{FF591750-B85D-45EE-A3CE-DEC9BDB1C314}" sibTransId="{1CA53C8B-810A-42FE-909B-F0D3098F1745}"/>
    <dgm:cxn modelId="{DE81B88A-D0C0-48A1-8F0A-1E81CAAD4382}" type="presParOf" srcId="{C21E46C3-BF3A-4FF0-8B8B-2C979989EECD}" destId="{9533711C-9022-4C2E-9818-3DB5743630CE}" srcOrd="0" destOrd="0" presId="urn:microsoft.com/office/officeart/2005/8/layout/cycle3"/>
    <dgm:cxn modelId="{405977B8-85FD-404C-8ED9-D28F0ADACB32}" type="presParOf" srcId="{9533711C-9022-4C2E-9818-3DB5743630CE}" destId="{80D50F84-E6C4-478C-ABFE-6F29B44A6346}" srcOrd="0" destOrd="0" presId="urn:microsoft.com/office/officeart/2005/8/layout/cycle3"/>
    <dgm:cxn modelId="{E4DEAEF5-7308-4E93-9A4F-3828F7379AE0}" type="presParOf" srcId="{9533711C-9022-4C2E-9818-3DB5743630CE}" destId="{CB076204-0C93-411F-BDFD-FF44359CFDA5}" srcOrd="1" destOrd="0" presId="urn:microsoft.com/office/officeart/2005/8/layout/cycle3"/>
    <dgm:cxn modelId="{87649397-BA99-4DFD-A285-6DD04DFE746D}" type="presParOf" srcId="{9533711C-9022-4C2E-9818-3DB5743630CE}" destId="{DBA360A0-D791-44DD-A66A-574DFF58AB54}" srcOrd="2" destOrd="0" presId="urn:microsoft.com/office/officeart/2005/8/layout/cycle3"/>
    <dgm:cxn modelId="{63051F28-15C3-4552-999E-D9E57E9EA2B5}" type="presParOf" srcId="{9533711C-9022-4C2E-9818-3DB5743630CE}" destId="{1A4BF19A-2CD9-4432-B5BA-F0A14C37BF2D}" srcOrd="3" destOrd="0" presId="urn:microsoft.com/office/officeart/2005/8/layout/cycle3"/>
    <dgm:cxn modelId="{E5DAEE1F-2DB4-4E6F-AF9B-92D174DDB5C6}" type="presParOf" srcId="{9533711C-9022-4C2E-9818-3DB5743630CE}" destId="{0841A51F-661F-49D9-AB12-3D03A1DFFE59}" srcOrd="4" destOrd="0" presId="urn:microsoft.com/office/officeart/2005/8/layout/cycle3"/>
    <dgm:cxn modelId="{C9943B74-9FCE-4F1F-A2D9-F6A62910ED88}" type="presParOf" srcId="{9533711C-9022-4C2E-9818-3DB5743630CE}" destId="{0B612A38-C784-4A1D-AC8E-D756ECC2F057}" srcOrd="5" destOrd="0" presId="urn:microsoft.com/office/officeart/2005/8/layout/cycle3"/>
    <dgm:cxn modelId="{F7064908-F464-47BC-962D-765BDC867861}" type="presParOf" srcId="{9533711C-9022-4C2E-9818-3DB5743630CE}" destId="{7A38DD74-B9B6-42E5-8F11-52C4E74C5FEF}" srcOrd="6" destOrd="0" presId="urn:microsoft.com/office/officeart/2005/8/layout/cycle3"/>
    <dgm:cxn modelId="{266804B8-CB80-41E3-9F9C-60F8FBA24AAC}" type="presParOf" srcId="{9533711C-9022-4C2E-9818-3DB5743630CE}" destId="{41CA3726-3B08-4A2C-A59F-2E378A719BA1}"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CAF056-553D-48E1-8DFA-89B322C044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l-GR"/>
        </a:p>
      </dgm:t>
    </dgm:pt>
    <dgm:pt modelId="{FEF0BC3D-769A-44C4-B91E-326F415C8DBA}">
      <dgm:prSet phldrT="[Κείμενο]"/>
      <dgm:spPr/>
      <dgm:t>
        <a:bodyPr/>
        <a:lstStyle/>
        <a:p>
          <a:r>
            <a:rPr lang="el-GR" b="1" dirty="0">
              <a:solidFill>
                <a:schemeClr val="accent1">
                  <a:lumMod val="50000"/>
                </a:schemeClr>
              </a:solidFill>
              <a:latin typeface="Bookman Old Style"/>
            </a:rPr>
            <a:t>Land </a:t>
          </a:r>
          <a:r>
            <a:rPr lang="el-GR" b="1" dirty="0" err="1">
              <a:solidFill>
                <a:schemeClr val="accent1">
                  <a:lumMod val="50000"/>
                </a:schemeClr>
              </a:solidFill>
              <a:latin typeface="Bookman Old Style"/>
            </a:rPr>
            <a:t>borders</a:t>
          </a:r>
          <a:r>
            <a:rPr lang="el-GR" b="1" dirty="0">
              <a:solidFill>
                <a:schemeClr val="accent1">
                  <a:lumMod val="50000"/>
                </a:schemeClr>
              </a:solidFill>
              <a:latin typeface="Bookman Old Style"/>
            </a:rPr>
            <a:t> of </a:t>
          </a:r>
          <a:r>
            <a:rPr lang="el-GR" b="1" dirty="0" err="1">
              <a:solidFill>
                <a:schemeClr val="accent1">
                  <a:lumMod val="50000"/>
                </a:schemeClr>
              </a:solidFill>
              <a:latin typeface="Bookman Old Style"/>
            </a:rPr>
            <a:t>Greece</a:t>
          </a:r>
          <a:r>
            <a:rPr lang="el-GR" b="1" dirty="0">
              <a:solidFill>
                <a:schemeClr val="accent1">
                  <a:lumMod val="50000"/>
                </a:schemeClr>
              </a:solidFill>
              <a:latin typeface="Bookman Old Style"/>
            </a:rPr>
            <a:t> and </a:t>
          </a:r>
          <a:r>
            <a:rPr lang="el-GR" b="1" dirty="0" err="1">
              <a:solidFill>
                <a:schemeClr val="accent1">
                  <a:lumMod val="50000"/>
                </a:schemeClr>
              </a:solidFill>
              <a:latin typeface="Bookman Old Style"/>
            </a:rPr>
            <a:t>Turkey</a:t>
          </a:r>
          <a:r>
            <a:rPr lang="el-GR" b="1" dirty="0">
              <a:solidFill>
                <a:schemeClr val="accent1">
                  <a:lumMod val="50000"/>
                </a:schemeClr>
              </a:solidFill>
              <a:latin typeface="Bookman Old Style"/>
            </a:rPr>
            <a:t>:</a:t>
          </a:r>
          <a:endParaRPr lang="el-GR" sz="3000" b="1" dirty="0">
            <a:solidFill>
              <a:schemeClr val="accent1">
                <a:lumMod val="50000"/>
              </a:schemeClr>
            </a:solidFill>
            <a:latin typeface="Bookman Old Style"/>
          </a:endParaRPr>
        </a:p>
      </dgm:t>
    </dgm:pt>
    <dgm:pt modelId="{4DFE9948-1643-4823-B8FA-C2F4A3254C0C}" type="parTrans" cxnId="{A41F3E78-F2A6-4F51-B68C-F794A56E107E}">
      <dgm:prSet/>
      <dgm:spPr/>
      <dgm:t>
        <a:bodyPr/>
        <a:lstStyle/>
        <a:p>
          <a:endParaRPr lang="el-GR"/>
        </a:p>
      </dgm:t>
    </dgm:pt>
    <dgm:pt modelId="{1A98D8EE-89D3-4F71-A9F9-79A0F216E4A7}" type="sibTrans" cxnId="{A41F3E78-F2A6-4F51-B68C-F794A56E107E}">
      <dgm:prSet/>
      <dgm:spPr/>
      <dgm:t>
        <a:bodyPr/>
        <a:lstStyle/>
        <a:p>
          <a:endParaRPr lang="el-GR"/>
        </a:p>
      </dgm:t>
    </dgm:pt>
    <dgm:pt modelId="{31E9BD3B-115B-44AC-B09E-FEA667772F5E}">
      <dgm:prSet phldrT="[Κείμενο]"/>
      <dgm:spPr/>
      <dgm:t>
        <a:bodyPr/>
        <a:lstStyle/>
        <a:p>
          <a:r>
            <a:rPr lang="el-GR" dirty="0" err="1">
              <a:latin typeface="Bookman Old Style"/>
            </a:rPr>
            <a:t>Evros</a:t>
          </a:r>
          <a:endParaRPr lang="el-GR" dirty="0">
            <a:latin typeface="Bookman Old Style"/>
          </a:endParaRPr>
        </a:p>
      </dgm:t>
    </dgm:pt>
    <dgm:pt modelId="{52D5C847-C4E5-4543-92AD-F461962D0B5D}" type="parTrans" cxnId="{3C0E71E5-290F-449D-88D9-B2528797F5F6}">
      <dgm:prSet/>
      <dgm:spPr/>
      <dgm:t>
        <a:bodyPr/>
        <a:lstStyle/>
        <a:p>
          <a:endParaRPr lang="el-GR"/>
        </a:p>
      </dgm:t>
    </dgm:pt>
    <dgm:pt modelId="{6EA03301-9E48-4D01-ACE1-C1286E7E554E}" type="sibTrans" cxnId="{3C0E71E5-290F-449D-88D9-B2528797F5F6}">
      <dgm:prSet/>
      <dgm:spPr/>
      <dgm:t>
        <a:bodyPr/>
        <a:lstStyle/>
        <a:p>
          <a:endParaRPr lang="el-GR"/>
        </a:p>
      </dgm:t>
    </dgm:pt>
    <dgm:pt modelId="{01CD5FAB-1A86-4C18-B662-1D3D8D6239EA}" type="pres">
      <dgm:prSet presAssocID="{5ACAF056-553D-48E1-8DFA-89B322C044C1}" presName="Name0" presStyleCnt="0">
        <dgm:presLayoutVars>
          <dgm:dir/>
          <dgm:resizeHandles val="exact"/>
        </dgm:presLayoutVars>
      </dgm:prSet>
      <dgm:spPr/>
    </dgm:pt>
    <dgm:pt modelId="{09E7AC18-0E71-440F-8671-D20005F8F677}" type="pres">
      <dgm:prSet presAssocID="{5ACAF056-553D-48E1-8DFA-89B322C044C1}" presName="node1" presStyleLbl="node1" presStyleIdx="0" presStyleCnt="2">
        <dgm:presLayoutVars>
          <dgm:bulletEnabled val="1"/>
        </dgm:presLayoutVars>
      </dgm:prSet>
      <dgm:spPr/>
    </dgm:pt>
    <dgm:pt modelId="{EC9761EB-3315-4A9A-923C-21A005EDB96C}" type="pres">
      <dgm:prSet presAssocID="{5ACAF056-553D-48E1-8DFA-89B322C044C1}" presName="sibTrans" presStyleLbl="bgShp" presStyleIdx="0" presStyleCnt="1"/>
      <dgm:spPr/>
    </dgm:pt>
    <dgm:pt modelId="{E2528764-9ADC-4200-9AF3-21887AFF9058}" type="pres">
      <dgm:prSet presAssocID="{5ACAF056-553D-48E1-8DFA-89B322C044C1}" presName="node2" presStyleLbl="node1" presStyleIdx="1" presStyleCnt="2">
        <dgm:presLayoutVars>
          <dgm:bulletEnabled val="1"/>
        </dgm:presLayoutVars>
      </dgm:prSet>
      <dgm:spPr/>
    </dgm:pt>
    <dgm:pt modelId="{1AD8EED5-DCCC-4243-9179-B6EBC19288E6}" type="pres">
      <dgm:prSet presAssocID="{5ACAF056-553D-48E1-8DFA-89B322C044C1}" presName="sp1" presStyleCnt="0"/>
      <dgm:spPr/>
    </dgm:pt>
    <dgm:pt modelId="{7DA4DD5B-868C-47C2-B2BE-CDF6D930BA6B}" type="pres">
      <dgm:prSet presAssocID="{5ACAF056-553D-48E1-8DFA-89B322C044C1}" presName="sp2" presStyleCnt="0"/>
      <dgm:spPr/>
    </dgm:pt>
  </dgm:ptLst>
  <dgm:cxnLst>
    <dgm:cxn modelId="{A4EC580F-B8B6-4F48-AB08-902E6D61C266}" type="presOf" srcId="{31E9BD3B-115B-44AC-B09E-FEA667772F5E}" destId="{E2528764-9ADC-4200-9AF3-21887AFF9058}" srcOrd="0" destOrd="0" presId="urn:microsoft.com/office/officeart/2005/8/layout/cycle3"/>
    <dgm:cxn modelId="{A41F3E78-F2A6-4F51-B68C-F794A56E107E}" srcId="{5ACAF056-553D-48E1-8DFA-89B322C044C1}" destId="{FEF0BC3D-769A-44C4-B91E-326F415C8DBA}" srcOrd="0" destOrd="0" parTransId="{4DFE9948-1643-4823-B8FA-C2F4A3254C0C}" sibTransId="{1A98D8EE-89D3-4F71-A9F9-79A0F216E4A7}"/>
    <dgm:cxn modelId="{479351AF-C87C-40B7-B36C-C539444CAD65}" type="presOf" srcId="{FEF0BC3D-769A-44C4-B91E-326F415C8DBA}" destId="{09E7AC18-0E71-440F-8671-D20005F8F677}" srcOrd="0" destOrd="0" presId="urn:microsoft.com/office/officeart/2005/8/layout/cycle3"/>
    <dgm:cxn modelId="{B84088B8-D31A-4ED8-A394-2375730511DF}" type="presOf" srcId="{5ACAF056-553D-48E1-8DFA-89B322C044C1}" destId="{01CD5FAB-1A86-4C18-B662-1D3D8D6239EA}" srcOrd="0" destOrd="0" presId="urn:microsoft.com/office/officeart/2005/8/layout/cycle3"/>
    <dgm:cxn modelId="{9D0E08E2-F20D-4396-B567-41A4BFA4D436}" type="presOf" srcId="{1A98D8EE-89D3-4F71-A9F9-79A0F216E4A7}" destId="{EC9761EB-3315-4A9A-923C-21A005EDB96C}" srcOrd="0" destOrd="0" presId="urn:microsoft.com/office/officeart/2005/8/layout/cycle3"/>
    <dgm:cxn modelId="{3C0E71E5-290F-449D-88D9-B2528797F5F6}" srcId="{5ACAF056-553D-48E1-8DFA-89B322C044C1}" destId="{31E9BD3B-115B-44AC-B09E-FEA667772F5E}" srcOrd="1" destOrd="0" parTransId="{52D5C847-C4E5-4543-92AD-F461962D0B5D}" sibTransId="{6EA03301-9E48-4D01-ACE1-C1286E7E554E}"/>
    <dgm:cxn modelId="{5BC9645D-ABC8-4945-99A5-8EADA2E8D3DF}" type="presParOf" srcId="{01CD5FAB-1A86-4C18-B662-1D3D8D6239EA}" destId="{09E7AC18-0E71-440F-8671-D20005F8F677}" srcOrd="0" destOrd="0" presId="urn:microsoft.com/office/officeart/2005/8/layout/cycle3"/>
    <dgm:cxn modelId="{0C4D0933-E593-4562-B964-2B9B51C78060}" type="presParOf" srcId="{01CD5FAB-1A86-4C18-B662-1D3D8D6239EA}" destId="{EC9761EB-3315-4A9A-923C-21A005EDB96C}" srcOrd="1" destOrd="0" presId="urn:microsoft.com/office/officeart/2005/8/layout/cycle3"/>
    <dgm:cxn modelId="{224B19B4-6997-4BDB-AD2E-D0ACF2867B66}" type="presParOf" srcId="{01CD5FAB-1A86-4C18-B662-1D3D8D6239EA}" destId="{E2528764-9ADC-4200-9AF3-21887AFF9058}" srcOrd="2" destOrd="0" presId="urn:microsoft.com/office/officeart/2005/8/layout/cycle3"/>
    <dgm:cxn modelId="{7338D1ED-CB15-4CBB-999E-EACBDC7A8D62}" type="presParOf" srcId="{01CD5FAB-1A86-4C18-B662-1D3D8D6239EA}" destId="{1AD8EED5-DCCC-4243-9179-B6EBC19288E6}" srcOrd="3" destOrd="0" presId="urn:microsoft.com/office/officeart/2005/8/layout/cycle3"/>
    <dgm:cxn modelId="{293F0D2B-25DD-493E-BEE0-58A8EE6AE1FC}" type="presParOf" srcId="{01CD5FAB-1A86-4C18-B662-1D3D8D6239EA}" destId="{7DA4DD5B-868C-47C2-B2BE-CDF6D930BA6B}"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A318A3-7245-4D11-9FC8-E36E226BA1EB}"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l-GR"/>
        </a:p>
      </dgm:t>
    </dgm:pt>
    <dgm:pt modelId="{A6CE4739-2ABE-4AC7-85A1-6CB2A9FC09F4}">
      <dgm:prSet phldrT="[Κείμενο]"/>
      <dgm:spPr/>
      <dgm:t>
        <a:bodyPr/>
        <a:lstStyle/>
        <a:p>
          <a:r>
            <a:rPr lang="af-ZA">
              <a:latin typeface="Bookman Old Style"/>
            </a:rPr>
            <a:t>The</a:t>
          </a:r>
          <a:r>
            <a:rPr lang="el-GR" dirty="0">
              <a:latin typeface="Bookman Old Style"/>
            </a:rPr>
            <a:t> </a:t>
          </a:r>
          <a:r>
            <a:rPr lang="af-ZA">
              <a:latin typeface="Bookman Old Style"/>
            </a:rPr>
            <a:t>law</a:t>
          </a:r>
          <a:r>
            <a:rPr lang="el-GR" dirty="0">
              <a:latin typeface="Bookman Old Style"/>
            </a:rPr>
            <a:t> </a:t>
          </a:r>
          <a:r>
            <a:rPr lang="af-ZA">
              <a:latin typeface="Bookman Old Style"/>
            </a:rPr>
            <a:t>provides</a:t>
          </a:r>
          <a:r>
            <a:rPr lang="el-GR" dirty="0">
              <a:latin typeface="Bookman Old Style"/>
            </a:rPr>
            <a:t> </a:t>
          </a:r>
          <a:r>
            <a:rPr lang="af-ZA">
              <a:latin typeface="Bookman Old Style"/>
            </a:rPr>
            <a:t>a</a:t>
          </a:r>
          <a:r>
            <a:rPr lang="el-GR" dirty="0">
              <a:latin typeface="Bookman Old Style"/>
            </a:rPr>
            <a:t> </a:t>
          </a:r>
          <a:r>
            <a:rPr lang="af-ZA">
              <a:latin typeface="Bookman Old Style"/>
            </a:rPr>
            <a:t>legal</a:t>
          </a:r>
          <a:r>
            <a:rPr lang="el-GR" dirty="0">
              <a:latin typeface="Bookman Old Style"/>
            </a:rPr>
            <a:t> </a:t>
          </a:r>
          <a:r>
            <a:rPr lang="af-ZA">
              <a:latin typeface="Bookman Old Style"/>
            </a:rPr>
            <a:t>basis for the establishment of</a:t>
          </a:r>
          <a:r>
            <a:rPr lang="el-GR">
              <a:latin typeface="Bookman Old Style"/>
            </a:rPr>
            <a:t>:</a:t>
          </a:r>
          <a:endParaRPr lang="af-ZA" sz="3000">
            <a:latin typeface="Bookman Old Style"/>
          </a:endParaRPr>
        </a:p>
      </dgm:t>
    </dgm:pt>
    <dgm:pt modelId="{8F65AB7F-155C-4AEA-87FF-DAD214C97B41}" type="parTrans" cxnId="{5BD67B2A-866C-4D62-8308-9E3AD0DA4223}">
      <dgm:prSet/>
      <dgm:spPr/>
      <dgm:t>
        <a:bodyPr/>
        <a:lstStyle/>
        <a:p>
          <a:endParaRPr lang="el-GR"/>
        </a:p>
      </dgm:t>
    </dgm:pt>
    <dgm:pt modelId="{F9860401-E210-45F2-8D07-6346D457D94F}" type="sibTrans" cxnId="{5BD67B2A-866C-4D62-8308-9E3AD0DA4223}">
      <dgm:prSet/>
      <dgm:spPr/>
      <dgm:t>
        <a:bodyPr/>
        <a:lstStyle/>
        <a:p>
          <a:endParaRPr lang="el-GR"/>
        </a:p>
      </dgm:t>
    </dgm:pt>
    <dgm:pt modelId="{6037407F-69B6-4983-8E01-601AEDFDAD0D}">
      <dgm:prSet phldrT="[Κείμενο]"/>
      <dgm:spPr/>
      <dgm:t>
        <a:bodyPr/>
        <a:lstStyle/>
        <a:p>
          <a:r>
            <a:rPr lang="af-ZA">
              <a:latin typeface="Bookman Old Style"/>
            </a:rPr>
            <a:t>Different</a:t>
          </a:r>
          <a:r>
            <a:rPr lang="el-GR" dirty="0">
              <a:latin typeface="Bookman Old Style"/>
            </a:rPr>
            <a:t> </a:t>
          </a:r>
          <a:r>
            <a:rPr lang="af-ZA">
              <a:latin typeface="Bookman Old Style"/>
            </a:rPr>
            <a:t>accommodation</a:t>
          </a:r>
          <a:r>
            <a:rPr lang="el-GR" dirty="0">
              <a:latin typeface="Bookman Old Style"/>
            </a:rPr>
            <a:t> </a:t>
          </a:r>
          <a:r>
            <a:rPr lang="af-ZA">
              <a:latin typeface="Bookman Old Style"/>
            </a:rPr>
            <a:t>facilities</a:t>
          </a:r>
          <a:endParaRPr lang="el-GR">
            <a:latin typeface="Bookman Old Style"/>
          </a:endParaRPr>
        </a:p>
      </dgm:t>
    </dgm:pt>
    <dgm:pt modelId="{D16E73A7-2704-4748-AFB7-E22445FB7CE6}" type="parTrans" cxnId="{2336EFEA-E381-4F2B-AE9E-8DF6D3DA7EA6}">
      <dgm:prSet/>
      <dgm:spPr/>
      <dgm:t>
        <a:bodyPr/>
        <a:lstStyle/>
        <a:p>
          <a:endParaRPr lang="el-GR"/>
        </a:p>
      </dgm:t>
    </dgm:pt>
    <dgm:pt modelId="{D12D2601-2F79-4E01-89EB-7A20287FEAF8}" type="sibTrans" cxnId="{2336EFEA-E381-4F2B-AE9E-8DF6D3DA7EA6}">
      <dgm:prSet/>
      <dgm:spPr/>
      <dgm:t>
        <a:bodyPr/>
        <a:lstStyle/>
        <a:p>
          <a:endParaRPr lang="el-GR"/>
        </a:p>
      </dgm:t>
    </dgm:pt>
    <dgm:pt modelId="{A5F212E6-8D52-49ED-90D3-18581B84EEDB}">
      <dgm:prSet phldrT="[Κείμενο]"/>
      <dgm:spPr/>
      <dgm:t>
        <a:bodyPr/>
        <a:lstStyle/>
        <a:p>
          <a:r>
            <a:rPr lang="el-GR">
              <a:latin typeface="Bookman Old Style"/>
            </a:rPr>
            <a:t>Reception centres</a:t>
          </a:r>
        </a:p>
      </dgm:t>
    </dgm:pt>
    <dgm:pt modelId="{61129409-22B4-4FB6-9813-2FD3638F7895}" type="parTrans" cxnId="{3ADCAAF0-0DA7-49B2-B1D3-144C7DCE5281}">
      <dgm:prSet/>
      <dgm:spPr/>
      <dgm:t>
        <a:bodyPr/>
        <a:lstStyle/>
        <a:p>
          <a:endParaRPr lang="el-GR"/>
        </a:p>
      </dgm:t>
    </dgm:pt>
    <dgm:pt modelId="{7CB17ACB-AE7C-43DC-89B7-80004A059101}" type="sibTrans" cxnId="{3ADCAAF0-0DA7-49B2-B1D3-144C7DCE5281}">
      <dgm:prSet/>
      <dgm:spPr/>
      <dgm:t>
        <a:bodyPr/>
        <a:lstStyle/>
        <a:p>
          <a:endParaRPr lang="el-GR"/>
        </a:p>
      </dgm:t>
    </dgm:pt>
    <dgm:pt modelId="{892728E1-78ED-46F7-80F1-6081ED659C6C}">
      <dgm:prSet phldrT="[Κείμενο]"/>
      <dgm:spPr/>
      <dgm:t>
        <a:bodyPr/>
        <a:lstStyle/>
        <a:p>
          <a:r>
            <a:rPr lang="el-GR">
              <a:latin typeface="Bookman Old Style"/>
            </a:rPr>
            <a:t>Identification </a:t>
          </a:r>
          <a:r>
            <a:rPr lang="af-ZA">
              <a:latin typeface="Bookman Old Style"/>
            </a:rPr>
            <a:t>centres</a:t>
          </a:r>
          <a:endParaRPr lang="el-GR">
            <a:latin typeface="Bookman Old Style"/>
          </a:endParaRPr>
        </a:p>
      </dgm:t>
    </dgm:pt>
    <dgm:pt modelId="{E795D139-4B70-44ED-9015-B1839AF89F64}" type="parTrans" cxnId="{7C6D9D4D-63DF-4457-A7D9-4D6CF7BBE8D0}">
      <dgm:prSet/>
      <dgm:spPr/>
      <dgm:t>
        <a:bodyPr/>
        <a:lstStyle/>
        <a:p>
          <a:endParaRPr lang="el-GR"/>
        </a:p>
      </dgm:t>
    </dgm:pt>
    <dgm:pt modelId="{8D473027-3784-41B7-BA8A-D004182594B9}" type="sibTrans" cxnId="{7C6D9D4D-63DF-4457-A7D9-4D6CF7BBE8D0}">
      <dgm:prSet/>
      <dgm:spPr/>
    </dgm:pt>
    <dgm:pt modelId="{C23F74C6-E8E9-47B8-B5DF-254FADDB87AE}" type="pres">
      <dgm:prSet presAssocID="{A2A318A3-7245-4D11-9FC8-E36E226BA1EB}" presName="hierChild1" presStyleCnt="0">
        <dgm:presLayoutVars>
          <dgm:orgChart val="1"/>
          <dgm:chPref val="1"/>
          <dgm:dir/>
          <dgm:animOne val="branch"/>
          <dgm:animLvl val="lvl"/>
          <dgm:resizeHandles/>
        </dgm:presLayoutVars>
      </dgm:prSet>
      <dgm:spPr/>
    </dgm:pt>
    <dgm:pt modelId="{41A48E8A-5834-487B-B9E9-BD20A4483F91}" type="pres">
      <dgm:prSet presAssocID="{A6CE4739-2ABE-4AC7-85A1-6CB2A9FC09F4}" presName="hierRoot1" presStyleCnt="0">
        <dgm:presLayoutVars>
          <dgm:hierBranch val="init"/>
        </dgm:presLayoutVars>
      </dgm:prSet>
      <dgm:spPr/>
    </dgm:pt>
    <dgm:pt modelId="{F4B696BA-BDD6-47BD-A19B-38062FEC98F6}" type="pres">
      <dgm:prSet presAssocID="{A6CE4739-2ABE-4AC7-85A1-6CB2A9FC09F4}" presName="rootComposite1" presStyleCnt="0"/>
      <dgm:spPr/>
    </dgm:pt>
    <dgm:pt modelId="{00C5E198-E5D5-4920-ACFC-A71EAA4071AD}" type="pres">
      <dgm:prSet presAssocID="{A6CE4739-2ABE-4AC7-85A1-6CB2A9FC09F4}" presName="rootText1" presStyleLbl="node0" presStyleIdx="0" presStyleCnt="1">
        <dgm:presLayoutVars>
          <dgm:chPref val="3"/>
        </dgm:presLayoutVars>
      </dgm:prSet>
      <dgm:spPr/>
    </dgm:pt>
    <dgm:pt modelId="{D0B0F80D-C78C-4544-B660-55B1BF3A44BF}" type="pres">
      <dgm:prSet presAssocID="{A6CE4739-2ABE-4AC7-85A1-6CB2A9FC09F4}" presName="rootConnector1" presStyleLbl="node1" presStyleIdx="0" presStyleCnt="0"/>
      <dgm:spPr/>
    </dgm:pt>
    <dgm:pt modelId="{FCFDAE49-D78E-4C5A-AD42-67AA8EB32EA4}" type="pres">
      <dgm:prSet presAssocID="{A6CE4739-2ABE-4AC7-85A1-6CB2A9FC09F4}" presName="hierChild2" presStyleCnt="0"/>
      <dgm:spPr/>
    </dgm:pt>
    <dgm:pt modelId="{26036388-918F-4003-9722-C9FE30AC6923}" type="pres">
      <dgm:prSet presAssocID="{D16E73A7-2704-4748-AFB7-E22445FB7CE6}" presName="Name37" presStyleLbl="parChTrans1D2" presStyleIdx="0" presStyleCnt="1"/>
      <dgm:spPr/>
    </dgm:pt>
    <dgm:pt modelId="{2B9EED36-281F-460C-9F7C-71EF49F220EC}" type="pres">
      <dgm:prSet presAssocID="{6037407F-69B6-4983-8E01-601AEDFDAD0D}" presName="hierRoot2" presStyleCnt="0">
        <dgm:presLayoutVars>
          <dgm:hierBranch val="init"/>
        </dgm:presLayoutVars>
      </dgm:prSet>
      <dgm:spPr/>
    </dgm:pt>
    <dgm:pt modelId="{29C1DAF1-71B2-4470-8D5A-0D3F8219C127}" type="pres">
      <dgm:prSet presAssocID="{6037407F-69B6-4983-8E01-601AEDFDAD0D}" presName="rootComposite" presStyleCnt="0"/>
      <dgm:spPr/>
    </dgm:pt>
    <dgm:pt modelId="{E2567B4C-49C5-40A5-8707-1009E6BAB4D3}" type="pres">
      <dgm:prSet presAssocID="{6037407F-69B6-4983-8E01-601AEDFDAD0D}" presName="rootText" presStyleLbl="node2" presStyleIdx="0" presStyleCnt="1">
        <dgm:presLayoutVars>
          <dgm:chPref val="3"/>
        </dgm:presLayoutVars>
      </dgm:prSet>
      <dgm:spPr/>
    </dgm:pt>
    <dgm:pt modelId="{5F5E2376-1E26-41B7-9E5F-7EE3E036E502}" type="pres">
      <dgm:prSet presAssocID="{6037407F-69B6-4983-8E01-601AEDFDAD0D}" presName="rootConnector" presStyleLbl="node2" presStyleIdx="0" presStyleCnt="1"/>
      <dgm:spPr/>
    </dgm:pt>
    <dgm:pt modelId="{BA99D72D-B155-4C92-89C6-6A804978CC1D}" type="pres">
      <dgm:prSet presAssocID="{6037407F-69B6-4983-8E01-601AEDFDAD0D}" presName="hierChild4" presStyleCnt="0"/>
      <dgm:spPr/>
    </dgm:pt>
    <dgm:pt modelId="{1AAC518B-5E42-42FA-A9E9-EE2CAC37979B}" type="pres">
      <dgm:prSet presAssocID="{61129409-22B4-4FB6-9813-2FD3638F7895}" presName="Name37" presStyleLbl="parChTrans1D3" presStyleIdx="0" presStyleCnt="2"/>
      <dgm:spPr/>
    </dgm:pt>
    <dgm:pt modelId="{63392883-E53F-40B6-991F-99E5B9FA01F5}" type="pres">
      <dgm:prSet presAssocID="{A5F212E6-8D52-49ED-90D3-18581B84EEDB}" presName="hierRoot2" presStyleCnt="0">
        <dgm:presLayoutVars>
          <dgm:hierBranch val="init"/>
        </dgm:presLayoutVars>
      </dgm:prSet>
      <dgm:spPr/>
    </dgm:pt>
    <dgm:pt modelId="{BB87F8CD-5411-48FC-8B3B-C9EF8CD9A445}" type="pres">
      <dgm:prSet presAssocID="{A5F212E6-8D52-49ED-90D3-18581B84EEDB}" presName="rootComposite" presStyleCnt="0"/>
      <dgm:spPr/>
    </dgm:pt>
    <dgm:pt modelId="{3E891AFB-6360-45C6-8D52-80E630846755}" type="pres">
      <dgm:prSet presAssocID="{A5F212E6-8D52-49ED-90D3-18581B84EEDB}" presName="rootText" presStyleLbl="node3" presStyleIdx="0" presStyleCnt="2">
        <dgm:presLayoutVars>
          <dgm:chPref val="3"/>
        </dgm:presLayoutVars>
      </dgm:prSet>
      <dgm:spPr/>
    </dgm:pt>
    <dgm:pt modelId="{E65FDE6B-F636-4E0F-9738-4D9A01143212}" type="pres">
      <dgm:prSet presAssocID="{A5F212E6-8D52-49ED-90D3-18581B84EEDB}" presName="rootConnector" presStyleLbl="node3" presStyleIdx="0" presStyleCnt="2"/>
      <dgm:spPr/>
    </dgm:pt>
    <dgm:pt modelId="{99B00520-0934-4BC9-9E41-D9284CC0256F}" type="pres">
      <dgm:prSet presAssocID="{A5F212E6-8D52-49ED-90D3-18581B84EEDB}" presName="hierChild4" presStyleCnt="0"/>
      <dgm:spPr/>
    </dgm:pt>
    <dgm:pt modelId="{6F06C568-CDC1-4691-B232-D02053016580}" type="pres">
      <dgm:prSet presAssocID="{A5F212E6-8D52-49ED-90D3-18581B84EEDB}" presName="hierChild5" presStyleCnt="0"/>
      <dgm:spPr/>
    </dgm:pt>
    <dgm:pt modelId="{D27CB214-4027-42C4-A05C-9BE4F93C34B6}" type="pres">
      <dgm:prSet presAssocID="{E795D139-4B70-44ED-9015-B1839AF89F64}" presName="Name37" presStyleLbl="parChTrans1D3" presStyleIdx="1" presStyleCnt="2"/>
      <dgm:spPr/>
    </dgm:pt>
    <dgm:pt modelId="{A4353004-B258-4FE5-9D67-54167294862D}" type="pres">
      <dgm:prSet presAssocID="{892728E1-78ED-46F7-80F1-6081ED659C6C}" presName="hierRoot2" presStyleCnt="0">
        <dgm:presLayoutVars>
          <dgm:hierBranch val="init"/>
        </dgm:presLayoutVars>
      </dgm:prSet>
      <dgm:spPr/>
    </dgm:pt>
    <dgm:pt modelId="{498207F3-1F74-4A8E-B1F6-334504FFDEF0}" type="pres">
      <dgm:prSet presAssocID="{892728E1-78ED-46F7-80F1-6081ED659C6C}" presName="rootComposite" presStyleCnt="0"/>
      <dgm:spPr/>
    </dgm:pt>
    <dgm:pt modelId="{8F3D5251-9012-4E12-9012-7452C6528E12}" type="pres">
      <dgm:prSet presAssocID="{892728E1-78ED-46F7-80F1-6081ED659C6C}" presName="rootText" presStyleLbl="node3" presStyleIdx="1" presStyleCnt="2">
        <dgm:presLayoutVars>
          <dgm:chPref val="3"/>
        </dgm:presLayoutVars>
      </dgm:prSet>
      <dgm:spPr/>
    </dgm:pt>
    <dgm:pt modelId="{0AF1A2A0-0F5B-4D63-AD5C-F7131EEDE18D}" type="pres">
      <dgm:prSet presAssocID="{892728E1-78ED-46F7-80F1-6081ED659C6C}" presName="rootConnector" presStyleLbl="node3" presStyleIdx="1" presStyleCnt="2"/>
      <dgm:spPr/>
    </dgm:pt>
    <dgm:pt modelId="{8C0547D9-22C8-4DA5-B4C7-F0C9092F8FAF}" type="pres">
      <dgm:prSet presAssocID="{892728E1-78ED-46F7-80F1-6081ED659C6C}" presName="hierChild4" presStyleCnt="0"/>
      <dgm:spPr/>
    </dgm:pt>
    <dgm:pt modelId="{41C0400A-D3BD-432D-86C4-5D8A08DE1DA1}" type="pres">
      <dgm:prSet presAssocID="{892728E1-78ED-46F7-80F1-6081ED659C6C}" presName="hierChild5" presStyleCnt="0"/>
      <dgm:spPr/>
    </dgm:pt>
    <dgm:pt modelId="{0BEAD284-C31F-4260-81FB-56AA5CF6DBF8}" type="pres">
      <dgm:prSet presAssocID="{6037407F-69B6-4983-8E01-601AEDFDAD0D}" presName="hierChild5" presStyleCnt="0"/>
      <dgm:spPr/>
    </dgm:pt>
    <dgm:pt modelId="{4B10C079-56CF-42A4-9E49-1CB5CEF6C7CD}" type="pres">
      <dgm:prSet presAssocID="{A6CE4739-2ABE-4AC7-85A1-6CB2A9FC09F4}" presName="hierChild3" presStyleCnt="0"/>
      <dgm:spPr/>
    </dgm:pt>
  </dgm:ptLst>
  <dgm:cxnLst>
    <dgm:cxn modelId="{AAE82202-6E2A-4A3F-BD24-D276433D07D8}" type="presOf" srcId="{6037407F-69B6-4983-8E01-601AEDFDAD0D}" destId="{E2567B4C-49C5-40A5-8707-1009E6BAB4D3}" srcOrd="0" destOrd="0" presId="urn:microsoft.com/office/officeart/2005/8/layout/orgChart1"/>
    <dgm:cxn modelId="{51A63C06-E95C-455B-AD3C-E40AEB8DA473}" type="presOf" srcId="{A6CE4739-2ABE-4AC7-85A1-6CB2A9FC09F4}" destId="{D0B0F80D-C78C-4544-B660-55B1BF3A44BF}" srcOrd="1" destOrd="0" presId="urn:microsoft.com/office/officeart/2005/8/layout/orgChart1"/>
    <dgm:cxn modelId="{412FD710-00CD-4A9C-A380-FE7424AEF137}" type="presOf" srcId="{892728E1-78ED-46F7-80F1-6081ED659C6C}" destId="{8F3D5251-9012-4E12-9012-7452C6528E12}" srcOrd="0" destOrd="0" presId="urn:microsoft.com/office/officeart/2005/8/layout/orgChart1"/>
    <dgm:cxn modelId="{5BD67B2A-866C-4D62-8308-9E3AD0DA4223}" srcId="{A2A318A3-7245-4D11-9FC8-E36E226BA1EB}" destId="{A6CE4739-2ABE-4AC7-85A1-6CB2A9FC09F4}" srcOrd="0" destOrd="0" parTransId="{8F65AB7F-155C-4AEA-87FF-DAD214C97B41}" sibTransId="{F9860401-E210-45F2-8D07-6346D457D94F}"/>
    <dgm:cxn modelId="{655BF260-E010-4E76-ABD8-D46DE26388CE}" type="presOf" srcId="{A2A318A3-7245-4D11-9FC8-E36E226BA1EB}" destId="{C23F74C6-E8E9-47B8-B5DF-254FADDB87AE}" srcOrd="0" destOrd="0" presId="urn:microsoft.com/office/officeart/2005/8/layout/orgChart1"/>
    <dgm:cxn modelId="{758F9143-38F1-40E0-90CB-C722D4599DEF}" type="presOf" srcId="{D16E73A7-2704-4748-AFB7-E22445FB7CE6}" destId="{26036388-918F-4003-9722-C9FE30AC6923}" srcOrd="0" destOrd="0" presId="urn:microsoft.com/office/officeart/2005/8/layout/orgChart1"/>
    <dgm:cxn modelId="{5DB56744-DB70-4911-AB18-76E5CB19898B}" type="presOf" srcId="{A6CE4739-2ABE-4AC7-85A1-6CB2A9FC09F4}" destId="{00C5E198-E5D5-4920-ACFC-A71EAA4071AD}" srcOrd="0" destOrd="0" presId="urn:microsoft.com/office/officeart/2005/8/layout/orgChart1"/>
    <dgm:cxn modelId="{7AAF0A6C-08EF-489F-8C18-8E7CB51E1EEE}" type="presOf" srcId="{892728E1-78ED-46F7-80F1-6081ED659C6C}" destId="{0AF1A2A0-0F5B-4D63-AD5C-F7131EEDE18D}" srcOrd="1" destOrd="0" presId="urn:microsoft.com/office/officeart/2005/8/layout/orgChart1"/>
    <dgm:cxn modelId="{7C6D9D4D-63DF-4457-A7D9-4D6CF7BBE8D0}" srcId="{6037407F-69B6-4983-8E01-601AEDFDAD0D}" destId="{892728E1-78ED-46F7-80F1-6081ED659C6C}" srcOrd="1" destOrd="0" parTransId="{E795D139-4B70-44ED-9015-B1839AF89F64}" sibTransId="{8D473027-3784-41B7-BA8A-D004182594B9}"/>
    <dgm:cxn modelId="{7B084588-161A-4ACA-B151-FB758DDDC431}" type="presOf" srcId="{61129409-22B4-4FB6-9813-2FD3638F7895}" destId="{1AAC518B-5E42-42FA-A9E9-EE2CAC37979B}" srcOrd="0" destOrd="0" presId="urn:microsoft.com/office/officeart/2005/8/layout/orgChart1"/>
    <dgm:cxn modelId="{EEBF2AA3-45FC-4046-B9FD-E365C7462FFF}" type="presOf" srcId="{6037407F-69B6-4983-8E01-601AEDFDAD0D}" destId="{5F5E2376-1E26-41B7-9E5F-7EE3E036E502}" srcOrd="1" destOrd="0" presId="urn:microsoft.com/office/officeart/2005/8/layout/orgChart1"/>
    <dgm:cxn modelId="{944290AD-B114-4B60-8CD7-A7ABCEAB49EE}" type="presOf" srcId="{A5F212E6-8D52-49ED-90D3-18581B84EEDB}" destId="{E65FDE6B-F636-4E0F-9738-4D9A01143212}" srcOrd="1" destOrd="0" presId="urn:microsoft.com/office/officeart/2005/8/layout/orgChart1"/>
    <dgm:cxn modelId="{1A9030D5-688F-4C86-BE41-D5F3926C45D4}" type="presOf" srcId="{E795D139-4B70-44ED-9015-B1839AF89F64}" destId="{D27CB214-4027-42C4-A05C-9BE4F93C34B6}" srcOrd="0" destOrd="0" presId="urn:microsoft.com/office/officeart/2005/8/layout/orgChart1"/>
    <dgm:cxn modelId="{2336EFEA-E381-4F2B-AE9E-8DF6D3DA7EA6}" srcId="{A6CE4739-2ABE-4AC7-85A1-6CB2A9FC09F4}" destId="{6037407F-69B6-4983-8E01-601AEDFDAD0D}" srcOrd="0" destOrd="0" parTransId="{D16E73A7-2704-4748-AFB7-E22445FB7CE6}" sibTransId="{D12D2601-2F79-4E01-89EB-7A20287FEAF8}"/>
    <dgm:cxn modelId="{3ADCAAF0-0DA7-49B2-B1D3-144C7DCE5281}" srcId="{6037407F-69B6-4983-8E01-601AEDFDAD0D}" destId="{A5F212E6-8D52-49ED-90D3-18581B84EEDB}" srcOrd="0" destOrd="0" parTransId="{61129409-22B4-4FB6-9813-2FD3638F7895}" sibTransId="{7CB17ACB-AE7C-43DC-89B7-80004A059101}"/>
    <dgm:cxn modelId="{34AB3CF6-36B2-4F64-B523-27C7081077FE}" type="presOf" srcId="{A5F212E6-8D52-49ED-90D3-18581B84EEDB}" destId="{3E891AFB-6360-45C6-8D52-80E630846755}" srcOrd="0" destOrd="0" presId="urn:microsoft.com/office/officeart/2005/8/layout/orgChart1"/>
    <dgm:cxn modelId="{67970757-1767-4A6D-8228-493692AB5110}" type="presParOf" srcId="{C23F74C6-E8E9-47B8-B5DF-254FADDB87AE}" destId="{41A48E8A-5834-487B-B9E9-BD20A4483F91}" srcOrd="0" destOrd="0" presId="urn:microsoft.com/office/officeart/2005/8/layout/orgChart1"/>
    <dgm:cxn modelId="{648A34AB-B829-4809-81F2-1FEFD74E2F7B}" type="presParOf" srcId="{41A48E8A-5834-487B-B9E9-BD20A4483F91}" destId="{F4B696BA-BDD6-47BD-A19B-38062FEC98F6}" srcOrd="0" destOrd="0" presId="urn:microsoft.com/office/officeart/2005/8/layout/orgChart1"/>
    <dgm:cxn modelId="{989DB22A-9EE0-4AD5-AD96-8F59F66A561B}" type="presParOf" srcId="{F4B696BA-BDD6-47BD-A19B-38062FEC98F6}" destId="{00C5E198-E5D5-4920-ACFC-A71EAA4071AD}" srcOrd="0" destOrd="0" presId="urn:microsoft.com/office/officeart/2005/8/layout/orgChart1"/>
    <dgm:cxn modelId="{522423BD-C0C2-40F1-91C4-13068C22FB15}" type="presParOf" srcId="{F4B696BA-BDD6-47BD-A19B-38062FEC98F6}" destId="{D0B0F80D-C78C-4544-B660-55B1BF3A44BF}" srcOrd="1" destOrd="0" presId="urn:microsoft.com/office/officeart/2005/8/layout/orgChart1"/>
    <dgm:cxn modelId="{22223591-FF6A-4AEE-A11E-3C3DB585792B}" type="presParOf" srcId="{41A48E8A-5834-487B-B9E9-BD20A4483F91}" destId="{FCFDAE49-D78E-4C5A-AD42-67AA8EB32EA4}" srcOrd="1" destOrd="0" presId="urn:microsoft.com/office/officeart/2005/8/layout/orgChart1"/>
    <dgm:cxn modelId="{EA7CF6BB-008D-4D4B-A4D2-D334AE5D4EB7}" type="presParOf" srcId="{FCFDAE49-D78E-4C5A-AD42-67AA8EB32EA4}" destId="{26036388-918F-4003-9722-C9FE30AC6923}" srcOrd="0" destOrd="0" presId="urn:microsoft.com/office/officeart/2005/8/layout/orgChart1"/>
    <dgm:cxn modelId="{365D4544-AB88-4C6B-9B74-7003E4F5404E}" type="presParOf" srcId="{FCFDAE49-D78E-4C5A-AD42-67AA8EB32EA4}" destId="{2B9EED36-281F-460C-9F7C-71EF49F220EC}" srcOrd="1" destOrd="0" presId="urn:microsoft.com/office/officeart/2005/8/layout/orgChart1"/>
    <dgm:cxn modelId="{5DBD8332-EDD4-43A1-BE88-518018B9A9F2}" type="presParOf" srcId="{2B9EED36-281F-460C-9F7C-71EF49F220EC}" destId="{29C1DAF1-71B2-4470-8D5A-0D3F8219C127}" srcOrd="0" destOrd="0" presId="urn:microsoft.com/office/officeart/2005/8/layout/orgChart1"/>
    <dgm:cxn modelId="{1E870986-1B84-43CD-BAA1-3E0845F659F6}" type="presParOf" srcId="{29C1DAF1-71B2-4470-8D5A-0D3F8219C127}" destId="{E2567B4C-49C5-40A5-8707-1009E6BAB4D3}" srcOrd="0" destOrd="0" presId="urn:microsoft.com/office/officeart/2005/8/layout/orgChart1"/>
    <dgm:cxn modelId="{B0912B4B-AE1E-4919-8BFA-4E3208D9F871}" type="presParOf" srcId="{29C1DAF1-71B2-4470-8D5A-0D3F8219C127}" destId="{5F5E2376-1E26-41B7-9E5F-7EE3E036E502}" srcOrd="1" destOrd="0" presId="urn:microsoft.com/office/officeart/2005/8/layout/orgChart1"/>
    <dgm:cxn modelId="{346202D7-0237-495B-85F5-9AFE0E470654}" type="presParOf" srcId="{2B9EED36-281F-460C-9F7C-71EF49F220EC}" destId="{BA99D72D-B155-4C92-89C6-6A804978CC1D}" srcOrd="1" destOrd="0" presId="urn:microsoft.com/office/officeart/2005/8/layout/orgChart1"/>
    <dgm:cxn modelId="{2C977C07-A241-4937-91E7-019CAA4ED2DC}" type="presParOf" srcId="{BA99D72D-B155-4C92-89C6-6A804978CC1D}" destId="{1AAC518B-5E42-42FA-A9E9-EE2CAC37979B}" srcOrd="0" destOrd="0" presId="urn:microsoft.com/office/officeart/2005/8/layout/orgChart1"/>
    <dgm:cxn modelId="{9F05265B-92B4-4E55-AE36-E971100F1780}" type="presParOf" srcId="{BA99D72D-B155-4C92-89C6-6A804978CC1D}" destId="{63392883-E53F-40B6-991F-99E5B9FA01F5}" srcOrd="1" destOrd="0" presId="urn:microsoft.com/office/officeart/2005/8/layout/orgChart1"/>
    <dgm:cxn modelId="{7A16D222-4248-4183-9645-F6516D0E16FC}" type="presParOf" srcId="{63392883-E53F-40B6-991F-99E5B9FA01F5}" destId="{BB87F8CD-5411-48FC-8B3B-C9EF8CD9A445}" srcOrd="0" destOrd="0" presId="urn:microsoft.com/office/officeart/2005/8/layout/orgChart1"/>
    <dgm:cxn modelId="{9381CB1A-FA8F-45D8-B87D-3DBA8DEE5C27}" type="presParOf" srcId="{BB87F8CD-5411-48FC-8B3B-C9EF8CD9A445}" destId="{3E891AFB-6360-45C6-8D52-80E630846755}" srcOrd="0" destOrd="0" presId="urn:microsoft.com/office/officeart/2005/8/layout/orgChart1"/>
    <dgm:cxn modelId="{B0D81444-6A42-4A84-AE6D-3F9CAE7CD902}" type="presParOf" srcId="{BB87F8CD-5411-48FC-8B3B-C9EF8CD9A445}" destId="{E65FDE6B-F636-4E0F-9738-4D9A01143212}" srcOrd="1" destOrd="0" presId="urn:microsoft.com/office/officeart/2005/8/layout/orgChart1"/>
    <dgm:cxn modelId="{C383FFC1-8BFD-44E7-86FE-247E577EE82C}" type="presParOf" srcId="{63392883-E53F-40B6-991F-99E5B9FA01F5}" destId="{99B00520-0934-4BC9-9E41-D9284CC0256F}" srcOrd="1" destOrd="0" presId="urn:microsoft.com/office/officeart/2005/8/layout/orgChart1"/>
    <dgm:cxn modelId="{B86B83A9-A7FE-432B-96FE-44E05F74E67F}" type="presParOf" srcId="{63392883-E53F-40B6-991F-99E5B9FA01F5}" destId="{6F06C568-CDC1-4691-B232-D02053016580}" srcOrd="2" destOrd="0" presId="urn:microsoft.com/office/officeart/2005/8/layout/orgChart1"/>
    <dgm:cxn modelId="{17F2FCBB-61BA-4FEC-B297-5D4DC584C83E}" type="presParOf" srcId="{BA99D72D-B155-4C92-89C6-6A804978CC1D}" destId="{D27CB214-4027-42C4-A05C-9BE4F93C34B6}" srcOrd="2" destOrd="0" presId="urn:microsoft.com/office/officeart/2005/8/layout/orgChart1"/>
    <dgm:cxn modelId="{3A760A5E-D8BE-4644-BC73-9BF745547722}" type="presParOf" srcId="{BA99D72D-B155-4C92-89C6-6A804978CC1D}" destId="{A4353004-B258-4FE5-9D67-54167294862D}" srcOrd="3" destOrd="0" presId="urn:microsoft.com/office/officeart/2005/8/layout/orgChart1"/>
    <dgm:cxn modelId="{242369B0-3D6D-4267-AAF3-231B998C2812}" type="presParOf" srcId="{A4353004-B258-4FE5-9D67-54167294862D}" destId="{498207F3-1F74-4A8E-B1F6-334504FFDEF0}" srcOrd="0" destOrd="0" presId="urn:microsoft.com/office/officeart/2005/8/layout/orgChart1"/>
    <dgm:cxn modelId="{4C4434FB-A51A-4FE6-B0B8-FFA241FAF836}" type="presParOf" srcId="{498207F3-1F74-4A8E-B1F6-334504FFDEF0}" destId="{8F3D5251-9012-4E12-9012-7452C6528E12}" srcOrd="0" destOrd="0" presId="urn:microsoft.com/office/officeart/2005/8/layout/orgChart1"/>
    <dgm:cxn modelId="{FA1A10A3-2609-4441-8636-868F9E5B1AD9}" type="presParOf" srcId="{498207F3-1F74-4A8E-B1F6-334504FFDEF0}" destId="{0AF1A2A0-0F5B-4D63-AD5C-F7131EEDE18D}" srcOrd="1" destOrd="0" presId="urn:microsoft.com/office/officeart/2005/8/layout/orgChart1"/>
    <dgm:cxn modelId="{BDE74DC3-662F-4502-9E65-835BD8C59F1C}" type="presParOf" srcId="{A4353004-B258-4FE5-9D67-54167294862D}" destId="{8C0547D9-22C8-4DA5-B4C7-F0C9092F8FAF}" srcOrd="1" destOrd="0" presId="urn:microsoft.com/office/officeart/2005/8/layout/orgChart1"/>
    <dgm:cxn modelId="{BB0F013D-6F65-4B4D-8EDB-1741A92D937F}" type="presParOf" srcId="{A4353004-B258-4FE5-9D67-54167294862D}" destId="{41C0400A-D3BD-432D-86C4-5D8A08DE1DA1}" srcOrd="2" destOrd="0" presId="urn:microsoft.com/office/officeart/2005/8/layout/orgChart1"/>
    <dgm:cxn modelId="{DF51A8EF-C6F0-4944-A14D-1903DBDF6C56}" type="presParOf" srcId="{2B9EED36-281F-460C-9F7C-71EF49F220EC}" destId="{0BEAD284-C31F-4260-81FB-56AA5CF6DBF8}" srcOrd="2" destOrd="0" presId="urn:microsoft.com/office/officeart/2005/8/layout/orgChart1"/>
    <dgm:cxn modelId="{481D21F6-813C-494D-8E2C-8148030522B2}" type="presParOf" srcId="{41A48E8A-5834-487B-B9E9-BD20A4483F91}" destId="{4B10C079-56CF-42A4-9E49-1CB5CEF6C7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4A3C00-1901-497D-9697-B406A8FD3A01}" type="doc">
      <dgm:prSet loTypeId="urn:microsoft.com/office/officeart/2005/8/layout/equation2" loCatId="relationship" qsTypeId="urn:microsoft.com/office/officeart/2005/8/quickstyle/3d1" qsCatId="3D" csTypeId="urn:microsoft.com/office/officeart/2005/8/colors/accent1_2" csCatId="accent1" phldr="1"/>
      <dgm:spPr/>
      <dgm:t>
        <a:bodyPr/>
        <a:lstStyle/>
        <a:p>
          <a:endParaRPr lang="el-GR"/>
        </a:p>
      </dgm:t>
    </dgm:pt>
    <dgm:pt modelId="{D1C99344-EBD4-4D0C-AB1D-1FA6D498F148}">
      <dgm:prSet phldrT="[Κείμενο]"/>
      <dgm:spPr/>
      <dgm:t>
        <a:bodyPr/>
        <a:lstStyle/>
        <a:p>
          <a:r>
            <a:rPr lang="af-ZA">
              <a:latin typeface="Bookman Old Style"/>
            </a:rPr>
            <a:t>Ministry</a:t>
          </a:r>
          <a:r>
            <a:rPr lang="el-GR" dirty="0">
              <a:latin typeface="Bookman Old Style"/>
            </a:rPr>
            <a:t> </a:t>
          </a:r>
          <a:r>
            <a:rPr lang="af-ZA">
              <a:latin typeface="Bookman Old Style"/>
            </a:rPr>
            <a:t>of Economy</a:t>
          </a:r>
          <a:endParaRPr lang="el-GR" dirty="0">
            <a:latin typeface="Bookman Old Style"/>
          </a:endParaRPr>
        </a:p>
      </dgm:t>
    </dgm:pt>
    <dgm:pt modelId="{1F21D8E0-FD3E-4C36-83E6-DFB2FE656CAE}" type="parTrans" cxnId="{25BF2F1F-D926-495D-B8DB-9BD99A6D2C63}">
      <dgm:prSet/>
      <dgm:spPr/>
    </dgm:pt>
    <dgm:pt modelId="{51AF3DC0-D0A4-411E-A3D2-EC5B16E6786D}" type="sibTrans" cxnId="{25BF2F1F-D926-495D-B8DB-9BD99A6D2C63}">
      <dgm:prSet/>
      <dgm:spPr/>
      <dgm:t>
        <a:bodyPr/>
        <a:lstStyle/>
        <a:p>
          <a:endParaRPr lang="el-GR"/>
        </a:p>
      </dgm:t>
    </dgm:pt>
    <dgm:pt modelId="{5DB527B3-2D72-426B-9512-941979FFE4E7}">
      <dgm:prSet phldrT="[Κείμενο]"/>
      <dgm:spPr/>
      <dgm:t>
        <a:bodyPr/>
        <a:lstStyle/>
        <a:p>
          <a:r>
            <a:rPr lang="af-ZA">
              <a:latin typeface="Bookman Old Style"/>
            </a:rPr>
            <a:t>Ministry</a:t>
          </a:r>
          <a:r>
            <a:rPr lang="el-GR" dirty="0">
              <a:latin typeface="Bookman Old Style"/>
            </a:rPr>
            <a:t> </a:t>
          </a:r>
          <a:r>
            <a:rPr lang="af-ZA">
              <a:latin typeface="Bookman Old Style"/>
            </a:rPr>
            <a:t>of</a:t>
          </a:r>
          <a:r>
            <a:rPr lang="el-GR" dirty="0">
              <a:latin typeface="Bookman Old Style"/>
            </a:rPr>
            <a:t> </a:t>
          </a:r>
          <a:r>
            <a:rPr lang="af-ZA">
              <a:latin typeface="Bookman Old Style"/>
            </a:rPr>
            <a:t>Migration</a:t>
          </a:r>
          <a:r>
            <a:rPr lang="el-GR" dirty="0">
              <a:latin typeface="Bookman Old Style"/>
            </a:rPr>
            <a:t> </a:t>
          </a:r>
          <a:r>
            <a:rPr lang="af-ZA">
              <a:latin typeface="Bookman Old Style"/>
            </a:rPr>
            <a:t>Policy</a:t>
          </a:r>
          <a:endParaRPr lang="el-GR" dirty="0">
            <a:latin typeface="Bookman Old Style"/>
          </a:endParaRPr>
        </a:p>
      </dgm:t>
    </dgm:pt>
    <dgm:pt modelId="{5E7D8E57-5867-4B6D-A489-825EA27376EE}" type="parTrans" cxnId="{8F282263-F91A-4D00-989E-6C49E789A4A6}">
      <dgm:prSet/>
      <dgm:spPr/>
    </dgm:pt>
    <dgm:pt modelId="{FDD69C6B-702E-4BD6-824D-69A770C1F0E5}" type="sibTrans" cxnId="{8F282263-F91A-4D00-989E-6C49E789A4A6}">
      <dgm:prSet/>
      <dgm:spPr/>
      <dgm:t>
        <a:bodyPr/>
        <a:lstStyle/>
        <a:p>
          <a:endParaRPr lang="el-GR"/>
        </a:p>
      </dgm:t>
    </dgm:pt>
    <dgm:pt modelId="{F4061F43-1C9B-43F2-9795-9728F108954D}">
      <dgm:prSet phldrT="[Κείμενο]"/>
      <dgm:spPr/>
      <dgm:t>
        <a:bodyPr/>
        <a:lstStyle/>
        <a:p>
          <a:r>
            <a:rPr lang="af-ZA">
              <a:latin typeface="Bookman Old Style"/>
            </a:rPr>
            <a:t>Establish</a:t>
          </a:r>
          <a:r>
            <a:rPr lang="el-GR" dirty="0">
              <a:latin typeface="Bookman Old Style"/>
            </a:rPr>
            <a:t> </a:t>
          </a:r>
          <a:r>
            <a:rPr lang="af-ZA">
              <a:latin typeface="Bookman Old Style"/>
            </a:rPr>
            <a:t>open</a:t>
          </a:r>
          <a:r>
            <a:rPr lang="el-GR" dirty="0">
              <a:latin typeface="Bookman Old Style"/>
            </a:rPr>
            <a:t> </a:t>
          </a:r>
          <a:r>
            <a:rPr lang="af-ZA">
              <a:latin typeface="Bookman Old Style"/>
            </a:rPr>
            <a:t>Temporary</a:t>
          </a:r>
          <a:r>
            <a:rPr lang="el-GR" dirty="0">
              <a:latin typeface="Bookman Old Style"/>
            </a:rPr>
            <a:t> </a:t>
          </a:r>
          <a:r>
            <a:rPr lang="af-ZA">
              <a:latin typeface="Bookman Old Style"/>
            </a:rPr>
            <a:t>Reception</a:t>
          </a:r>
          <a:r>
            <a:rPr lang="el-GR" dirty="0">
              <a:latin typeface="Bookman Old Style"/>
            </a:rPr>
            <a:t> </a:t>
          </a:r>
          <a:r>
            <a:rPr lang="af-ZA">
              <a:latin typeface="Bookman Old Style"/>
            </a:rPr>
            <a:t>Facilities</a:t>
          </a:r>
          <a:r>
            <a:rPr lang="el-GR" dirty="0">
              <a:latin typeface="Bookman Old Style"/>
            </a:rPr>
            <a:t> </a:t>
          </a:r>
          <a:r>
            <a:rPr lang="af-ZA">
              <a:latin typeface="Bookman Old Style"/>
            </a:rPr>
            <a:t>for</a:t>
          </a:r>
          <a:r>
            <a:rPr lang="el-GR" dirty="0">
              <a:latin typeface="Bookman Old Style"/>
            </a:rPr>
            <a:t> </a:t>
          </a:r>
          <a:r>
            <a:rPr lang="af-ZA">
              <a:latin typeface="Bookman Old Style"/>
            </a:rPr>
            <a:t>Asylum</a:t>
          </a:r>
          <a:r>
            <a:rPr lang="el-GR" dirty="0">
              <a:latin typeface="Bookman Old Style"/>
            </a:rPr>
            <a:t> </a:t>
          </a:r>
          <a:r>
            <a:rPr lang="af-ZA">
              <a:latin typeface="Bookman Old Style"/>
            </a:rPr>
            <a:t>Seekers</a:t>
          </a:r>
          <a:r>
            <a:rPr lang="el-GR" dirty="0">
              <a:latin typeface="Bookman Old Style"/>
            </a:rPr>
            <a:t> </a:t>
          </a:r>
          <a:r>
            <a:rPr lang="el-GR">
              <a:latin typeface="Bookman Old Style"/>
            </a:rPr>
            <a:t>and </a:t>
          </a:r>
          <a:r>
            <a:rPr lang="af-ZA">
              <a:latin typeface="Bookman Old Style"/>
            </a:rPr>
            <a:t>open</a:t>
          </a:r>
          <a:r>
            <a:rPr lang="el-GR" dirty="0">
              <a:latin typeface="Bookman Old Style"/>
            </a:rPr>
            <a:t> </a:t>
          </a:r>
          <a:r>
            <a:rPr lang="af-ZA">
              <a:latin typeface="Bookman Old Style"/>
            </a:rPr>
            <a:t>Temporary</a:t>
          </a:r>
          <a:r>
            <a:rPr lang="el-GR" dirty="0">
              <a:latin typeface="Bookman Old Style"/>
            </a:rPr>
            <a:t> </a:t>
          </a:r>
          <a:r>
            <a:rPr lang="af-ZA">
              <a:latin typeface="Bookman Old Style"/>
            </a:rPr>
            <a:t>Accommodation</a:t>
          </a:r>
          <a:r>
            <a:rPr lang="el-GR" dirty="0">
              <a:latin typeface="Bookman Old Style"/>
            </a:rPr>
            <a:t> </a:t>
          </a:r>
          <a:r>
            <a:rPr lang="af-ZA">
              <a:latin typeface="Bookman Old Style"/>
            </a:rPr>
            <a:t>Facilities</a:t>
          </a:r>
          <a:r>
            <a:rPr lang="el-GR" dirty="0">
              <a:latin typeface="Bookman Old Style"/>
            </a:rPr>
            <a:t> </a:t>
          </a:r>
        </a:p>
      </dgm:t>
    </dgm:pt>
    <dgm:pt modelId="{A7507DDF-1E7F-4052-BF24-A13B7EF14BE7}" type="parTrans" cxnId="{D8C89A60-20C7-452D-9308-94C3DA4737E3}">
      <dgm:prSet/>
      <dgm:spPr/>
    </dgm:pt>
    <dgm:pt modelId="{3AF6A1BF-24A1-4CC3-A68C-524EBA9BF2BA}" type="sibTrans" cxnId="{D8C89A60-20C7-452D-9308-94C3DA4737E3}">
      <dgm:prSet/>
      <dgm:spPr/>
      <dgm:t>
        <a:bodyPr/>
        <a:lstStyle/>
        <a:p>
          <a:endParaRPr lang="el-GR"/>
        </a:p>
      </dgm:t>
    </dgm:pt>
    <dgm:pt modelId="{4B22FFBB-9CC9-4B8A-BE56-AA49D1AD6926}" type="pres">
      <dgm:prSet presAssocID="{444A3C00-1901-497D-9697-B406A8FD3A01}" presName="Name0" presStyleCnt="0">
        <dgm:presLayoutVars>
          <dgm:dir/>
          <dgm:resizeHandles val="exact"/>
        </dgm:presLayoutVars>
      </dgm:prSet>
      <dgm:spPr/>
    </dgm:pt>
    <dgm:pt modelId="{2B0D2F53-2D2D-444D-AD97-324723D5C613}" type="pres">
      <dgm:prSet presAssocID="{444A3C00-1901-497D-9697-B406A8FD3A01}" presName="vNodes" presStyleCnt="0"/>
      <dgm:spPr/>
    </dgm:pt>
    <dgm:pt modelId="{BFACD376-ED14-4FAB-AF2C-52EF8E1E74F1}" type="pres">
      <dgm:prSet presAssocID="{D1C99344-EBD4-4D0C-AB1D-1FA6D498F148}" presName="node" presStyleLbl="node1" presStyleIdx="0" presStyleCnt="3">
        <dgm:presLayoutVars>
          <dgm:bulletEnabled val="1"/>
        </dgm:presLayoutVars>
      </dgm:prSet>
      <dgm:spPr/>
    </dgm:pt>
    <dgm:pt modelId="{C23F4F5B-BA5B-410D-A78F-E895BEA97DFE}" type="pres">
      <dgm:prSet presAssocID="{51AF3DC0-D0A4-411E-A3D2-EC5B16E6786D}" presName="spacerT" presStyleCnt="0"/>
      <dgm:spPr/>
    </dgm:pt>
    <dgm:pt modelId="{215324CE-0ED7-4ACE-9E44-8D725F9C5C93}" type="pres">
      <dgm:prSet presAssocID="{51AF3DC0-D0A4-411E-A3D2-EC5B16E6786D}" presName="sibTrans" presStyleLbl="sibTrans2D1" presStyleIdx="0" presStyleCnt="2"/>
      <dgm:spPr/>
    </dgm:pt>
    <dgm:pt modelId="{C82ABA64-7986-4D2F-BDCD-B60DE3C3EDD2}" type="pres">
      <dgm:prSet presAssocID="{51AF3DC0-D0A4-411E-A3D2-EC5B16E6786D}" presName="spacerB" presStyleCnt="0"/>
      <dgm:spPr/>
    </dgm:pt>
    <dgm:pt modelId="{19C3962E-9A7E-4409-B287-AA9BC291D577}" type="pres">
      <dgm:prSet presAssocID="{5DB527B3-2D72-426B-9512-941979FFE4E7}" presName="node" presStyleLbl="node1" presStyleIdx="1" presStyleCnt="3">
        <dgm:presLayoutVars>
          <dgm:bulletEnabled val="1"/>
        </dgm:presLayoutVars>
      </dgm:prSet>
      <dgm:spPr/>
    </dgm:pt>
    <dgm:pt modelId="{C9F4548A-3CCA-4748-B1FF-81FF9B2B4513}" type="pres">
      <dgm:prSet presAssocID="{444A3C00-1901-497D-9697-B406A8FD3A01}" presName="sibTransLast" presStyleLbl="sibTrans2D1" presStyleIdx="1" presStyleCnt="2"/>
      <dgm:spPr/>
    </dgm:pt>
    <dgm:pt modelId="{DE4501FF-AC77-4F28-A230-08852742A217}" type="pres">
      <dgm:prSet presAssocID="{444A3C00-1901-497D-9697-B406A8FD3A01}" presName="connectorText" presStyleLbl="sibTrans2D1" presStyleIdx="1" presStyleCnt="2"/>
      <dgm:spPr/>
    </dgm:pt>
    <dgm:pt modelId="{3FE45751-4CF5-4F4A-917A-10AD5D73CD03}" type="pres">
      <dgm:prSet presAssocID="{444A3C00-1901-497D-9697-B406A8FD3A01}" presName="lastNode" presStyleLbl="node1" presStyleIdx="2" presStyleCnt="3">
        <dgm:presLayoutVars>
          <dgm:bulletEnabled val="1"/>
        </dgm:presLayoutVars>
      </dgm:prSet>
      <dgm:spPr/>
    </dgm:pt>
  </dgm:ptLst>
  <dgm:cxnLst>
    <dgm:cxn modelId="{8E301710-FDE9-4740-94EC-9B003BB78CBC}" type="presOf" srcId="{FDD69C6B-702E-4BD6-824D-69A770C1F0E5}" destId="{C9F4548A-3CCA-4748-B1FF-81FF9B2B4513}" srcOrd="0" destOrd="0" presId="urn:microsoft.com/office/officeart/2005/8/layout/equation2"/>
    <dgm:cxn modelId="{25BF2F1F-D926-495D-B8DB-9BD99A6D2C63}" srcId="{444A3C00-1901-497D-9697-B406A8FD3A01}" destId="{D1C99344-EBD4-4D0C-AB1D-1FA6D498F148}" srcOrd="0" destOrd="0" parTransId="{1F21D8E0-FD3E-4C36-83E6-DFB2FE656CAE}" sibTransId="{51AF3DC0-D0A4-411E-A3D2-EC5B16E6786D}"/>
    <dgm:cxn modelId="{14F4FD3C-E302-4D7E-A613-204B3EBD1FD2}" type="presOf" srcId="{D1C99344-EBD4-4D0C-AB1D-1FA6D498F148}" destId="{BFACD376-ED14-4FAB-AF2C-52EF8E1E74F1}" srcOrd="0" destOrd="0" presId="urn:microsoft.com/office/officeart/2005/8/layout/equation2"/>
    <dgm:cxn modelId="{38040A5F-A1BB-4B6A-8506-3B95D8F3F476}" type="presOf" srcId="{51AF3DC0-D0A4-411E-A3D2-EC5B16E6786D}" destId="{215324CE-0ED7-4ACE-9E44-8D725F9C5C93}" srcOrd="0" destOrd="0" presId="urn:microsoft.com/office/officeart/2005/8/layout/equation2"/>
    <dgm:cxn modelId="{D8C89A60-20C7-452D-9308-94C3DA4737E3}" srcId="{444A3C00-1901-497D-9697-B406A8FD3A01}" destId="{F4061F43-1C9B-43F2-9795-9728F108954D}" srcOrd="2" destOrd="0" parTransId="{A7507DDF-1E7F-4052-BF24-A13B7EF14BE7}" sibTransId="{3AF6A1BF-24A1-4CC3-A68C-524EBA9BF2BA}"/>
    <dgm:cxn modelId="{8F282263-F91A-4D00-989E-6C49E789A4A6}" srcId="{444A3C00-1901-497D-9697-B406A8FD3A01}" destId="{5DB527B3-2D72-426B-9512-941979FFE4E7}" srcOrd="1" destOrd="0" parTransId="{5E7D8E57-5867-4B6D-A489-825EA27376EE}" sibTransId="{FDD69C6B-702E-4BD6-824D-69A770C1F0E5}"/>
    <dgm:cxn modelId="{9CF04A4E-42CD-4364-B3DE-05A0AA4AD592}" type="presOf" srcId="{5DB527B3-2D72-426B-9512-941979FFE4E7}" destId="{19C3962E-9A7E-4409-B287-AA9BC291D577}" srcOrd="0" destOrd="0" presId="urn:microsoft.com/office/officeart/2005/8/layout/equation2"/>
    <dgm:cxn modelId="{9431BA87-2750-4A28-9994-386FCC7C2CB4}" type="presOf" srcId="{444A3C00-1901-497D-9697-B406A8FD3A01}" destId="{4B22FFBB-9CC9-4B8A-BE56-AA49D1AD6926}" srcOrd="0" destOrd="0" presId="urn:microsoft.com/office/officeart/2005/8/layout/equation2"/>
    <dgm:cxn modelId="{84867AED-C26E-4FBE-AA77-665E3CB7DCCC}" type="presOf" srcId="{F4061F43-1C9B-43F2-9795-9728F108954D}" destId="{3FE45751-4CF5-4F4A-917A-10AD5D73CD03}" srcOrd="0" destOrd="0" presId="urn:microsoft.com/office/officeart/2005/8/layout/equation2"/>
    <dgm:cxn modelId="{161CBDEE-0731-4A4E-88CB-A9A79FEF55EB}" type="presOf" srcId="{FDD69C6B-702E-4BD6-824D-69A770C1F0E5}" destId="{DE4501FF-AC77-4F28-A230-08852742A217}" srcOrd="1" destOrd="0" presId="urn:microsoft.com/office/officeart/2005/8/layout/equation2"/>
    <dgm:cxn modelId="{C749A444-D1C4-44F5-A3F7-2A987CCC252E}" type="presParOf" srcId="{4B22FFBB-9CC9-4B8A-BE56-AA49D1AD6926}" destId="{2B0D2F53-2D2D-444D-AD97-324723D5C613}" srcOrd="0" destOrd="0" presId="urn:microsoft.com/office/officeart/2005/8/layout/equation2"/>
    <dgm:cxn modelId="{94D724A2-F547-4DDB-8B0C-ACE0C7406DB9}" type="presParOf" srcId="{2B0D2F53-2D2D-444D-AD97-324723D5C613}" destId="{BFACD376-ED14-4FAB-AF2C-52EF8E1E74F1}" srcOrd="0" destOrd="0" presId="urn:microsoft.com/office/officeart/2005/8/layout/equation2"/>
    <dgm:cxn modelId="{6C28BF97-F60D-4A0C-A5F5-6D94B5A23FEB}" type="presParOf" srcId="{2B0D2F53-2D2D-444D-AD97-324723D5C613}" destId="{C23F4F5B-BA5B-410D-A78F-E895BEA97DFE}" srcOrd="1" destOrd="0" presId="urn:microsoft.com/office/officeart/2005/8/layout/equation2"/>
    <dgm:cxn modelId="{345E7A42-AA94-43B9-B82F-F13038BE163C}" type="presParOf" srcId="{2B0D2F53-2D2D-444D-AD97-324723D5C613}" destId="{215324CE-0ED7-4ACE-9E44-8D725F9C5C93}" srcOrd="2" destOrd="0" presId="urn:microsoft.com/office/officeart/2005/8/layout/equation2"/>
    <dgm:cxn modelId="{B1D24EED-9BFF-43F4-973A-F6B90C7FE33E}" type="presParOf" srcId="{2B0D2F53-2D2D-444D-AD97-324723D5C613}" destId="{C82ABA64-7986-4D2F-BDCD-B60DE3C3EDD2}" srcOrd="3" destOrd="0" presId="urn:microsoft.com/office/officeart/2005/8/layout/equation2"/>
    <dgm:cxn modelId="{FE53A4BF-F786-4C62-A73C-F56DFD9E18A4}" type="presParOf" srcId="{2B0D2F53-2D2D-444D-AD97-324723D5C613}" destId="{19C3962E-9A7E-4409-B287-AA9BC291D577}" srcOrd="4" destOrd="0" presId="urn:microsoft.com/office/officeart/2005/8/layout/equation2"/>
    <dgm:cxn modelId="{9B2C02CA-E7D1-4038-9E6D-D0D26400BC0A}" type="presParOf" srcId="{4B22FFBB-9CC9-4B8A-BE56-AA49D1AD6926}" destId="{C9F4548A-3CCA-4748-B1FF-81FF9B2B4513}" srcOrd="1" destOrd="0" presId="urn:microsoft.com/office/officeart/2005/8/layout/equation2"/>
    <dgm:cxn modelId="{9D301760-5798-4450-BAFD-798E4124F22A}" type="presParOf" srcId="{C9F4548A-3CCA-4748-B1FF-81FF9B2B4513}" destId="{DE4501FF-AC77-4F28-A230-08852742A217}" srcOrd="0" destOrd="0" presId="urn:microsoft.com/office/officeart/2005/8/layout/equation2"/>
    <dgm:cxn modelId="{E681C98F-90E7-45DB-8341-5A0F61E61234}" type="presParOf" srcId="{4B22FFBB-9CC9-4B8A-BE56-AA49D1AD6926}" destId="{3FE45751-4CF5-4F4A-917A-10AD5D73CD03}"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B78D7-C5B8-43B3-B740-19275FA00D26}">
      <dsp:nvSpPr>
        <dsp:cNvPr id="0" name=""/>
        <dsp:cNvSpPr/>
      </dsp:nvSpPr>
      <dsp:spPr>
        <a:xfrm>
          <a:off x="5512613" y="3009563"/>
          <a:ext cx="91440" cy="549016"/>
        </a:xfrm>
        <a:custGeom>
          <a:avLst/>
          <a:gdLst/>
          <a:ahLst/>
          <a:cxnLst/>
          <a:rect l="0" t="0" r="0" b="0"/>
          <a:pathLst>
            <a:path>
              <a:moveTo>
                <a:pt x="45720" y="0"/>
              </a:moveTo>
              <a:lnTo>
                <a:pt x="45720" y="54901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342ED8-A2ED-4A92-A466-D92E468C9879}">
      <dsp:nvSpPr>
        <dsp:cNvPr id="0" name=""/>
        <dsp:cNvSpPr/>
      </dsp:nvSpPr>
      <dsp:spPr>
        <a:xfrm>
          <a:off x="3827908" y="1261834"/>
          <a:ext cx="1730424" cy="549016"/>
        </a:xfrm>
        <a:custGeom>
          <a:avLst/>
          <a:gdLst/>
          <a:ahLst/>
          <a:cxnLst/>
          <a:rect l="0" t="0" r="0" b="0"/>
          <a:pathLst>
            <a:path>
              <a:moveTo>
                <a:pt x="0" y="0"/>
              </a:moveTo>
              <a:lnTo>
                <a:pt x="0" y="374138"/>
              </a:lnTo>
              <a:lnTo>
                <a:pt x="1730424" y="374138"/>
              </a:lnTo>
              <a:lnTo>
                <a:pt x="1730424" y="54901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3444F7-D9E5-49E1-A0FA-80E8EC2AF438}">
      <dsp:nvSpPr>
        <dsp:cNvPr id="0" name=""/>
        <dsp:cNvSpPr/>
      </dsp:nvSpPr>
      <dsp:spPr>
        <a:xfrm>
          <a:off x="2097484" y="3009563"/>
          <a:ext cx="1153616" cy="549016"/>
        </a:xfrm>
        <a:custGeom>
          <a:avLst/>
          <a:gdLst/>
          <a:ahLst/>
          <a:cxnLst/>
          <a:rect l="0" t="0" r="0" b="0"/>
          <a:pathLst>
            <a:path>
              <a:moveTo>
                <a:pt x="0" y="0"/>
              </a:moveTo>
              <a:lnTo>
                <a:pt x="0" y="374138"/>
              </a:lnTo>
              <a:lnTo>
                <a:pt x="1153616" y="374138"/>
              </a:lnTo>
              <a:lnTo>
                <a:pt x="1153616" y="54901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451C7F-9F91-42DF-B697-DE987CD466B7}">
      <dsp:nvSpPr>
        <dsp:cNvPr id="0" name=""/>
        <dsp:cNvSpPr/>
      </dsp:nvSpPr>
      <dsp:spPr>
        <a:xfrm>
          <a:off x="943867" y="3009563"/>
          <a:ext cx="1153616" cy="549016"/>
        </a:xfrm>
        <a:custGeom>
          <a:avLst/>
          <a:gdLst/>
          <a:ahLst/>
          <a:cxnLst/>
          <a:rect l="0" t="0" r="0" b="0"/>
          <a:pathLst>
            <a:path>
              <a:moveTo>
                <a:pt x="1153616" y="0"/>
              </a:moveTo>
              <a:lnTo>
                <a:pt x="1153616" y="374138"/>
              </a:lnTo>
              <a:lnTo>
                <a:pt x="0" y="374138"/>
              </a:lnTo>
              <a:lnTo>
                <a:pt x="0" y="54901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7E0B88-8B61-4B07-8A25-119CC7C35AD1}">
      <dsp:nvSpPr>
        <dsp:cNvPr id="0" name=""/>
        <dsp:cNvSpPr/>
      </dsp:nvSpPr>
      <dsp:spPr>
        <a:xfrm>
          <a:off x="2097484" y="1261834"/>
          <a:ext cx="1730424" cy="549016"/>
        </a:xfrm>
        <a:custGeom>
          <a:avLst/>
          <a:gdLst/>
          <a:ahLst/>
          <a:cxnLst/>
          <a:rect l="0" t="0" r="0" b="0"/>
          <a:pathLst>
            <a:path>
              <a:moveTo>
                <a:pt x="1730424" y="0"/>
              </a:moveTo>
              <a:lnTo>
                <a:pt x="1730424" y="374138"/>
              </a:lnTo>
              <a:lnTo>
                <a:pt x="0" y="374138"/>
              </a:lnTo>
              <a:lnTo>
                <a:pt x="0" y="54901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8215DE-F7DA-4927-90A5-443354299B4D}">
      <dsp:nvSpPr>
        <dsp:cNvPr id="0" name=""/>
        <dsp:cNvSpPr/>
      </dsp:nvSpPr>
      <dsp:spPr>
        <a:xfrm>
          <a:off x="2884041" y="63121"/>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3554EC-173D-4A73-BCE7-9B431BFB926E}">
      <dsp:nvSpPr>
        <dsp:cNvPr id="0" name=""/>
        <dsp:cNvSpPr/>
      </dsp:nvSpPr>
      <dsp:spPr>
        <a:xfrm>
          <a:off x="3093789" y="262382"/>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err="1">
              <a:latin typeface="Bookman Old Style"/>
            </a:rPr>
            <a:t>Movements</a:t>
          </a:r>
          <a:r>
            <a:rPr lang="el-GR" sz="2000" kern="1200" dirty="0">
              <a:latin typeface="Bookman Old Style"/>
            </a:rPr>
            <a:t> of:</a:t>
          </a:r>
          <a:endParaRPr lang="el-GR" sz="2000" kern="1200" dirty="0">
            <a:solidFill>
              <a:srgbClr val="010000"/>
            </a:solidFill>
            <a:latin typeface="Bookman Old Style"/>
          </a:endParaRPr>
        </a:p>
      </dsp:txBody>
      <dsp:txXfrm>
        <a:off x="3128898" y="297491"/>
        <a:ext cx="1817517" cy="1128494"/>
      </dsp:txXfrm>
    </dsp:sp>
    <dsp:sp modelId="{F360E038-9DB7-45C1-B702-2EA85355EDE6}">
      <dsp:nvSpPr>
        <dsp:cNvPr id="0" name=""/>
        <dsp:cNvSpPr/>
      </dsp:nvSpPr>
      <dsp:spPr>
        <a:xfrm>
          <a:off x="1153616" y="1810850"/>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4975BC-F362-4D0B-A10F-0766B292EB27}">
      <dsp:nvSpPr>
        <dsp:cNvPr id="0" name=""/>
        <dsp:cNvSpPr/>
      </dsp:nvSpPr>
      <dsp:spPr>
        <a:xfrm>
          <a:off x="1363364" y="2010111"/>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err="1">
              <a:latin typeface="Bookman Old Style"/>
            </a:rPr>
            <a:t>Large</a:t>
          </a:r>
          <a:r>
            <a:rPr lang="el-GR" sz="2000" kern="1200" dirty="0">
              <a:latin typeface="Bookman Old Style"/>
            </a:rPr>
            <a:t> </a:t>
          </a:r>
          <a:r>
            <a:rPr lang="el-GR" sz="2000" kern="1200" dirty="0" err="1">
              <a:latin typeface="Bookman Old Style"/>
            </a:rPr>
            <a:t>groups</a:t>
          </a:r>
          <a:r>
            <a:rPr lang="el-GR" sz="2000" kern="1200" dirty="0">
              <a:latin typeface="Bookman Old Style"/>
            </a:rPr>
            <a:t> of </a:t>
          </a:r>
          <a:r>
            <a:rPr lang="el-GR" sz="2000" kern="1200" dirty="0" err="1">
              <a:latin typeface="Bookman Old Style"/>
            </a:rPr>
            <a:t>displaced</a:t>
          </a:r>
          <a:r>
            <a:rPr lang="el-GR" sz="2000" kern="1200" dirty="0">
              <a:latin typeface="Bookman Old Style"/>
            </a:rPr>
            <a:t> </a:t>
          </a:r>
          <a:r>
            <a:rPr lang="el-GR" sz="2000" kern="1200" dirty="0" err="1">
              <a:latin typeface="Bookman Old Style"/>
            </a:rPr>
            <a:t>people</a:t>
          </a:r>
          <a:endParaRPr lang="el-GR" sz="2000" kern="1200" dirty="0">
            <a:latin typeface="Bookman Old Style"/>
          </a:endParaRPr>
        </a:p>
      </dsp:txBody>
      <dsp:txXfrm>
        <a:off x="1398473" y="2045220"/>
        <a:ext cx="1817517" cy="1128494"/>
      </dsp:txXfrm>
    </dsp:sp>
    <dsp:sp modelId="{738AB955-1AB4-4694-AE39-A2E2557083DA}">
      <dsp:nvSpPr>
        <dsp:cNvPr id="0" name=""/>
        <dsp:cNvSpPr/>
      </dsp:nvSpPr>
      <dsp:spPr>
        <a:xfrm>
          <a:off x="0" y="3558579"/>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9766FD2-5965-41EF-B245-4345363AC349}">
      <dsp:nvSpPr>
        <dsp:cNvPr id="0" name=""/>
        <dsp:cNvSpPr/>
      </dsp:nvSpPr>
      <dsp:spPr>
        <a:xfrm>
          <a:off x="209748" y="3757840"/>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f-ZA" sz="2000" kern="1200" dirty="0" err="1">
              <a:latin typeface="Bookman Old Style"/>
            </a:rPr>
            <a:t>Internally</a:t>
          </a:r>
          <a:r>
            <a:rPr lang="el-GR" sz="2000" kern="1200" dirty="0">
              <a:latin typeface="Bookman Old Style"/>
            </a:rPr>
            <a:t> </a:t>
          </a:r>
          <a:r>
            <a:rPr lang="el-GR" sz="2000" kern="1200" dirty="0" err="1">
              <a:latin typeface="Bookman Old Style"/>
            </a:rPr>
            <a:t>displaced</a:t>
          </a:r>
          <a:r>
            <a:rPr lang="el-GR" sz="2000" kern="1200" dirty="0">
              <a:latin typeface="Bookman Old Style"/>
            </a:rPr>
            <a:t> </a:t>
          </a:r>
          <a:r>
            <a:rPr lang="el-GR" sz="2000" kern="1200" dirty="0" err="1">
              <a:latin typeface="Bookman Old Style"/>
            </a:rPr>
            <a:t>people</a:t>
          </a:r>
          <a:endParaRPr lang="el-GR" sz="2000" kern="1200" dirty="0">
            <a:latin typeface="Bookman Old Style"/>
          </a:endParaRPr>
        </a:p>
      </dsp:txBody>
      <dsp:txXfrm>
        <a:off x="244857" y="3792949"/>
        <a:ext cx="1817517" cy="1128494"/>
      </dsp:txXfrm>
    </dsp:sp>
    <dsp:sp modelId="{46E4F359-F576-4327-B39F-42FD27B5DD9C}">
      <dsp:nvSpPr>
        <dsp:cNvPr id="0" name=""/>
        <dsp:cNvSpPr/>
      </dsp:nvSpPr>
      <dsp:spPr>
        <a:xfrm>
          <a:off x="2307232" y="3558579"/>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FC578C3-0512-43B7-B614-810DC213C736}">
      <dsp:nvSpPr>
        <dsp:cNvPr id="0" name=""/>
        <dsp:cNvSpPr/>
      </dsp:nvSpPr>
      <dsp:spPr>
        <a:xfrm>
          <a:off x="2516981" y="3757840"/>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err="1">
              <a:latin typeface="Bookman Old Style"/>
            </a:rPr>
            <a:t>Forced</a:t>
          </a:r>
          <a:r>
            <a:rPr lang="el-GR" sz="2000" kern="1200" dirty="0">
              <a:latin typeface="Bookman Old Style"/>
            </a:rPr>
            <a:t> </a:t>
          </a:r>
          <a:r>
            <a:rPr lang="el-GR" sz="2000" kern="1200" dirty="0" err="1">
              <a:latin typeface="Bookman Old Style"/>
            </a:rPr>
            <a:t>displaced</a:t>
          </a:r>
          <a:r>
            <a:rPr lang="el-GR" sz="2000" kern="1200" dirty="0">
              <a:latin typeface="Bookman Old Style"/>
            </a:rPr>
            <a:t> </a:t>
          </a:r>
          <a:r>
            <a:rPr lang="af-ZA" sz="2000" kern="1200" dirty="0" err="1">
              <a:latin typeface="Bookman Old Style"/>
            </a:rPr>
            <a:t>people</a:t>
          </a:r>
          <a:endParaRPr lang="el-GR" sz="2000" kern="1200" dirty="0">
            <a:latin typeface="Bookman Old Style"/>
          </a:endParaRPr>
        </a:p>
      </dsp:txBody>
      <dsp:txXfrm>
        <a:off x="2552090" y="3792949"/>
        <a:ext cx="1817517" cy="1128494"/>
      </dsp:txXfrm>
    </dsp:sp>
    <dsp:sp modelId="{58EA4A49-7C07-4710-9A33-11C9BBA5A0C4}">
      <dsp:nvSpPr>
        <dsp:cNvPr id="0" name=""/>
        <dsp:cNvSpPr/>
      </dsp:nvSpPr>
      <dsp:spPr>
        <a:xfrm>
          <a:off x="4614465" y="1810850"/>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0C2AFF-2F15-433A-B654-507E15E57E32}">
      <dsp:nvSpPr>
        <dsp:cNvPr id="0" name=""/>
        <dsp:cNvSpPr/>
      </dsp:nvSpPr>
      <dsp:spPr>
        <a:xfrm>
          <a:off x="4824214" y="2010111"/>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Bookman Old Style"/>
            </a:rPr>
            <a:t>Refugees</a:t>
          </a:r>
        </a:p>
      </dsp:txBody>
      <dsp:txXfrm>
        <a:off x="4859323" y="2045220"/>
        <a:ext cx="1817517" cy="1128494"/>
      </dsp:txXfrm>
    </dsp:sp>
    <dsp:sp modelId="{A8D810F7-A3A7-4065-8659-3F24BE44B57B}">
      <dsp:nvSpPr>
        <dsp:cNvPr id="0" name=""/>
        <dsp:cNvSpPr/>
      </dsp:nvSpPr>
      <dsp:spPr>
        <a:xfrm>
          <a:off x="4614465" y="3558579"/>
          <a:ext cx="1887735" cy="1198712"/>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D8AC3C9-EC1A-4C88-9144-1758BC16A6A9}">
      <dsp:nvSpPr>
        <dsp:cNvPr id="0" name=""/>
        <dsp:cNvSpPr/>
      </dsp:nvSpPr>
      <dsp:spPr>
        <a:xfrm>
          <a:off x="4824214" y="3757840"/>
          <a:ext cx="1887735" cy="11987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err="1">
              <a:latin typeface="Bookman Old Style"/>
            </a:rPr>
            <a:t>Other</a:t>
          </a:r>
          <a:r>
            <a:rPr lang="el-GR" sz="2000" kern="1200" dirty="0">
              <a:latin typeface="Bookman Old Style"/>
            </a:rPr>
            <a:t> </a:t>
          </a:r>
          <a:r>
            <a:rPr lang="af-ZA" sz="2000" kern="1200" dirty="0" err="1">
              <a:latin typeface="Bookman Old Style"/>
            </a:rPr>
            <a:t>migrants</a:t>
          </a:r>
          <a:endParaRPr lang="el-GR" sz="2000" kern="1200" dirty="0">
            <a:latin typeface="Bookman Old Style"/>
          </a:endParaRPr>
        </a:p>
      </dsp:txBody>
      <dsp:txXfrm>
        <a:off x="4859323" y="3792949"/>
        <a:ext cx="1817517" cy="11284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6023-7BE2-43AF-AF55-373C2ED14D6E}">
      <dsp:nvSpPr>
        <dsp:cNvPr id="0" name=""/>
        <dsp:cNvSpPr/>
      </dsp:nvSpPr>
      <dsp:spPr>
        <a:xfrm>
          <a:off x="1908" y="2251128"/>
          <a:ext cx="1698352" cy="679341"/>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Lesvos</a:t>
          </a:r>
        </a:p>
      </dsp:txBody>
      <dsp:txXfrm>
        <a:off x="341579" y="2251128"/>
        <a:ext cx="1019011" cy="679341"/>
      </dsp:txXfrm>
    </dsp:sp>
    <dsp:sp modelId="{1324EFBC-B4F3-4FA2-A28C-2AE42F9A23A8}">
      <dsp:nvSpPr>
        <dsp:cNvPr id="0" name=""/>
        <dsp:cNvSpPr/>
      </dsp:nvSpPr>
      <dsp:spPr>
        <a:xfrm>
          <a:off x="1530425" y="2251128"/>
          <a:ext cx="1698352" cy="679341"/>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Nominal </a:t>
          </a:r>
          <a:r>
            <a:rPr lang="af-ZA" sz="1500" kern="1200">
              <a:latin typeface="Bookman Old Style"/>
            </a:rPr>
            <a:t>capacity</a:t>
          </a:r>
          <a:r>
            <a:rPr lang="el-GR" sz="1500" kern="1200">
              <a:latin typeface="Bookman Old Style"/>
            </a:rPr>
            <a:t>:</a:t>
          </a:r>
          <a:endParaRPr lang="af-ZA" sz="1500" kern="1200">
            <a:latin typeface="Bookman Old Style"/>
          </a:endParaRPr>
        </a:p>
      </dsp:txBody>
      <dsp:txXfrm>
        <a:off x="1870096" y="2251128"/>
        <a:ext cx="1019011" cy="679341"/>
      </dsp:txXfrm>
    </dsp:sp>
    <dsp:sp modelId="{1854A668-877F-4DCE-BA2F-2AA948528BFF}">
      <dsp:nvSpPr>
        <dsp:cNvPr id="0" name=""/>
        <dsp:cNvSpPr/>
      </dsp:nvSpPr>
      <dsp:spPr>
        <a:xfrm>
          <a:off x="3058943" y="2251128"/>
          <a:ext cx="1698352" cy="679341"/>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af-ZA" sz="1500" kern="1200">
              <a:latin typeface="Bookman Old Style"/>
            </a:rPr>
            <a:t>3.000 people</a:t>
          </a:r>
        </a:p>
      </dsp:txBody>
      <dsp:txXfrm>
        <a:off x="3398614" y="2251128"/>
        <a:ext cx="1019011" cy="679341"/>
      </dsp:txXfrm>
    </dsp:sp>
    <dsp:sp modelId="{DCC60728-BFE4-4537-9B5D-D1CFBDED5EEC}">
      <dsp:nvSpPr>
        <dsp:cNvPr id="0" name=""/>
        <dsp:cNvSpPr/>
      </dsp:nvSpPr>
      <dsp:spPr>
        <a:xfrm>
          <a:off x="4587460" y="2251128"/>
          <a:ext cx="1698352" cy="679341"/>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af-ZA" sz="1500" kern="1200">
              <a:latin typeface="Bookman Old Style"/>
            </a:rPr>
            <a:t>Remained</a:t>
          </a:r>
          <a:r>
            <a:rPr lang="el-GR" sz="1500" kern="1200" dirty="0">
              <a:latin typeface="Bookman Old Style"/>
            </a:rPr>
            <a:t> </a:t>
          </a:r>
          <a:r>
            <a:rPr lang="af-ZA" sz="1500" kern="1200">
              <a:latin typeface="Bookman Old Style"/>
            </a:rPr>
            <a:t>people</a:t>
          </a:r>
          <a:r>
            <a:rPr lang="el-GR" sz="1500" kern="1200">
              <a:latin typeface="Bookman Old Style"/>
            </a:rPr>
            <a:t>:</a:t>
          </a:r>
          <a:endParaRPr lang="af-ZA" sz="1500" kern="1200">
            <a:latin typeface="Bookman Old Style"/>
          </a:endParaRPr>
        </a:p>
      </dsp:txBody>
      <dsp:txXfrm>
        <a:off x="4927131" y="2251128"/>
        <a:ext cx="1019011" cy="679341"/>
      </dsp:txXfrm>
    </dsp:sp>
    <dsp:sp modelId="{0514737D-3986-48EA-B8E6-0FC8CF3AF849}">
      <dsp:nvSpPr>
        <dsp:cNvPr id="0" name=""/>
        <dsp:cNvSpPr/>
      </dsp:nvSpPr>
      <dsp:spPr>
        <a:xfrm>
          <a:off x="6115978" y="2251128"/>
          <a:ext cx="1698352" cy="679341"/>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4.950</a:t>
          </a:r>
          <a:endParaRPr lang="af-ZA" sz="1500" kern="1200">
            <a:latin typeface="Bookman Old Style"/>
          </a:endParaRPr>
        </a:p>
      </dsp:txBody>
      <dsp:txXfrm>
        <a:off x="6455649" y="2251128"/>
        <a:ext cx="1019011" cy="6793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51C1-D297-4E6C-AEF6-06E7E9601603}">
      <dsp:nvSpPr>
        <dsp:cNvPr id="0" name=""/>
        <dsp:cNvSpPr/>
      </dsp:nvSpPr>
      <dsp:spPr>
        <a:xfrm>
          <a:off x="1908" y="2094462"/>
          <a:ext cx="1698806" cy="679522"/>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Samos</a:t>
          </a:r>
        </a:p>
      </dsp:txBody>
      <dsp:txXfrm>
        <a:off x="341669" y="2094462"/>
        <a:ext cx="1019284" cy="679522"/>
      </dsp:txXfrm>
    </dsp:sp>
    <dsp:sp modelId="{016D7424-631F-4A7D-BF88-6478B7C7D3C4}">
      <dsp:nvSpPr>
        <dsp:cNvPr id="0" name=""/>
        <dsp:cNvSpPr/>
      </dsp:nvSpPr>
      <dsp:spPr>
        <a:xfrm>
          <a:off x="1530834" y="2094462"/>
          <a:ext cx="1698806" cy="679522"/>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Nominal </a:t>
          </a:r>
          <a:r>
            <a:rPr lang="af-ZA" sz="1500" kern="1200">
              <a:latin typeface="Bookman Old Style"/>
            </a:rPr>
            <a:t>capacity:</a:t>
          </a:r>
          <a:endParaRPr lang="el-GR" sz="1500" kern="1200">
            <a:latin typeface="Bookman Old Style"/>
          </a:endParaRPr>
        </a:p>
      </dsp:txBody>
      <dsp:txXfrm>
        <a:off x="1870595" y="2094462"/>
        <a:ext cx="1019284" cy="679522"/>
      </dsp:txXfrm>
    </dsp:sp>
    <dsp:sp modelId="{5F53F1DF-74A7-4575-A19E-E250495F776A}">
      <dsp:nvSpPr>
        <dsp:cNvPr id="0" name=""/>
        <dsp:cNvSpPr/>
      </dsp:nvSpPr>
      <dsp:spPr>
        <a:xfrm>
          <a:off x="3059759" y="2094462"/>
          <a:ext cx="1698806" cy="679522"/>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700 </a:t>
          </a:r>
          <a:r>
            <a:rPr lang="af-ZA" sz="1500" kern="1200">
              <a:latin typeface="Bookman Old Style"/>
            </a:rPr>
            <a:t>places</a:t>
          </a:r>
        </a:p>
      </dsp:txBody>
      <dsp:txXfrm>
        <a:off x="3399520" y="2094462"/>
        <a:ext cx="1019284" cy="679522"/>
      </dsp:txXfrm>
    </dsp:sp>
    <dsp:sp modelId="{9FEA0461-5658-453B-A1FF-E8813D9A1057}">
      <dsp:nvSpPr>
        <dsp:cNvPr id="0" name=""/>
        <dsp:cNvSpPr/>
      </dsp:nvSpPr>
      <dsp:spPr>
        <a:xfrm>
          <a:off x="4588685" y="2094462"/>
          <a:ext cx="1698806" cy="679522"/>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af-ZA" sz="1500" kern="1200">
              <a:latin typeface="Bookman Old Style"/>
            </a:rPr>
            <a:t>Remained people</a:t>
          </a:r>
          <a:r>
            <a:rPr lang="el-GR" sz="1500" kern="1200">
              <a:latin typeface="Bookman Old Style"/>
            </a:rPr>
            <a:t>:</a:t>
          </a:r>
          <a:endParaRPr lang="af-ZA" sz="1500" kern="1200">
            <a:latin typeface="Bookman Old Style"/>
          </a:endParaRPr>
        </a:p>
      </dsp:txBody>
      <dsp:txXfrm>
        <a:off x="4928446" y="2094462"/>
        <a:ext cx="1019284" cy="679522"/>
      </dsp:txXfrm>
    </dsp:sp>
    <dsp:sp modelId="{C83A0B4F-BE3B-42B0-85E5-93B77A49556B}">
      <dsp:nvSpPr>
        <dsp:cNvPr id="0" name=""/>
        <dsp:cNvSpPr/>
      </dsp:nvSpPr>
      <dsp:spPr>
        <a:xfrm>
          <a:off x="6117611" y="2094462"/>
          <a:ext cx="1698806" cy="679522"/>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2.380</a:t>
          </a:r>
          <a:endParaRPr lang="af-ZA" sz="1500" kern="1200">
            <a:latin typeface="Bookman Old Style"/>
          </a:endParaRPr>
        </a:p>
      </dsp:txBody>
      <dsp:txXfrm>
        <a:off x="6457372" y="2094462"/>
        <a:ext cx="1019284" cy="6795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3908-9CE8-45DB-9BFF-7FC1B3226656}">
      <dsp:nvSpPr>
        <dsp:cNvPr id="0" name=""/>
        <dsp:cNvSpPr/>
      </dsp:nvSpPr>
      <dsp:spPr>
        <a:xfrm>
          <a:off x="1918" y="1920505"/>
          <a:ext cx="1707425" cy="68297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Chios</a:t>
          </a:r>
        </a:p>
      </dsp:txBody>
      <dsp:txXfrm>
        <a:off x="343403" y="1920505"/>
        <a:ext cx="1024455" cy="682970"/>
      </dsp:txXfrm>
    </dsp:sp>
    <dsp:sp modelId="{ECB78C0E-8007-4BEA-B4EB-23F3FFEE7ECE}">
      <dsp:nvSpPr>
        <dsp:cNvPr id="0" name=""/>
        <dsp:cNvSpPr/>
      </dsp:nvSpPr>
      <dsp:spPr>
        <a:xfrm>
          <a:off x="1538600" y="1920505"/>
          <a:ext cx="1707425" cy="68297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Nominal capacity:</a:t>
          </a:r>
        </a:p>
      </dsp:txBody>
      <dsp:txXfrm>
        <a:off x="1880085" y="1920505"/>
        <a:ext cx="1024455" cy="682970"/>
      </dsp:txXfrm>
    </dsp:sp>
    <dsp:sp modelId="{70A0AF17-9594-4B19-911E-A3B1405256E9}">
      <dsp:nvSpPr>
        <dsp:cNvPr id="0" name=""/>
        <dsp:cNvSpPr/>
      </dsp:nvSpPr>
      <dsp:spPr>
        <a:xfrm>
          <a:off x="3075283" y="1920505"/>
          <a:ext cx="1707425" cy="68297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895 places</a:t>
          </a:r>
        </a:p>
      </dsp:txBody>
      <dsp:txXfrm>
        <a:off x="3416768" y="1920505"/>
        <a:ext cx="1024455" cy="682970"/>
      </dsp:txXfrm>
    </dsp:sp>
    <dsp:sp modelId="{86033EFB-625F-4777-87D7-5E20322C4E48}">
      <dsp:nvSpPr>
        <dsp:cNvPr id="0" name=""/>
        <dsp:cNvSpPr/>
      </dsp:nvSpPr>
      <dsp:spPr>
        <a:xfrm>
          <a:off x="4611966" y="1920505"/>
          <a:ext cx="1707425" cy="68297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Remained people:</a:t>
          </a:r>
        </a:p>
      </dsp:txBody>
      <dsp:txXfrm>
        <a:off x="4953451" y="1920505"/>
        <a:ext cx="1024455" cy="682970"/>
      </dsp:txXfrm>
    </dsp:sp>
    <dsp:sp modelId="{5DD76CA1-9339-45C4-972B-115EE5C78E53}">
      <dsp:nvSpPr>
        <dsp:cNvPr id="0" name=""/>
        <dsp:cNvSpPr/>
      </dsp:nvSpPr>
      <dsp:spPr>
        <a:xfrm>
          <a:off x="6148648" y="1920505"/>
          <a:ext cx="1707425" cy="68297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1.380</a:t>
          </a:r>
        </a:p>
      </dsp:txBody>
      <dsp:txXfrm>
        <a:off x="6490133" y="1920505"/>
        <a:ext cx="1024455" cy="682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5D12E-79F7-4021-ABFC-47A5A719EB3A}">
      <dsp:nvSpPr>
        <dsp:cNvPr id="0" name=""/>
        <dsp:cNvSpPr/>
      </dsp:nvSpPr>
      <dsp:spPr>
        <a:xfrm rot="5400000">
          <a:off x="-1167447" y="1167447"/>
          <a:ext cx="5019675" cy="2684780"/>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1"/>
              </a:solidFill>
              <a:latin typeface="Bookman Old Style"/>
            </a:rPr>
            <a:t>The 1923 </a:t>
          </a:r>
          <a:r>
            <a:rPr lang="el-GR" sz="2800" kern="1200" dirty="0" err="1">
              <a:solidFill>
                <a:schemeClr val="tx1"/>
              </a:solidFill>
              <a:latin typeface="Bookman Old Style"/>
            </a:rPr>
            <a:t>population</a:t>
          </a:r>
          <a:r>
            <a:rPr lang="el-GR" sz="2800" kern="1200" dirty="0">
              <a:solidFill>
                <a:schemeClr val="tx1"/>
              </a:solidFill>
              <a:latin typeface="Bookman Old Style"/>
            </a:rPr>
            <a:t> </a:t>
          </a:r>
          <a:r>
            <a:rPr lang="el-GR" sz="2800" kern="1200" dirty="0" err="1">
              <a:solidFill>
                <a:schemeClr val="tx1"/>
              </a:solidFill>
              <a:latin typeface="Bookman Old Style"/>
            </a:rPr>
            <a:t>exchange</a:t>
          </a:r>
          <a:r>
            <a:rPr lang="el-GR" sz="2800" kern="1200" dirty="0">
              <a:solidFill>
                <a:schemeClr val="tx1"/>
              </a:solidFill>
              <a:latin typeface="Bookman Old Style"/>
            </a:rPr>
            <a:t> </a:t>
          </a:r>
          <a:r>
            <a:rPr lang="el-GR" sz="2800" kern="1200" dirty="0" err="1">
              <a:solidFill>
                <a:schemeClr val="tx1"/>
              </a:solidFill>
              <a:latin typeface="Bookman Old Style"/>
            </a:rPr>
            <a:t>between</a:t>
          </a:r>
          <a:r>
            <a:rPr lang="el-GR" sz="2800" kern="1200" dirty="0">
              <a:solidFill>
                <a:schemeClr val="tx1"/>
              </a:solidFill>
              <a:latin typeface="Bookman Old Style"/>
            </a:rPr>
            <a:t> </a:t>
          </a:r>
          <a:r>
            <a:rPr lang="el-GR" sz="2800" kern="1200" dirty="0" err="1">
              <a:solidFill>
                <a:schemeClr val="tx1"/>
              </a:solidFill>
              <a:latin typeface="Bookman Old Style"/>
            </a:rPr>
            <a:t>Greece</a:t>
          </a:r>
          <a:r>
            <a:rPr lang="el-GR" sz="2800" kern="1200" dirty="0">
              <a:solidFill>
                <a:schemeClr val="tx1"/>
              </a:solidFill>
              <a:latin typeface="Bookman Old Style"/>
            </a:rPr>
            <a:t> and </a:t>
          </a:r>
          <a:r>
            <a:rPr lang="af-ZA" sz="2800" kern="1200" dirty="0">
              <a:solidFill>
                <a:schemeClr val="tx1"/>
              </a:solidFill>
              <a:latin typeface="Bookman Old Style"/>
            </a:rPr>
            <a:t>Turkey</a:t>
          </a:r>
          <a:endParaRPr lang="el-GR" sz="2800" kern="1200" dirty="0">
            <a:solidFill>
              <a:schemeClr val="tx1"/>
            </a:solidFill>
            <a:latin typeface="Bookman Old Style"/>
          </a:endParaRPr>
        </a:p>
      </dsp:txBody>
      <dsp:txXfrm rot="-5400000">
        <a:off x="1" y="1342389"/>
        <a:ext cx="2684780" cy="2334895"/>
      </dsp:txXfrm>
    </dsp:sp>
    <dsp:sp modelId="{77CE6B06-ECBD-40AD-8B06-E1393238B14F}">
      <dsp:nvSpPr>
        <dsp:cNvPr id="0" name=""/>
        <dsp:cNvSpPr/>
      </dsp:nvSpPr>
      <dsp:spPr>
        <a:xfrm rot="5400000">
          <a:off x="2859722" y="-174942"/>
          <a:ext cx="3677284" cy="402717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a:solidFill>
                <a:schemeClr val="accent1">
                  <a:lumMod val="50000"/>
                </a:schemeClr>
              </a:solidFill>
              <a:latin typeface="Bookman Old Style"/>
            </a:rPr>
            <a:t>1.230.000 </a:t>
          </a:r>
          <a:r>
            <a:rPr lang="el-GR" sz="2700" kern="1200" dirty="0" err="1">
              <a:solidFill>
                <a:schemeClr val="accent1">
                  <a:lumMod val="50000"/>
                </a:schemeClr>
              </a:solidFill>
              <a:latin typeface="Bookman Old Style"/>
            </a:rPr>
            <a:t>Greeks</a:t>
          </a:r>
          <a:r>
            <a:rPr lang="el-GR" sz="2700" kern="1200" dirty="0">
              <a:solidFill>
                <a:schemeClr val="accent1">
                  <a:lumMod val="50000"/>
                </a:schemeClr>
              </a:solidFill>
              <a:latin typeface="Bookman Old Style"/>
            </a:rPr>
            <a:t> </a:t>
          </a:r>
          <a:r>
            <a:rPr lang="af-ZA" sz="2700" kern="1200" dirty="0" err="1">
              <a:solidFill>
                <a:schemeClr val="accent1">
                  <a:lumMod val="50000"/>
                </a:schemeClr>
              </a:solidFill>
              <a:latin typeface="Bookman Old Style"/>
            </a:rPr>
            <a:t>Orthodox</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from</a:t>
          </a:r>
          <a:r>
            <a:rPr lang="el-GR" sz="2700" kern="1200" dirty="0">
              <a:solidFill>
                <a:schemeClr val="accent1">
                  <a:lumMod val="50000"/>
                </a:schemeClr>
              </a:solidFill>
              <a:latin typeface="Bookman Old Style"/>
            </a:rPr>
            <a:t> Asia </a:t>
          </a:r>
          <a:r>
            <a:rPr lang="el-GR" sz="2700" kern="1200" dirty="0" err="1">
              <a:solidFill>
                <a:schemeClr val="accent1">
                  <a:lumMod val="50000"/>
                </a:schemeClr>
              </a:solidFill>
              <a:latin typeface="Bookman Old Style"/>
            </a:rPr>
            <a:t>Minor</a:t>
          </a:r>
          <a:r>
            <a:rPr lang="el-GR" sz="2700" kern="1200" dirty="0">
              <a:solidFill>
                <a:schemeClr val="accent1">
                  <a:lumMod val="50000"/>
                </a:schemeClr>
              </a:solidFill>
              <a:latin typeface="Bookman Old Style"/>
            </a:rPr>
            <a:t> </a:t>
          </a:r>
          <a:r>
            <a:rPr lang="af-ZA" sz="2700" kern="1200" dirty="0" err="1">
              <a:solidFill>
                <a:schemeClr val="accent1">
                  <a:lumMod val="50000"/>
                </a:schemeClr>
              </a:solidFill>
              <a:latin typeface="Bookman Old Style"/>
            </a:rPr>
            <a:t>returned</a:t>
          </a:r>
          <a:r>
            <a:rPr lang="af-ZA" sz="2700" kern="1200" dirty="0">
              <a:solidFill>
                <a:schemeClr val="accent1">
                  <a:lumMod val="50000"/>
                </a:schemeClr>
              </a:solidFill>
              <a:latin typeface="Bookman Old Style"/>
            </a:rPr>
            <a:t> </a:t>
          </a:r>
          <a:r>
            <a:rPr lang="af-ZA" sz="2700" kern="1200" dirty="0" err="1">
              <a:solidFill>
                <a:schemeClr val="accent1">
                  <a:lumMod val="50000"/>
                </a:schemeClr>
              </a:solidFill>
              <a:latin typeface="Bookman Old Style"/>
            </a:rPr>
            <a:t>back</a:t>
          </a:r>
          <a:r>
            <a:rPr lang="af-ZA" sz="2700" kern="1200" dirty="0">
              <a:solidFill>
                <a:schemeClr val="accent1">
                  <a:lumMod val="50000"/>
                </a:schemeClr>
              </a:solidFill>
              <a:latin typeface="Bookman Old Style"/>
            </a:rPr>
            <a:t> </a:t>
          </a:r>
          <a:r>
            <a:rPr lang="af-ZA" sz="2700" kern="1200" dirty="0" err="1">
              <a:solidFill>
                <a:schemeClr val="accent1">
                  <a:lumMod val="50000"/>
                </a:schemeClr>
              </a:solidFill>
              <a:latin typeface="Bookman Old Style"/>
            </a:rPr>
            <a:t>to</a:t>
          </a:r>
          <a:r>
            <a:rPr lang="af-ZA" sz="2700" kern="1200" dirty="0">
              <a:solidFill>
                <a:schemeClr val="accent1">
                  <a:lumMod val="50000"/>
                </a:schemeClr>
              </a:solidFill>
              <a:latin typeface="Bookman Old Style"/>
            </a:rPr>
            <a:t> </a:t>
          </a:r>
          <a:r>
            <a:rPr lang="af-ZA" sz="2700" kern="1200" dirty="0" err="1">
              <a:solidFill>
                <a:schemeClr val="accent1">
                  <a:lumMod val="50000"/>
                </a:schemeClr>
              </a:solidFill>
              <a:latin typeface="Bookman Old Style"/>
            </a:rPr>
            <a:t>Greece</a:t>
          </a:r>
          <a:endParaRPr lang="el-GR" sz="2700" kern="1200" dirty="0">
            <a:solidFill>
              <a:schemeClr val="accent1">
                <a:lumMod val="50000"/>
              </a:schemeClr>
            </a:solidFill>
            <a:latin typeface="Bookman Old Style"/>
          </a:endParaRPr>
        </a:p>
        <a:p>
          <a:pPr marL="228600" lvl="1" indent="-228600" algn="l" defTabSz="1200150">
            <a:lnSpc>
              <a:spcPct val="90000"/>
            </a:lnSpc>
            <a:spcBef>
              <a:spcPct val="0"/>
            </a:spcBef>
            <a:spcAft>
              <a:spcPct val="15000"/>
            </a:spcAft>
            <a:buChar char="•"/>
          </a:pPr>
          <a:r>
            <a:rPr lang="el-GR" sz="2700" kern="1200" dirty="0">
              <a:solidFill>
                <a:schemeClr val="accent1">
                  <a:lumMod val="50000"/>
                </a:schemeClr>
              </a:solidFill>
              <a:latin typeface="Bookman Old Style"/>
            </a:rPr>
            <a:t>610.000 </a:t>
          </a:r>
          <a:r>
            <a:rPr lang="el-GR" sz="2700" kern="1200" dirty="0" err="1">
              <a:solidFill>
                <a:schemeClr val="accent1">
                  <a:lumMod val="50000"/>
                </a:schemeClr>
              </a:solidFill>
              <a:latin typeface="Bookman Old Style"/>
            </a:rPr>
            <a:t>Muslims</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from</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Greece</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returned</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back</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to</a:t>
          </a:r>
          <a:r>
            <a:rPr lang="el-GR" sz="2700" kern="1200" dirty="0">
              <a:solidFill>
                <a:schemeClr val="accent1">
                  <a:lumMod val="50000"/>
                </a:schemeClr>
              </a:solidFill>
              <a:latin typeface="Bookman Old Style"/>
            </a:rPr>
            <a:t> </a:t>
          </a:r>
          <a:r>
            <a:rPr lang="el-GR" sz="2700" kern="1200" dirty="0" err="1">
              <a:solidFill>
                <a:schemeClr val="accent1">
                  <a:lumMod val="50000"/>
                </a:schemeClr>
              </a:solidFill>
              <a:latin typeface="Bookman Old Style"/>
            </a:rPr>
            <a:t>Turkey</a:t>
          </a:r>
          <a:r>
            <a:rPr lang="el-GR" sz="2700" kern="1200" dirty="0">
              <a:solidFill>
                <a:schemeClr val="accent1">
                  <a:lumMod val="50000"/>
                </a:schemeClr>
              </a:solidFill>
              <a:latin typeface="Bookman Old Style"/>
            </a:rPr>
            <a:t> </a:t>
          </a:r>
        </a:p>
      </dsp:txBody>
      <dsp:txXfrm rot="-5400000">
        <a:off x="2684779" y="179511"/>
        <a:ext cx="3847660" cy="3318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6D92-A4D5-4306-9AE1-DF3D827F244E}">
      <dsp:nvSpPr>
        <dsp:cNvPr id="0" name=""/>
        <dsp:cNvSpPr/>
      </dsp:nvSpPr>
      <dsp:spPr>
        <a:xfrm>
          <a:off x="2264627" y="452"/>
          <a:ext cx="2182694" cy="218269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l-GR" sz="2600" kern="1200" dirty="0" err="1">
              <a:latin typeface="Bookman Old Style"/>
            </a:rPr>
            <a:t>La</a:t>
          </a:r>
          <a:r>
            <a:rPr lang="el-GR" sz="2600" kern="1200" dirty="0" err="1">
              <a:latin typeface="Book Antiqua"/>
            </a:rPr>
            <a:t>nguage</a:t>
          </a:r>
          <a:endParaRPr lang="el-GR" sz="2600" kern="1200" dirty="0">
            <a:solidFill>
              <a:srgbClr val="010000"/>
            </a:solidFill>
            <a:latin typeface="Book Antiqua"/>
          </a:endParaRPr>
        </a:p>
      </dsp:txBody>
      <dsp:txXfrm>
        <a:off x="2584275" y="320100"/>
        <a:ext cx="1543398" cy="1543398"/>
      </dsp:txXfrm>
    </dsp:sp>
    <dsp:sp modelId="{6175B13C-110C-4BCC-9D34-997B669FFE9D}">
      <dsp:nvSpPr>
        <dsp:cNvPr id="0" name=""/>
        <dsp:cNvSpPr/>
      </dsp:nvSpPr>
      <dsp:spPr>
        <a:xfrm rot="3600000">
          <a:off x="3877075" y="2127320"/>
          <a:ext cx="578825" cy="736659"/>
        </a:xfrm>
        <a:prstGeom prst="rightArrow">
          <a:avLst>
            <a:gd name="adj1" fmla="val 60000"/>
            <a:gd name="adj2" fmla="val 5000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a:off x="3920487" y="2199461"/>
        <a:ext cx="405178" cy="441995"/>
      </dsp:txXfrm>
    </dsp:sp>
    <dsp:sp modelId="{9FFDA688-467A-459C-A7B4-69703A41FA7B}">
      <dsp:nvSpPr>
        <dsp:cNvPr id="0" name=""/>
        <dsp:cNvSpPr/>
      </dsp:nvSpPr>
      <dsp:spPr>
        <a:xfrm>
          <a:off x="3902036" y="2836527"/>
          <a:ext cx="2182694" cy="218269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l-GR" sz="2600" kern="1200" dirty="0" err="1">
              <a:latin typeface="Book Antiqua"/>
            </a:rPr>
            <a:t>Ethnicity</a:t>
          </a:r>
          <a:endParaRPr lang="el-GR" sz="2600" kern="1200" dirty="0">
            <a:latin typeface="Book Antiqua"/>
          </a:endParaRPr>
        </a:p>
      </dsp:txBody>
      <dsp:txXfrm>
        <a:off x="4221684" y="3156175"/>
        <a:ext cx="1543398" cy="1543398"/>
      </dsp:txXfrm>
    </dsp:sp>
    <dsp:sp modelId="{C5B877A6-D4B4-4A57-84CF-07EA29F8180D}">
      <dsp:nvSpPr>
        <dsp:cNvPr id="0" name=""/>
        <dsp:cNvSpPr/>
      </dsp:nvSpPr>
      <dsp:spPr>
        <a:xfrm rot="10800000">
          <a:off x="3082944" y="3559545"/>
          <a:ext cx="578825" cy="736659"/>
        </a:xfrm>
        <a:prstGeom prst="rightArrow">
          <a:avLst>
            <a:gd name="adj1" fmla="val 60000"/>
            <a:gd name="adj2" fmla="val 5000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rot="10800000">
        <a:off x="3256591" y="3706877"/>
        <a:ext cx="405178" cy="441995"/>
      </dsp:txXfrm>
    </dsp:sp>
    <dsp:sp modelId="{E0E5793A-4843-455B-9C1A-2FE4380987DF}">
      <dsp:nvSpPr>
        <dsp:cNvPr id="0" name=""/>
        <dsp:cNvSpPr/>
      </dsp:nvSpPr>
      <dsp:spPr>
        <a:xfrm>
          <a:off x="627218" y="2836527"/>
          <a:ext cx="2182694" cy="218269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af-ZA" sz="2600" kern="1200" dirty="0" err="1">
              <a:latin typeface="Book Antiqua"/>
            </a:rPr>
            <a:t>Religious</a:t>
          </a:r>
          <a:r>
            <a:rPr lang="af-ZA" sz="2600" kern="1200" dirty="0">
              <a:latin typeface="Book Antiqua"/>
            </a:rPr>
            <a:t> </a:t>
          </a:r>
          <a:r>
            <a:rPr lang="af-ZA" sz="2600" kern="1200" dirty="0" err="1">
              <a:latin typeface="Book Antiqua"/>
            </a:rPr>
            <a:t>identity</a:t>
          </a:r>
          <a:endParaRPr lang="af-ZA" sz="2600" kern="1200" dirty="0">
            <a:latin typeface="Book Antiqua"/>
          </a:endParaRPr>
        </a:p>
      </dsp:txBody>
      <dsp:txXfrm>
        <a:off x="946866" y="3156175"/>
        <a:ext cx="1543398" cy="1543398"/>
      </dsp:txXfrm>
    </dsp:sp>
    <dsp:sp modelId="{61335EC0-2975-4B2F-9CAB-3535CA4B6541}">
      <dsp:nvSpPr>
        <dsp:cNvPr id="0" name=""/>
        <dsp:cNvSpPr/>
      </dsp:nvSpPr>
      <dsp:spPr>
        <a:xfrm rot="18000000">
          <a:off x="2239667" y="2155694"/>
          <a:ext cx="578825" cy="736659"/>
        </a:xfrm>
        <a:prstGeom prst="rightArrow">
          <a:avLst>
            <a:gd name="adj1" fmla="val 60000"/>
            <a:gd name="adj2" fmla="val 5000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l-GR" sz="2100" kern="1200"/>
        </a:p>
      </dsp:txBody>
      <dsp:txXfrm>
        <a:off x="2283079" y="2378217"/>
        <a:ext cx="405178" cy="441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39216-AAAF-4D54-A886-F012CBA84F81}">
      <dsp:nvSpPr>
        <dsp:cNvPr id="0" name=""/>
        <dsp:cNvSpPr/>
      </dsp:nvSpPr>
      <dsp:spPr>
        <a:xfrm>
          <a:off x="1549333" y="612"/>
          <a:ext cx="3613283" cy="200737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err="1">
              <a:latin typeface="Bookman Old Style"/>
            </a:rPr>
            <a:t>Syrian</a:t>
          </a:r>
          <a:r>
            <a:rPr lang="el-GR" sz="2400" kern="1200" dirty="0">
              <a:latin typeface="Bookman Old Style"/>
            </a:rPr>
            <a:t> </a:t>
          </a:r>
          <a:r>
            <a:rPr lang="el-GR" sz="2400" kern="1200" dirty="0" err="1">
              <a:latin typeface="Bookman Old Style"/>
            </a:rPr>
            <a:t>civil</a:t>
          </a:r>
          <a:r>
            <a:rPr lang="el-GR" sz="2400" kern="1200" dirty="0">
              <a:latin typeface="Bookman Old Style"/>
            </a:rPr>
            <a:t> </a:t>
          </a:r>
          <a:r>
            <a:rPr lang="el-GR" sz="2400" kern="1200" dirty="0" err="1">
              <a:latin typeface="Bookman Old Style"/>
            </a:rPr>
            <a:t>war</a:t>
          </a:r>
          <a:endParaRPr lang="el-GR" sz="2400" kern="1200" dirty="0">
            <a:solidFill>
              <a:srgbClr val="010000"/>
            </a:solidFill>
            <a:latin typeface="Bookman Old Style"/>
          </a:endParaRPr>
        </a:p>
      </dsp:txBody>
      <dsp:txXfrm>
        <a:off x="1608127" y="59406"/>
        <a:ext cx="3495695" cy="1889791"/>
      </dsp:txXfrm>
    </dsp:sp>
    <dsp:sp modelId="{5C2D1C28-A1AF-4439-926B-52D78C215579}">
      <dsp:nvSpPr>
        <dsp:cNvPr id="0" name=""/>
        <dsp:cNvSpPr/>
      </dsp:nvSpPr>
      <dsp:spPr>
        <a:xfrm rot="5400000">
          <a:off x="2979591" y="2058177"/>
          <a:ext cx="752767" cy="903320"/>
        </a:xfrm>
        <a:prstGeom prst="rightArrow">
          <a:avLst>
            <a:gd name="adj1" fmla="val 60000"/>
            <a:gd name="adj2" fmla="val 5000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l-GR" sz="1900" kern="1200"/>
        </a:p>
      </dsp:txBody>
      <dsp:txXfrm rot="-5400000">
        <a:off x="3084979" y="2133453"/>
        <a:ext cx="541992" cy="526937"/>
      </dsp:txXfrm>
    </dsp:sp>
    <dsp:sp modelId="{AD720432-3954-4E84-BBCB-AEFB1733AFE3}">
      <dsp:nvSpPr>
        <dsp:cNvPr id="0" name=""/>
        <dsp:cNvSpPr/>
      </dsp:nvSpPr>
      <dsp:spPr>
        <a:xfrm>
          <a:off x="1549333" y="3011682"/>
          <a:ext cx="3613283" cy="200737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err="1">
              <a:latin typeface="Bookman Old Style"/>
            </a:rPr>
            <a:t>Avoidance</a:t>
          </a:r>
          <a:r>
            <a:rPr lang="el-GR" sz="2400" kern="1200" dirty="0">
              <a:latin typeface="Bookman Old Style"/>
            </a:rPr>
            <a:t> </a:t>
          </a:r>
          <a:r>
            <a:rPr lang="af-ZA" sz="2400" kern="1200" dirty="0">
              <a:latin typeface="Bookman Old Style"/>
            </a:rPr>
            <a:t>of</a:t>
          </a:r>
          <a:r>
            <a:rPr lang="el-GR" sz="2400" kern="1200" dirty="0">
              <a:latin typeface="Bookman Old Style"/>
            </a:rPr>
            <a:t> </a:t>
          </a:r>
          <a:r>
            <a:rPr lang="af-ZA" sz="2400" kern="1200" dirty="0">
              <a:latin typeface="Bookman Old Style"/>
            </a:rPr>
            <a:t>entering</a:t>
          </a:r>
        </a:p>
        <a:p>
          <a:pPr marL="0" lvl="0" indent="0" algn="ctr" defTabSz="1066800">
            <a:lnSpc>
              <a:spcPct val="90000"/>
            </a:lnSpc>
            <a:spcBef>
              <a:spcPct val="0"/>
            </a:spcBef>
            <a:spcAft>
              <a:spcPct val="35000"/>
            </a:spcAft>
            <a:buNone/>
          </a:pPr>
          <a:r>
            <a:rPr lang="el-GR" sz="2400" kern="1200" dirty="0">
              <a:latin typeface="Bookman Old Style"/>
            </a:rPr>
            <a:t>in </a:t>
          </a:r>
          <a:r>
            <a:rPr lang="af-ZA" sz="2400" kern="1200" dirty="0" err="1">
              <a:latin typeface="Bookman Old Style"/>
            </a:rPr>
            <a:t>neighbouring</a:t>
          </a:r>
          <a:r>
            <a:rPr lang="af-ZA" sz="2400" kern="1200" dirty="0">
              <a:latin typeface="Bookman Old Style"/>
            </a:rPr>
            <a:t> </a:t>
          </a:r>
          <a:r>
            <a:rPr lang="af-ZA" sz="2400" kern="1200" dirty="0" err="1">
              <a:latin typeface="Bookman Old Style"/>
            </a:rPr>
            <a:t>countries</a:t>
          </a:r>
          <a:r>
            <a:rPr lang="el-GR" sz="2400" kern="1200" dirty="0">
              <a:latin typeface="Bookman Old Style"/>
            </a:rPr>
            <a:t> </a:t>
          </a:r>
          <a:r>
            <a:rPr lang="af-ZA" sz="2400" kern="1200" dirty="0">
              <a:latin typeface="Bookman Old Style"/>
            </a:rPr>
            <a:t>of </a:t>
          </a:r>
          <a:r>
            <a:rPr lang="af-ZA" sz="2400" kern="1200" dirty="0" err="1">
              <a:latin typeface="Bookman Old Style"/>
            </a:rPr>
            <a:t>the</a:t>
          </a:r>
          <a:r>
            <a:rPr lang="af-ZA" sz="2400" kern="1200" dirty="0">
              <a:latin typeface="Bookman Old Style"/>
            </a:rPr>
            <a:t> </a:t>
          </a:r>
          <a:r>
            <a:rPr lang="af-ZA" sz="2400" kern="1200" dirty="0" err="1">
              <a:latin typeface="Bookman Old Style"/>
            </a:rPr>
            <a:t>Middle</a:t>
          </a:r>
          <a:r>
            <a:rPr lang="af-ZA" sz="2400" kern="1200" dirty="0">
              <a:latin typeface="Bookman Old Style"/>
            </a:rPr>
            <a:t> </a:t>
          </a:r>
          <a:r>
            <a:rPr lang="af-ZA" sz="2400" kern="1200" dirty="0" err="1">
              <a:latin typeface="Bookman Old Style"/>
            </a:rPr>
            <a:t>East</a:t>
          </a:r>
          <a:endParaRPr lang="af-ZA" sz="2400" kern="1200" dirty="0">
            <a:latin typeface="Bookman Old Style"/>
          </a:endParaRPr>
        </a:p>
      </dsp:txBody>
      <dsp:txXfrm>
        <a:off x="1608127" y="3070476"/>
        <a:ext cx="3495695" cy="1889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6DBE6-CB60-4FB5-AB7C-AE4C0193BFDF}">
      <dsp:nvSpPr>
        <dsp:cNvPr id="0" name=""/>
        <dsp:cNvSpPr/>
      </dsp:nvSpPr>
      <dsp:spPr>
        <a:xfrm>
          <a:off x="943540" y="905"/>
          <a:ext cx="2838158" cy="1135263"/>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0" bIns="40005" numCol="1" spcCol="1270" anchor="ctr" anchorCtr="0">
          <a:noAutofit/>
        </a:bodyPr>
        <a:lstStyle/>
        <a:p>
          <a:pPr marL="0" lvl="0" indent="0" algn="ctr" defTabSz="2800350">
            <a:lnSpc>
              <a:spcPct val="90000"/>
            </a:lnSpc>
            <a:spcBef>
              <a:spcPct val="0"/>
            </a:spcBef>
            <a:spcAft>
              <a:spcPct val="35000"/>
            </a:spcAft>
            <a:buNone/>
          </a:pPr>
          <a:r>
            <a:rPr lang="el-GR" sz="6300" kern="1200" dirty="0">
              <a:latin typeface="Book Antiqua"/>
            </a:rPr>
            <a:t>2015</a:t>
          </a:r>
        </a:p>
      </dsp:txBody>
      <dsp:txXfrm>
        <a:off x="1511172" y="905"/>
        <a:ext cx="1702895" cy="1135263"/>
      </dsp:txXfrm>
    </dsp:sp>
    <dsp:sp modelId="{7094C2D9-5660-48A7-984E-6D30F323E838}">
      <dsp:nvSpPr>
        <dsp:cNvPr id="0" name=""/>
        <dsp:cNvSpPr/>
      </dsp:nvSpPr>
      <dsp:spPr>
        <a:xfrm>
          <a:off x="3412738" y="97402"/>
          <a:ext cx="2355671" cy="94226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l-GR" sz="3000" kern="1200">
              <a:latin typeface="Book Antiqua"/>
            </a:rPr>
            <a:t> </a:t>
          </a:r>
          <a:r>
            <a:rPr lang="el-GR" sz="3000" kern="1200" dirty="0">
              <a:latin typeface="Book Antiqua"/>
            </a:rPr>
            <a:t>857.000</a:t>
          </a:r>
        </a:p>
      </dsp:txBody>
      <dsp:txXfrm>
        <a:off x="3883872" y="97402"/>
        <a:ext cx="1413403" cy="942268"/>
      </dsp:txXfrm>
    </dsp:sp>
    <dsp:sp modelId="{E7933C4B-E582-482F-B5E3-165B917253F2}">
      <dsp:nvSpPr>
        <dsp:cNvPr id="0" name=""/>
        <dsp:cNvSpPr/>
      </dsp:nvSpPr>
      <dsp:spPr>
        <a:xfrm>
          <a:off x="943540" y="1295105"/>
          <a:ext cx="2838158" cy="1135263"/>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0" bIns="40005" numCol="1" spcCol="1270" anchor="ctr" anchorCtr="0">
          <a:noAutofit/>
        </a:bodyPr>
        <a:lstStyle/>
        <a:p>
          <a:pPr marL="0" lvl="0" indent="0" algn="ctr" defTabSz="2800350">
            <a:lnSpc>
              <a:spcPct val="90000"/>
            </a:lnSpc>
            <a:spcBef>
              <a:spcPct val="0"/>
            </a:spcBef>
            <a:spcAft>
              <a:spcPct val="35000"/>
            </a:spcAft>
            <a:buNone/>
          </a:pPr>
          <a:r>
            <a:rPr lang="el-GR" sz="6300" kern="1200" dirty="0">
              <a:latin typeface="Book Antiqua"/>
            </a:rPr>
            <a:t>2016</a:t>
          </a:r>
        </a:p>
      </dsp:txBody>
      <dsp:txXfrm>
        <a:off x="1511172" y="1295105"/>
        <a:ext cx="1702895" cy="1135263"/>
      </dsp:txXfrm>
    </dsp:sp>
    <dsp:sp modelId="{DD0CEF76-9AFE-4D69-9523-6480F34971BD}">
      <dsp:nvSpPr>
        <dsp:cNvPr id="0" name=""/>
        <dsp:cNvSpPr/>
      </dsp:nvSpPr>
      <dsp:spPr>
        <a:xfrm>
          <a:off x="3412738" y="1391603"/>
          <a:ext cx="2355671" cy="94226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l-GR" sz="3000" kern="1200">
              <a:latin typeface="Book Antiqua"/>
            </a:rPr>
            <a:t> </a:t>
          </a:r>
          <a:r>
            <a:rPr lang="el-GR" sz="3000" kern="1200" dirty="0">
              <a:latin typeface="Book Antiqua"/>
            </a:rPr>
            <a:t>173.000</a:t>
          </a:r>
        </a:p>
      </dsp:txBody>
      <dsp:txXfrm>
        <a:off x="3883872" y="1391603"/>
        <a:ext cx="1413403" cy="942268"/>
      </dsp:txXfrm>
    </dsp:sp>
    <dsp:sp modelId="{C6B47BDA-83A5-420F-9091-1412264440C5}">
      <dsp:nvSpPr>
        <dsp:cNvPr id="0" name=""/>
        <dsp:cNvSpPr/>
      </dsp:nvSpPr>
      <dsp:spPr>
        <a:xfrm>
          <a:off x="943540" y="2589305"/>
          <a:ext cx="2838158" cy="1135263"/>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0" bIns="40005" numCol="1" spcCol="1270" anchor="ctr" anchorCtr="0">
          <a:noAutofit/>
        </a:bodyPr>
        <a:lstStyle/>
        <a:p>
          <a:pPr marL="0" lvl="0" indent="0" algn="ctr" defTabSz="2800350">
            <a:lnSpc>
              <a:spcPct val="90000"/>
            </a:lnSpc>
            <a:spcBef>
              <a:spcPct val="0"/>
            </a:spcBef>
            <a:spcAft>
              <a:spcPct val="35000"/>
            </a:spcAft>
            <a:buNone/>
          </a:pPr>
          <a:r>
            <a:rPr lang="el-GR" sz="6300" kern="1200" dirty="0">
              <a:latin typeface="Book Antiqua"/>
            </a:rPr>
            <a:t>2017</a:t>
          </a:r>
        </a:p>
      </dsp:txBody>
      <dsp:txXfrm>
        <a:off x="1511172" y="2589305"/>
        <a:ext cx="1702895" cy="1135263"/>
      </dsp:txXfrm>
    </dsp:sp>
    <dsp:sp modelId="{8674A177-FC2A-476D-833E-949EFE096210}">
      <dsp:nvSpPr>
        <dsp:cNvPr id="0" name=""/>
        <dsp:cNvSpPr/>
      </dsp:nvSpPr>
      <dsp:spPr>
        <a:xfrm>
          <a:off x="3412738" y="2685803"/>
          <a:ext cx="2355671" cy="94226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l-GR" sz="3000" kern="1200">
              <a:latin typeface="Book Antiqua"/>
            </a:rPr>
            <a:t> </a:t>
          </a:r>
          <a:r>
            <a:rPr lang="el-GR" sz="3000" kern="1200" dirty="0">
              <a:latin typeface="Book Antiqua"/>
            </a:rPr>
            <a:t>29.000 </a:t>
          </a:r>
        </a:p>
      </dsp:txBody>
      <dsp:txXfrm>
        <a:off x="3883872" y="2685803"/>
        <a:ext cx="1413403" cy="942268"/>
      </dsp:txXfrm>
    </dsp:sp>
    <dsp:sp modelId="{DD3FC81D-AF91-43A7-BEC7-9E24FBE49A3B}">
      <dsp:nvSpPr>
        <dsp:cNvPr id="0" name=""/>
        <dsp:cNvSpPr/>
      </dsp:nvSpPr>
      <dsp:spPr>
        <a:xfrm>
          <a:off x="943540" y="3883506"/>
          <a:ext cx="2838158" cy="1135263"/>
        </a:xfrm>
        <a:prstGeom prst="chevron">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0" bIns="40005" numCol="1" spcCol="1270" anchor="ctr" anchorCtr="0">
          <a:noAutofit/>
        </a:bodyPr>
        <a:lstStyle/>
        <a:p>
          <a:pPr marL="0" lvl="0" indent="0" algn="ctr" defTabSz="2800350">
            <a:lnSpc>
              <a:spcPct val="90000"/>
            </a:lnSpc>
            <a:spcBef>
              <a:spcPct val="0"/>
            </a:spcBef>
            <a:spcAft>
              <a:spcPct val="35000"/>
            </a:spcAft>
            <a:buNone/>
          </a:pPr>
          <a:r>
            <a:rPr lang="el-GR" sz="6300" kern="1200" dirty="0">
              <a:latin typeface="Book Antiqua"/>
            </a:rPr>
            <a:t>2018</a:t>
          </a:r>
        </a:p>
      </dsp:txBody>
      <dsp:txXfrm>
        <a:off x="1511172" y="3883506"/>
        <a:ext cx="1702895" cy="1135263"/>
      </dsp:txXfrm>
    </dsp:sp>
    <dsp:sp modelId="{16154026-85E3-45E9-930E-5694857C9930}">
      <dsp:nvSpPr>
        <dsp:cNvPr id="0" name=""/>
        <dsp:cNvSpPr/>
      </dsp:nvSpPr>
      <dsp:spPr>
        <a:xfrm>
          <a:off x="3412738" y="3980003"/>
          <a:ext cx="2355671" cy="94226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l-GR" sz="3000" kern="1200">
              <a:latin typeface="Book Antiqua"/>
            </a:rPr>
            <a:t> </a:t>
          </a:r>
          <a:r>
            <a:rPr lang="el-GR" sz="3000" kern="1200" dirty="0">
              <a:latin typeface="Book Antiqua"/>
            </a:rPr>
            <a:t>32.000 </a:t>
          </a:r>
        </a:p>
      </dsp:txBody>
      <dsp:txXfrm>
        <a:off x="3883872" y="3980003"/>
        <a:ext cx="1413403" cy="942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76204-0C93-411F-BDFD-FF44359CFDA5}">
      <dsp:nvSpPr>
        <dsp:cNvPr id="0" name=""/>
        <dsp:cNvSpPr/>
      </dsp:nvSpPr>
      <dsp:spPr>
        <a:xfrm>
          <a:off x="309295" y="-30548"/>
          <a:ext cx="4135972" cy="4135972"/>
        </a:xfrm>
        <a:prstGeom prst="circularArrow">
          <a:avLst>
            <a:gd name="adj1" fmla="val 5544"/>
            <a:gd name="adj2" fmla="val 330680"/>
            <a:gd name="adj3" fmla="val 14557988"/>
            <a:gd name="adj4" fmla="val 1692612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50F84-E6C4-478C-ABFE-6F29B44A6346}">
      <dsp:nvSpPr>
        <dsp:cNvPr id="0" name=""/>
        <dsp:cNvSpPr/>
      </dsp:nvSpPr>
      <dsp:spPr>
        <a:xfrm>
          <a:off x="1752780" y="478"/>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err="1">
              <a:solidFill>
                <a:schemeClr val="accent1">
                  <a:lumMod val="50000"/>
                </a:schemeClr>
              </a:solidFill>
              <a:latin typeface="Bookman Old Style"/>
            </a:rPr>
            <a:t>Islands</a:t>
          </a:r>
          <a:r>
            <a:rPr lang="el-GR" sz="1300" b="1" kern="1200" dirty="0">
              <a:solidFill>
                <a:schemeClr val="accent1">
                  <a:lumMod val="50000"/>
                </a:schemeClr>
              </a:solidFill>
              <a:latin typeface="Bookman Old Style"/>
            </a:rPr>
            <a:t> of the </a:t>
          </a:r>
          <a:r>
            <a:rPr lang="af-ZA" sz="1300" b="1" kern="1200" dirty="0" err="1">
              <a:solidFill>
                <a:schemeClr val="accent1">
                  <a:lumMod val="50000"/>
                </a:schemeClr>
              </a:solidFill>
              <a:latin typeface="Bookman Old Style"/>
            </a:rPr>
            <a:t>Aegean</a:t>
          </a:r>
          <a:r>
            <a:rPr lang="el-GR" sz="1300" b="1" kern="1200" dirty="0">
              <a:solidFill>
                <a:schemeClr val="accent1">
                  <a:lumMod val="50000"/>
                </a:schemeClr>
              </a:solidFill>
              <a:latin typeface="Bookman Old Style"/>
            </a:rPr>
            <a:t>:</a:t>
          </a:r>
        </a:p>
      </dsp:txBody>
      <dsp:txXfrm>
        <a:off x="1783266" y="30964"/>
        <a:ext cx="1188029" cy="563528"/>
      </dsp:txXfrm>
    </dsp:sp>
    <dsp:sp modelId="{DBA360A0-D791-44DD-A66A-574DFF58AB54}">
      <dsp:nvSpPr>
        <dsp:cNvPr id="0" name=""/>
        <dsp:cNvSpPr/>
      </dsp:nvSpPr>
      <dsp:spPr>
        <a:xfrm>
          <a:off x="3131728" y="664545"/>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solidFill>
                <a:schemeClr val="bg1"/>
              </a:solidFill>
              <a:latin typeface="Bookman Old Style"/>
            </a:rPr>
            <a:t>Lesvos</a:t>
          </a:r>
        </a:p>
      </dsp:txBody>
      <dsp:txXfrm>
        <a:off x="3162214" y="695031"/>
        <a:ext cx="1188029" cy="563528"/>
      </dsp:txXfrm>
    </dsp:sp>
    <dsp:sp modelId="{1A4BF19A-2CD9-4432-B5BA-F0A14C37BF2D}">
      <dsp:nvSpPr>
        <dsp:cNvPr id="0" name=""/>
        <dsp:cNvSpPr/>
      </dsp:nvSpPr>
      <dsp:spPr>
        <a:xfrm>
          <a:off x="3472300" y="2156689"/>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err="1">
              <a:solidFill>
                <a:schemeClr val="bg1"/>
              </a:solidFill>
              <a:latin typeface="Bookman Old Style"/>
            </a:rPr>
            <a:t>Samos</a:t>
          </a:r>
          <a:endParaRPr lang="el-GR" sz="1300" kern="1200" dirty="0">
            <a:solidFill>
              <a:schemeClr val="bg1"/>
            </a:solidFill>
            <a:latin typeface="Bookman Old Style"/>
          </a:endParaRPr>
        </a:p>
      </dsp:txBody>
      <dsp:txXfrm>
        <a:off x="3502786" y="2187175"/>
        <a:ext cx="1188029" cy="563528"/>
      </dsp:txXfrm>
    </dsp:sp>
    <dsp:sp modelId="{0841A51F-661F-49D9-AB12-3D03A1DFFE59}">
      <dsp:nvSpPr>
        <dsp:cNvPr id="0" name=""/>
        <dsp:cNvSpPr/>
      </dsp:nvSpPr>
      <dsp:spPr>
        <a:xfrm>
          <a:off x="2518039" y="3353295"/>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af-ZA" sz="1300" kern="1200" dirty="0" err="1">
              <a:solidFill>
                <a:schemeClr val="bg1"/>
              </a:solidFill>
              <a:latin typeface="Bookman Old Style"/>
            </a:rPr>
            <a:t>Chios</a:t>
          </a:r>
          <a:endParaRPr lang="af-ZA" sz="1300" kern="1200" dirty="0">
            <a:solidFill>
              <a:schemeClr val="bg1"/>
            </a:solidFill>
            <a:latin typeface="Bookman Old Style"/>
          </a:endParaRPr>
        </a:p>
      </dsp:txBody>
      <dsp:txXfrm>
        <a:off x="2548525" y="3383781"/>
        <a:ext cx="1188029" cy="563528"/>
      </dsp:txXfrm>
    </dsp:sp>
    <dsp:sp modelId="{0B612A38-C784-4A1D-AC8E-D756ECC2F057}">
      <dsp:nvSpPr>
        <dsp:cNvPr id="0" name=""/>
        <dsp:cNvSpPr/>
      </dsp:nvSpPr>
      <dsp:spPr>
        <a:xfrm>
          <a:off x="987522" y="3353295"/>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af-ZA" sz="1300" kern="1200" err="1">
              <a:solidFill>
                <a:schemeClr val="bg1"/>
              </a:solidFill>
              <a:latin typeface="Bookman Old Style"/>
            </a:rPr>
            <a:t>Leros</a:t>
          </a:r>
          <a:endParaRPr lang="af-ZA" sz="1300" kern="1200">
            <a:solidFill>
              <a:schemeClr val="bg1"/>
            </a:solidFill>
            <a:latin typeface="Bookman Old Style"/>
          </a:endParaRPr>
        </a:p>
      </dsp:txBody>
      <dsp:txXfrm>
        <a:off x="1018008" y="3383781"/>
        <a:ext cx="1188029" cy="563528"/>
      </dsp:txXfrm>
    </dsp:sp>
    <dsp:sp modelId="{7A38DD74-B9B6-42E5-8F11-52C4E74C5FEF}">
      <dsp:nvSpPr>
        <dsp:cNvPr id="0" name=""/>
        <dsp:cNvSpPr/>
      </dsp:nvSpPr>
      <dsp:spPr>
        <a:xfrm>
          <a:off x="33260" y="2156689"/>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err="1">
              <a:solidFill>
                <a:schemeClr val="bg1"/>
              </a:solidFill>
              <a:latin typeface="Bookman Old Style"/>
            </a:rPr>
            <a:t>Symi</a:t>
          </a:r>
          <a:endParaRPr lang="el-GR" sz="1300" kern="1200">
            <a:solidFill>
              <a:schemeClr val="bg1"/>
            </a:solidFill>
            <a:latin typeface="Bookman Old Style"/>
          </a:endParaRPr>
        </a:p>
      </dsp:txBody>
      <dsp:txXfrm>
        <a:off x="63746" y="2187175"/>
        <a:ext cx="1188029" cy="563528"/>
      </dsp:txXfrm>
    </dsp:sp>
    <dsp:sp modelId="{41CA3726-3B08-4A2C-A59F-2E378A719BA1}">
      <dsp:nvSpPr>
        <dsp:cNvPr id="0" name=""/>
        <dsp:cNvSpPr/>
      </dsp:nvSpPr>
      <dsp:spPr>
        <a:xfrm>
          <a:off x="373832" y="664545"/>
          <a:ext cx="1249001" cy="62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err="1">
              <a:solidFill>
                <a:schemeClr val="bg1"/>
              </a:solidFill>
              <a:latin typeface="Bookman Old Style"/>
            </a:rPr>
            <a:t>Rhodes</a:t>
          </a:r>
          <a:endParaRPr lang="el-GR" sz="1300" kern="1200">
            <a:solidFill>
              <a:schemeClr val="bg1"/>
            </a:solidFill>
            <a:latin typeface="Bookman Old Style"/>
          </a:endParaRPr>
        </a:p>
      </dsp:txBody>
      <dsp:txXfrm>
        <a:off x="404318" y="695031"/>
        <a:ext cx="1188029" cy="5635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61EB-3315-4A9A-923C-21A005EDB96C}">
      <dsp:nvSpPr>
        <dsp:cNvPr id="0" name=""/>
        <dsp:cNvSpPr/>
      </dsp:nvSpPr>
      <dsp:spPr>
        <a:xfrm>
          <a:off x="212721" y="-176402"/>
          <a:ext cx="4329119" cy="4329119"/>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7AC18-0E71-440F-8671-D20005F8F677}">
      <dsp:nvSpPr>
        <dsp:cNvPr id="0" name=""/>
        <dsp:cNvSpPr/>
      </dsp:nvSpPr>
      <dsp:spPr>
        <a:xfrm>
          <a:off x="945101" y="0"/>
          <a:ext cx="2864358" cy="1432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b="1" kern="1200" dirty="0">
              <a:solidFill>
                <a:schemeClr val="accent1">
                  <a:lumMod val="50000"/>
                </a:schemeClr>
              </a:solidFill>
              <a:latin typeface="Bookman Old Style"/>
            </a:rPr>
            <a:t>Land </a:t>
          </a:r>
          <a:r>
            <a:rPr lang="el-GR" sz="2600" b="1" kern="1200" dirty="0" err="1">
              <a:solidFill>
                <a:schemeClr val="accent1">
                  <a:lumMod val="50000"/>
                </a:schemeClr>
              </a:solidFill>
              <a:latin typeface="Bookman Old Style"/>
            </a:rPr>
            <a:t>borders</a:t>
          </a:r>
          <a:r>
            <a:rPr lang="el-GR" sz="2600" b="1" kern="1200" dirty="0">
              <a:solidFill>
                <a:schemeClr val="accent1">
                  <a:lumMod val="50000"/>
                </a:schemeClr>
              </a:solidFill>
              <a:latin typeface="Bookman Old Style"/>
            </a:rPr>
            <a:t> of </a:t>
          </a:r>
          <a:r>
            <a:rPr lang="el-GR" sz="2600" b="1" kern="1200" dirty="0" err="1">
              <a:solidFill>
                <a:schemeClr val="accent1">
                  <a:lumMod val="50000"/>
                </a:schemeClr>
              </a:solidFill>
              <a:latin typeface="Bookman Old Style"/>
            </a:rPr>
            <a:t>Greece</a:t>
          </a:r>
          <a:r>
            <a:rPr lang="el-GR" sz="2600" b="1" kern="1200" dirty="0">
              <a:solidFill>
                <a:schemeClr val="accent1">
                  <a:lumMod val="50000"/>
                </a:schemeClr>
              </a:solidFill>
              <a:latin typeface="Bookman Old Style"/>
            </a:rPr>
            <a:t> and </a:t>
          </a:r>
          <a:r>
            <a:rPr lang="el-GR" sz="2600" b="1" kern="1200" dirty="0" err="1">
              <a:solidFill>
                <a:schemeClr val="accent1">
                  <a:lumMod val="50000"/>
                </a:schemeClr>
              </a:solidFill>
              <a:latin typeface="Bookman Old Style"/>
            </a:rPr>
            <a:t>Turkey</a:t>
          </a:r>
          <a:r>
            <a:rPr lang="el-GR" sz="2600" b="1" kern="1200" dirty="0">
              <a:solidFill>
                <a:schemeClr val="accent1">
                  <a:lumMod val="50000"/>
                </a:schemeClr>
              </a:solidFill>
              <a:latin typeface="Bookman Old Style"/>
            </a:rPr>
            <a:t>:</a:t>
          </a:r>
        </a:p>
      </dsp:txBody>
      <dsp:txXfrm>
        <a:off x="1015014" y="69913"/>
        <a:ext cx="2724532" cy="1292353"/>
      </dsp:txXfrm>
    </dsp:sp>
    <dsp:sp modelId="{E2528764-9ADC-4200-9AF3-21887AFF9058}">
      <dsp:nvSpPr>
        <dsp:cNvPr id="0" name=""/>
        <dsp:cNvSpPr/>
      </dsp:nvSpPr>
      <dsp:spPr>
        <a:xfrm>
          <a:off x="945101" y="2546096"/>
          <a:ext cx="2864358" cy="1432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dirty="0" err="1">
              <a:latin typeface="Bookman Old Style"/>
            </a:rPr>
            <a:t>Evros</a:t>
          </a:r>
          <a:endParaRPr lang="el-GR" sz="2600" kern="1200" dirty="0">
            <a:latin typeface="Bookman Old Style"/>
          </a:endParaRPr>
        </a:p>
      </dsp:txBody>
      <dsp:txXfrm>
        <a:off x="1015014" y="2616009"/>
        <a:ext cx="2724532" cy="12923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CB214-4027-42C4-A05C-9BE4F93C34B6}">
      <dsp:nvSpPr>
        <dsp:cNvPr id="0" name=""/>
        <dsp:cNvSpPr/>
      </dsp:nvSpPr>
      <dsp:spPr>
        <a:xfrm>
          <a:off x="1888887" y="2027666"/>
          <a:ext cx="251119" cy="1958733"/>
        </a:xfrm>
        <a:custGeom>
          <a:avLst/>
          <a:gdLst/>
          <a:ahLst/>
          <a:cxnLst/>
          <a:rect l="0" t="0" r="0" b="0"/>
          <a:pathLst>
            <a:path>
              <a:moveTo>
                <a:pt x="0" y="0"/>
              </a:moveTo>
              <a:lnTo>
                <a:pt x="0" y="1958733"/>
              </a:lnTo>
              <a:lnTo>
                <a:pt x="251119" y="1958733"/>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AC518B-5E42-42FA-A9E9-EE2CAC37979B}">
      <dsp:nvSpPr>
        <dsp:cNvPr id="0" name=""/>
        <dsp:cNvSpPr/>
      </dsp:nvSpPr>
      <dsp:spPr>
        <a:xfrm>
          <a:off x="1888887" y="2027666"/>
          <a:ext cx="251119" cy="770100"/>
        </a:xfrm>
        <a:custGeom>
          <a:avLst/>
          <a:gdLst/>
          <a:ahLst/>
          <a:cxnLst/>
          <a:rect l="0" t="0" r="0" b="0"/>
          <a:pathLst>
            <a:path>
              <a:moveTo>
                <a:pt x="0" y="0"/>
              </a:moveTo>
              <a:lnTo>
                <a:pt x="0" y="770100"/>
              </a:lnTo>
              <a:lnTo>
                <a:pt x="251119" y="770100"/>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6036388-918F-4003-9722-C9FE30AC6923}">
      <dsp:nvSpPr>
        <dsp:cNvPr id="0" name=""/>
        <dsp:cNvSpPr/>
      </dsp:nvSpPr>
      <dsp:spPr>
        <a:xfrm>
          <a:off x="2512820" y="839033"/>
          <a:ext cx="91440" cy="351567"/>
        </a:xfrm>
        <a:custGeom>
          <a:avLst/>
          <a:gdLst/>
          <a:ahLst/>
          <a:cxnLst/>
          <a:rect l="0" t="0" r="0" b="0"/>
          <a:pathLst>
            <a:path>
              <a:moveTo>
                <a:pt x="45720" y="0"/>
              </a:moveTo>
              <a:lnTo>
                <a:pt x="45720" y="351567"/>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C5E198-E5D5-4920-ACFC-A71EAA4071AD}">
      <dsp:nvSpPr>
        <dsp:cNvPr id="0" name=""/>
        <dsp:cNvSpPr/>
      </dsp:nvSpPr>
      <dsp:spPr>
        <a:xfrm>
          <a:off x="1721474" y="1967"/>
          <a:ext cx="1674131" cy="837065"/>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f-ZA" sz="1500" kern="1200">
              <a:latin typeface="Bookman Old Style"/>
            </a:rPr>
            <a:t>The</a:t>
          </a:r>
          <a:r>
            <a:rPr lang="el-GR" sz="1500" kern="1200" dirty="0">
              <a:latin typeface="Bookman Old Style"/>
            </a:rPr>
            <a:t> </a:t>
          </a:r>
          <a:r>
            <a:rPr lang="af-ZA" sz="1500" kern="1200">
              <a:latin typeface="Bookman Old Style"/>
            </a:rPr>
            <a:t>law</a:t>
          </a:r>
          <a:r>
            <a:rPr lang="el-GR" sz="1500" kern="1200" dirty="0">
              <a:latin typeface="Bookman Old Style"/>
            </a:rPr>
            <a:t> </a:t>
          </a:r>
          <a:r>
            <a:rPr lang="af-ZA" sz="1500" kern="1200">
              <a:latin typeface="Bookman Old Style"/>
            </a:rPr>
            <a:t>provides</a:t>
          </a:r>
          <a:r>
            <a:rPr lang="el-GR" sz="1500" kern="1200" dirty="0">
              <a:latin typeface="Bookman Old Style"/>
            </a:rPr>
            <a:t> </a:t>
          </a:r>
          <a:r>
            <a:rPr lang="af-ZA" sz="1500" kern="1200">
              <a:latin typeface="Bookman Old Style"/>
            </a:rPr>
            <a:t>a</a:t>
          </a:r>
          <a:r>
            <a:rPr lang="el-GR" sz="1500" kern="1200" dirty="0">
              <a:latin typeface="Bookman Old Style"/>
            </a:rPr>
            <a:t> </a:t>
          </a:r>
          <a:r>
            <a:rPr lang="af-ZA" sz="1500" kern="1200">
              <a:latin typeface="Bookman Old Style"/>
            </a:rPr>
            <a:t>legal</a:t>
          </a:r>
          <a:r>
            <a:rPr lang="el-GR" sz="1500" kern="1200" dirty="0">
              <a:latin typeface="Bookman Old Style"/>
            </a:rPr>
            <a:t> </a:t>
          </a:r>
          <a:r>
            <a:rPr lang="af-ZA" sz="1500" kern="1200">
              <a:latin typeface="Bookman Old Style"/>
            </a:rPr>
            <a:t>basis for the establishment of</a:t>
          </a:r>
          <a:r>
            <a:rPr lang="el-GR" sz="1500" kern="1200">
              <a:latin typeface="Bookman Old Style"/>
            </a:rPr>
            <a:t>:</a:t>
          </a:r>
          <a:endParaRPr lang="af-ZA" sz="1500" kern="1200">
            <a:latin typeface="Bookman Old Style"/>
          </a:endParaRPr>
        </a:p>
      </dsp:txBody>
      <dsp:txXfrm>
        <a:off x="1721474" y="1967"/>
        <a:ext cx="1674131" cy="837065"/>
      </dsp:txXfrm>
    </dsp:sp>
    <dsp:sp modelId="{E2567B4C-49C5-40A5-8707-1009E6BAB4D3}">
      <dsp:nvSpPr>
        <dsp:cNvPr id="0" name=""/>
        <dsp:cNvSpPr/>
      </dsp:nvSpPr>
      <dsp:spPr>
        <a:xfrm>
          <a:off x="1721474" y="1190600"/>
          <a:ext cx="1674131" cy="837065"/>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f-ZA" sz="1500" kern="1200">
              <a:latin typeface="Bookman Old Style"/>
            </a:rPr>
            <a:t>Different</a:t>
          </a:r>
          <a:r>
            <a:rPr lang="el-GR" sz="1500" kern="1200" dirty="0">
              <a:latin typeface="Bookman Old Style"/>
            </a:rPr>
            <a:t> </a:t>
          </a:r>
          <a:r>
            <a:rPr lang="af-ZA" sz="1500" kern="1200">
              <a:latin typeface="Bookman Old Style"/>
            </a:rPr>
            <a:t>accommodation</a:t>
          </a:r>
          <a:r>
            <a:rPr lang="el-GR" sz="1500" kern="1200" dirty="0">
              <a:latin typeface="Bookman Old Style"/>
            </a:rPr>
            <a:t> </a:t>
          </a:r>
          <a:r>
            <a:rPr lang="af-ZA" sz="1500" kern="1200">
              <a:latin typeface="Bookman Old Style"/>
            </a:rPr>
            <a:t>facilities</a:t>
          </a:r>
          <a:endParaRPr lang="el-GR" sz="1500" kern="1200">
            <a:latin typeface="Bookman Old Style"/>
          </a:endParaRPr>
        </a:p>
      </dsp:txBody>
      <dsp:txXfrm>
        <a:off x="1721474" y="1190600"/>
        <a:ext cx="1674131" cy="837065"/>
      </dsp:txXfrm>
    </dsp:sp>
    <dsp:sp modelId="{3E891AFB-6360-45C6-8D52-80E630846755}">
      <dsp:nvSpPr>
        <dsp:cNvPr id="0" name=""/>
        <dsp:cNvSpPr/>
      </dsp:nvSpPr>
      <dsp:spPr>
        <a:xfrm>
          <a:off x="2140007" y="2379233"/>
          <a:ext cx="1674131" cy="837065"/>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Reception centres</a:t>
          </a:r>
        </a:p>
      </dsp:txBody>
      <dsp:txXfrm>
        <a:off x="2140007" y="2379233"/>
        <a:ext cx="1674131" cy="837065"/>
      </dsp:txXfrm>
    </dsp:sp>
    <dsp:sp modelId="{8F3D5251-9012-4E12-9012-7452C6528E12}">
      <dsp:nvSpPr>
        <dsp:cNvPr id="0" name=""/>
        <dsp:cNvSpPr/>
      </dsp:nvSpPr>
      <dsp:spPr>
        <a:xfrm>
          <a:off x="2140007" y="3567866"/>
          <a:ext cx="1674131" cy="837065"/>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a:latin typeface="Bookman Old Style"/>
            </a:rPr>
            <a:t>Identification </a:t>
          </a:r>
          <a:r>
            <a:rPr lang="af-ZA" sz="1500" kern="1200">
              <a:latin typeface="Bookman Old Style"/>
            </a:rPr>
            <a:t>centres</a:t>
          </a:r>
          <a:endParaRPr lang="el-GR" sz="1500" kern="1200">
            <a:latin typeface="Bookman Old Style"/>
          </a:endParaRPr>
        </a:p>
      </dsp:txBody>
      <dsp:txXfrm>
        <a:off x="2140007" y="3567866"/>
        <a:ext cx="1674131" cy="8370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CD376-ED14-4FAB-AF2C-52EF8E1E74F1}">
      <dsp:nvSpPr>
        <dsp:cNvPr id="0" name=""/>
        <dsp:cNvSpPr/>
      </dsp:nvSpPr>
      <dsp:spPr>
        <a:xfrm>
          <a:off x="4086" y="171342"/>
          <a:ext cx="1450733" cy="1450733"/>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f-ZA" sz="1600" kern="1200">
              <a:latin typeface="Bookman Old Style"/>
            </a:rPr>
            <a:t>Ministry</a:t>
          </a:r>
          <a:r>
            <a:rPr lang="el-GR" sz="1600" kern="1200" dirty="0">
              <a:latin typeface="Bookman Old Style"/>
            </a:rPr>
            <a:t> </a:t>
          </a:r>
          <a:r>
            <a:rPr lang="af-ZA" sz="1600" kern="1200">
              <a:latin typeface="Bookman Old Style"/>
            </a:rPr>
            <a:t>of Economy</a:t>
          </a:r>
          <a:endParaRPr lang="el-GR" sz="1600" kern="1200" dirty="0">
            <a:latin typeface="Bookman Old Style"/>
          </a:endParaRPr>
        </a:p>
      </dsp:txBody>
      <dsp:txXfrm>
        <a:off x="216541" y="383797"/>
        <a:ext cx="1025823" cy="1025823"/>
      </dsp:txXfrm>
    </dsp:sp>
    <dsp:sp modelId="{215324CE-0ED7-4ACE-9E44-8D725F9C5C93}">
      <dsp:nvSpPr>
        <dsp:cNvPr id="0" name=""/>
        <dsp:cNvSpPr/>
      </dsp:nvSpPr>
      <dsp:spPr>
        <a:xfrm>
          <a:off x="308740" y="1739874"/>
          <a:ext cx="841425" cy="841425"/>
        </a:xfrm>
        <a:prstGeom prst="mathPlus">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420271" y="2061635"/>
        <a:ext cx="618363" cy="197903"/>
      </dsp:txXfrm>
    </dsp:sp>
    <dsp:sp modelId="{19C3962E-9A7E-4409-B287-AA9BC291D577}">
      <dsp:nvSpPr>
        <dsp:cNvPr id="0" name=""/>
        <dsp:cNvSpPr/>
      </dsp:nvSpPr>
      <dsp:spPr>
        <a:xfrm>
          <a:off x="4086" y="2699099"/>
          <a:ext cx="1450733" cy="1450733"/>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f-ZA" sz="1600" kern="1200">
              <a:latin typeface="Bookman Old Style"/>
            </a:rPr>
            <a:t>Ministry</a:t>
          </a:r>
          <a:r>
            <a:rPr lang="el-GR" sz="1600" kern="1200" dirty="0">
              <a:latin typeface="Bookman Old Style"/>
            </a:rPr>
            <a:t> </a:t>
          </a:r>
          <a:r>
            <a:rPr lang="af-ZA" sz="1600" kern="1200">
              <a:latin typeface="Bookman Old Style"/>
            </a:rPr>
            <a:t>of</a:t>
          </a:r>
          <a:r>
            <a:rPr lang="el-GR" sz="1600" kern="1200" dirty="0">
              <a:latin typeface="Bookman Old Style"/>
            </a:rPr>
            <a:t> </a:t>
          </a:r>
          <a:r>
            <a:rPr lang="af-ZA" sz="1600" kern="1200">
              <a:latin typeface="Bookman Old Style"/>
            </a:rPr>
            <a:t>Migration</a:t>
          </a:r>
          <a:r>
            <a:rPr lang="el-GR" sz="1600" kern="1200" dirty="0">
              <a:latin typeface="Bookman Old Style"/>
            </a:rPr>
            <a:t> </a:t>
          </a:r>
          <a:r>
            <a:rPr lang="af-ZA" sz="1600" kern="1200">
              <a:latin typeface="Bookman Old Style"/>
            </a:rPr>
            <a:t>Policy</a:t>
          </a:r>
          <a:endParaRPr lang="el-GR" sz="1600" kern="1200" dirty="0">
            <a:latin typeface="Bookman Old Style"/>
          </a:endParaRPr>
        </a:p>
      </dsp:txBody>
      <dsp:txXfrm>
        <a:off x="216541" y="2911554"/>
        <a:ext cx="1025823" cy="1025823"/>
      </dsp:txXfrm>
    </dsp:sp>
    <dsp:sp modelId="{C9F4548A-3CCA-4748-B1FF-81FF9B2B4513}">
      <dsp:nvSpPr>
        <dsp:cNvPr id="0" name=""/>
        <dsp:cNvSpPr/>
      </dsp:nvSpPr>
      <dsp:spPr>
        <a:xfrm>
          <a:off x="1672429" y="1890751"/>
          <a:ext cx="461333" cy="539672"/>
        </a:xfrm>
        <a:prstGeom prst="rightArrow">
          <a:avLst>
            <a:gd name="adj1" fmla="val 60000"/>
            <a:gd name="adj2" fmla="val 5000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1672429" y="1998685"/>
        <a:ext cx="322933" cy="323804"/>
      </dsp:txXfrm>
    </dsp:sp>
    <dsp:sp modelId="{3FE45751-4CF5-4F4A-917A-10AD5D73CD03}">
      <dsp:nvSpPr>
        <dsp:cNvPr id="0" name=""/>
        <dsp:cNvSpPr/>
      </dsp:nvSpPr>
      <dsp:spPr>
        <a:xfrm>
          <a:off x="2325259" y="709854"/>
          <a:ext cx="2901466" cy="290146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f-ZA" sz="1600" kern="1200">
              <a:latin typeface="Bookman Old Style"/>
            </a:rPr>
            <a:t>Establish</a:t>
          </a:r>
          <a:r>
            <a:rPr lang="el-GR" sz="1600" kern="1200" dirty="0">
              <a:latin typeface="Bookman Old Style"/>
            </a:rPr>
            <a:t> </a:t>
          </a:r>
          <a:r>
            <a:rPr lang="af-ZA" sz="1600" kern="1200">
              <a:latin typeface="Bookman Old Style"/>
            </a:rPr>
            <a:t>open</a:t>
          </a:r>
          <a:r>
            <a:rPr lang="el-GR" sz="1600" kern="1200" dirty="0">
              <a:latin typeface="Bookman Old Style"/>
            </a:rPr>
            <a:t> </a:t>
          </a:r>
          <a:r>
            <a:rPr lang="af-ZA" sz="1600" kern="1200">
              <a:latin typeface="Bookman Old Style"/>
            </a:rPr>
            <a:t>Temporary</a:t>
          </a:r>
          <a:r>
            <a:rPr lang="el-GR" sz="1600" kern="1200" dirty="0">
              <a:latin typeface="Bookman Old Style"/>
            </a:rPr>
            <a:t> </a:t>
          </a:r>
          <a:r>
            <a:rPr lang="af-ZA" sz="1600" kern="1200">
              <a:latin typeface="Bookman Old Style"/>
            </a:rPr>
            <a:t>Reception</a:t>
          </a:r>
          <a:r>
            <a:rPr lang="el-GR" sz="1600" kern="1200" dirty="0">
              <a:latin typeface="Bookman Old Style"/>
            </a:rPr>
            <a:t> </a:t>
          </a:r>
          <a:r>
            <a:rPr lang="af-ZA" sz="1600" kern="1200">
              <a:latin typeface="Bookman Old Style"/>
            </a:rPr>
            <a:t>Facilities</a:t>
          </a:r>
          <a:r>
            <a:rPr lang="el-GR" sz="1600" kern="1200" dirty="0">
              <a:latin typeface="Bookman Old Style"/>
            </a:rPr>
            <a:t> </a:t>
          </a:r>
          <a:r>
            <a:rPr lang="af-ZA" sz="1600" kern="1200">
              <a:latin typeface="Bookman Old Style"/>
            </a:rPr>
            <a:t>for</a:t>
          </a:r>
          <a:r>
            <a:rPr lang="el-GR" sz="1600" kern="1200" dirty="0">
              <a:latin typeface="Bookman Old Style"/>
            </a:rPr>
            <a:t> </a:t>
          </a:r>
          <a:r>
            <a:rPr lang="af-ZA" sz="1600" kern="1200">
              <a:latin typeface="Bookman Old Style"/>
            </a:rPr>
            <a:t>Asylum</a:t>
          </a:r>
          <a:r>
            <a:rPr lang="el-GR" sz="1600" kern="1200" dirty="0">
              <a:latin typeface="Bookman Old Style"/>
            </a:rPr>
            <a:t> </a:t>
          </a:r>
          <a:r>
            <a:rPr lang="af-ZA" sz="1600" kern="1200">
              <a:latin typeface="Bookman Old Style"/>
            </a:rPr>
            <a:t>Seekers</a:t>
          </a:r>
          <a:r>
            <a:rPr lang="el-GR" sz="1600" kern="1200" dirty="0">
              <a:latin typeface="Bookman Old Style"/>
            </a:rPr>
            <a:t> </a:t>
          </a:r>
          <a:r>
            <a:rPr lang="el-GR" sz="1600" kern="1200">
              <a:latin typeface="Bookman Old Style"/>
            </a:rPr>
            <a:t>and </a:t>
          </a:r>
          <a:r>
            <a:rPr lang="af-ZA" sz="1600" kern="1200">
              <a:latin typeface="Bookman Old Style"/>
            </a:rPr>
            <a:t>open</a:t>
          </a:r>
          <a:r>
            <a:rPr lang="el-GR" sz="1600" kern="1200" dirty="0">
              <a:latin typeface="Bookman Old Style"/>
            </a:rPr>
            <a:t> </a:t>
          </a:r>
          <a:r>
            <a:rPr lang="af-ZA" sz="1600" kern="1200">
              <a:latin typeface="Bookman Old Style"/>
            </a:rPr>
            <a:t>Temporary</a:t>
          </a:r>
          <a:r>
            <a:rPr lang="el-GR" sz="1600" kern="1200" dirty="0">
              <a:latin typeface="Bookman Old Style"/>
            </a:rPr>
            <a:t> </a:t>
          </a:r>
          <a:r>
            <a:rPr lang="af-ZA" sz="1600" kern="1200">
              <a:latin typeface="Bookman Old Style"/>
            </a:rPr>
            <a:t>Accommodation</a:t>
          </a:r>
          <a:r>
            <a:rPr lang="el-GR" sz="1600" kern="1200" dirty="0">
              <a:latin typeface="Bookman Old Style"/>
            </a:rPr>
            <a:t> </a:t>
          </a:r>
          <a:r>
            <a:rPr lang="af-ZA" sz="1600" kern="1200">
              <a:latin typeface="Bookman Old Style"/>
            </a:rPr>
            <a:t>Facilities</a:t>
          </a:r>
          <a:r>
            <a:rPr lang="el-GR" sz="1600" kern="1200" dirty="0">
              <a:latin typeface="Bookman Old Style"/>
            </a:rPr>
            <a:t> </a:t>
          </a:r>
        </a:p>
      </dsp:txBody>
      <dsp:txXfrm>
        <a:off x="2750169" y="1134764"/>
        <a:ext cx="2051646" cy="2051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3043238" cy="466725"/>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latinLnBrk="0">
              <a:defRPr lang="el-GR" sz="1200"/>
            </a:lvl1pPr>
          </a:lstStyle>
          <a:p>
            <a:fld id="{E574AC39-44E6-425E-AF49-CF7D189F346F}" type="datetimeFigureOut">
              <a:rPr lang="el-GR" smtClean="0"/>
              <a:t>3/9/2019</a:t>
            </a:fld>
            <a:endParaRPr lang="el-GR"/>
          </a:p>
        </p:txBody>
      </p:sp>
      <p:sp>
        <p:nvSpPr>
          <p:cNvPr id="4" name="Πλαίσιο κράτησης θέσης υποσέλιδου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latinLnBrk="0">
              <a:defRPr lang="el-GR" sz="1200"/>
            </a:lvl1pPr>
          </a:lstStyle>
          <a:p>
            <a:fld id="{6320F472-929B-459B-8D82-2FABCC5B32A0}" type="slidenum">
              <a:rPr lang="el-GR" smtClean="0"/>
              <a:t>‹#›</a:t>
            </a:fld>
            <a:endParaRPr lang="el-GR"/>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3043343" cy="467072"/>
          </a:xfrm>
          <a:prstGeom prst="rect">
            <a:avLst/>
          </a:prstGeom>
        </p:spPr>
        <p:txBody>
          <a:bodyPr vert="horz" lIns="93324" tIns="46662" rIns="93324" bIns="46662"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978132" y="0"/>
            <a:ext cx="3043343" cy="467072"/>
          </a:xfrm>
          <a:prstGeom prst="rect">
            <a:avLst/>
          </a:prstGeom>
        </p:spPr>
        <p:txBody>
          <a:bodyPr vert="horz" lIns="93324" tIns="46662" rIns="93324" bIns="46662" rtlCol="0"/>
          <a:lstStyle>
            <a:lvl1pPr algn="r" latinLnBrk="0">
              <a:defRPr lang="el-GR" sz="1200"/>
            </a:lvl1pPr>
          </a:lstStyle>
          <a:p>
            <a:fld id="{DF2775BC-6312-42C7-B7C5-EA6783C2D9CA}" type="datetimeFigureOut">
              <a:t>3/9/2019</a:t>
            </a:fld>
            <a:endParaRPr lang="el-GR"/>
          </a:p>
        </p:txBody>
      </p:sp>
      <p:sp>
        <p:nvSpPr>
          <p:cNvPr id="4" name="Πλαίσιο κράτησης θέσης εικόνας διαφάνειας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l-GR"/>
          </a:p>
        </p:txBody>
      </p:sp>
      <p:sp>
        <p:nvSpPr>
          <p:cNvPr id="5" name="Πλαίσιο κράτησης θέσης σημειώσεων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latinLnBrk="0">
              <a:defRPr lang="el-GR" sz="1200"/>
            </a:lvl1pPr>
          </a:lstStyle>
          <a:p>
            <a:fld id="{67F715A1-4ADC-44E0-9587-804FF39D6B22}" type="slidenum">
              <a:t>‹#›</a:t>
            </a:fld>
            <a:endParaRPr lang="el-GR"/>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0FF0622-75E4-48B8-A617-5428CA5926CE}" type="datetimeFigureOut">
              <a:t>3/9/2019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BA875541-8164-4CC7-9F2F-6F0C49BB858D}" type="slidenum">
              <a:rPr lang="el-GR"/>
              <a:t>‹#›</a:t>
            </a:fld>
            <a:endParaRPr lang="el-GR"/>
          </a:p>
        </p:txBody>
      </p:sp>
    </p:spTree>
    <p:extLst>
      <p:ext uri="{BB962C8B-B14F-4D97-AF65-F5344CB8AC3E}">
        <p14:creationId xmlns:p14="http://schemas.microsoft.com/office/powerpoint/2010/main" val="331195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40FF0622-75E4-48B8-A617-5428CA5926CE}" type="datetimeFigureOut">
              <a:t>3/9/2019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82393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40FF0622-75E4-48B8-A617-5428CA5926CE}" type="datetimeFigureOut">
              <a:t>3/9/2019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14943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40FF0622-75E4-48B8-A617-5428CA5926CE}" type="datetimeFigureOut">
              <a:t>3/9/2019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13663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40FF0622-75E4-48B8-A617-5428CA5926CE}" type="datetimeFigureOut">
              <a:t>3/9/2019</a:t>
            </a:fld>
            <a:endParaRPr lang="el-GR"/>
          </a:p>
        </p:txBody>
      </p:sp>
      <p:sp>
        <p:nvSpPr>
          <p:cNvPr id="5" name="Footer Placeholder 4"/>
          <p:cNvSpPr>
            <a:spLocks noGrp="1"/>
          </p:cNvSpPr>
          <p:nvPr>
            <p:ph type="ftr" sz="quarter" idx="11"/>
          </p:nvPr>
        </p:nvSpPr>
        <p:spPr>
          <a:xfrm>
            <a:off x="2182708" y="6272784"/>
            <a:ext cx="6327648" cy="365125"/>
          </a:xfrm>
        </p:spPr>
        <p:txBody>
          <a:bodyPr/>
          <a:lstStyle/>
          <a:p>
            <a:endParaRPr lang="el-G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A875541-8164-4CC7-9F2F-6F0C49BB858D}" type="slidenum">
              <a:rPr lang="el-GR"/>
              <a:t>‹#›</a:t>
            </a:fld>
            <a:endParaRPr lang="el-GR"/>
          </a:p>
        </p:txBody>
      </p:sp>
    </p:spTree>
    <p:extLst>
      <p:ext uri="{BB962C8B-B14F-4D97-AF65-F5344CB8AC3E}">
        <p14:creationId xmlns:p14="http://schemas.microsoft.com/office/powerpoint/2010/main" val="352384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40FF0622-75E4-48B8-A617-5428CA5926CE}" type="datetimeFigureOut">
              <a:t>3/9/2019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333989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40FF0622-75E4-48B8-A617-5428CA5926CE}" type="datetimeFigureOut">
              <a:t>3/9/2019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169618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0FF0622-75E4-48B8-A617-5428CA5926CE}" type="datetimeFigureOut">
              <a:t>3/9/2019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19137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t>3/9/2019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2158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40FF0622-75E4-48B8-A617-5428CA5926CE}" type="datetimeFigureOut">
              <a:t>3/9/2019</a:t>
            </a:fld>
            <a:endParaRPr lang="el-GR"/>
          </a:p>
        </p:txBody>
      </p:sp>
      <p:sp>
        <p:nvSpPr>
          <p:cNvPr id="6" name="Footer Placeholder 5"/>
          <p:cNvSpPr>
            <a:spLocks noGrp="1"/>
          </p:cNvSpPr>
          <p:nvPr>
            <p:ph type="ftr" sz="quarter" idx="11"/>
          </p:nvPr>
        </p:nvSpPr>
        <p:spPr/>
        <p:txBody>
          <a:bodyPr/>
          <a:lstStyle/>
          <a:p>
            <a:endParaRPr lang="el-G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215990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40FF0622-75E4-48B8-A617-5428CA5926CE}" type="datetimeFigureOut">
              <a:t>3/9/2019</a:t>
            </a:fld>
            <a:endParaRPr lang="el-G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A875541-8164-4CC7-9F2F-6F0C49BB858D}" type="slidenum">
              <a:rPr lang="el-GR"/>
              <a:t>‹#›</a:t>
            </a:fld>
            <a:endParaRPr lang="el-GR"/>
          </a:p>
        </p:txBody>
      </p:sp>
    </p:spTree>
    <p:extLst>
      <p:ext uri="{BB962C8B-B14F-4D97-AF65-F5344CB8AC3E}">
        <p14:creationId xmlns:p14="http://schemas.microsoft.com/office/powerpoint/2010/main" val="1888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0FF0622-75E4-48B8-A617-5428CA5926CE}" type="datetimeFigureOut">
              <a:t>3/9/2019</a:t>
            </a:fld>
            <a:endParaRPr lang="el-G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l-G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BA875541-8164-4CC7-9F2F-6F0C49BB858D}" type="slidenum">
              <a:rPr lang="el-GR"/>
              <a:t>‹#›</a:t>
            </a:fld>
            <a:endParaRPr lang="el-GR"/>
          </a:p>
        </p:txBody>
      </p:sp>
    </p:spTree>
    <p:extLst>
      <p:ext uri="{BB962C8B-B14F-4D97-AF65-F5344CB8AC3E}">
        <p14:creationId xmlns:p14="http://schemas.microsoft.com/office/powerpoint/2010/main" val="7389779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image" Target="../media/image23.jpeg"/><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echo/where/europe/greece_en" TargetMode="External"/><Relationship Id="rId2" Type="http://schemas.openxmlformats.org/officeDocument/2006/relationships/hyperlink" Target="https://www.asylumineurope.org/reports/country/greece/reception-conditions/housing/types-accommodation" TargetMode="External"/><Relationship Id="rId1" Type="http://schemas.openxmlformats.org/officeDocument/2006/relationships/slideLayout" Target="../slideLayouts/slideLayout2.xml"/><Relationship Id="rId5" Type="http://schemas.openxmlformats.org/officeDocument/2006/relationships/hyperlink" Target="https://www.youtube.com/watch?v=VXHYtIfaEQ8" TargetMode="External"/><Relationship Id="rId4" Type="http://schemas.openxmlformats.org/officeDocument/2006/relationships/hyperlink" Target="https://www.rescue.org/country/greec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2.svg"/><Relationship Id="rId4" Type="http://schemas.openxmlformats.org/officeDocument/2006/relationships/diagramQuickStyle" Target="../diagrams/quickStyle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61000" b="-61000"/>
          </a:stretch>
        </a:blipFill>
        <a:effectLst/>
      </p:bgPr>
    </p:bg>
    <p:spTree>
      <p:nvGrpSpPr>
        <p:cNvPr id="1" name=""/>
        <p:cNvGrpSpPr/>
        <p:nvPr/>
      </p:nvGrpSpPr>
      <p:grpSpPr>
        <a:xfrm>
          <a:off x="0" y="0"/>
          <a:ext cx="0" cy="0"/>
          <a:chOff x="0" y="0"/>
          <a:chExt cx="0" cy="0"/>
        </a:xfrm>
      </p:grpSpPr>
      <p:sp useBgFill="1">
        <p:nvSpPr>
          <p:cNvPr id="60" name="Rectangle 21">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p:cNvSpPr>
            <a:spLocks noGrp="1"/>
          </p:cNvSpPr>
          <p:nvPr>
            <p:ph type="ctrTitle"/>
          </p:nvPr>
        </p:nvSpPr>
        <p:spPr>
          <a:xfrm>
            <a:off x="643467" y="643467"/>
            <a:ext cx="6516241" cy="5571066"/>
          </a:xfrm>
        </p:spPr>
        <p:txBody>
          <a:bodyPr>
            <a:normAutofit/>
          </a:bodyPr>
          <a:lstStyle/>
          <a:p>
            <a:pPr algn="r"/>
            <a:r>
              <a:rPr lang="el-GR" sz="8800" dirty="0">
                <a:solidFill>
                  <a:schemeClr val="bg1"/>
                </a:solidFill>
                <a:latin typeface="Bookman Old Style"/>
                <a:cs typeface="Calibri Light"/>
              </a:rPr>
              <a:t>REFUGEE CRISIS IN GREECE</a:t>
            </a:r>
          </a:p>
        </p:txBody>
      </p:sp>
      <p:sp>
        <p:nvSpPr>
          <p:cNvPr id="61"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Oval 25">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3" name="Oval 27">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Υπότιτλος 16">
            <a:extLst>
              <a:ext uri="{FF2B5EF4-FFF2-40B4-BE49-F238E27FC236}">
                <a16:creationId xmlns:a16="http://schemas.microsoft.com/office/drawing/2014/main" id="{09C7435A-74D2-4A5F-97D0-EA99D31DC54C}"/>
              </a:ext>
            </a:extLst>
          </p:cNvPr>
          <p:cNvSpPr>
            <a:spLocks noGrp="1"/>
          </p:cNvSpPr>
          <p:nvPr>
            <p:ph type="subTitle" idx="1"/>
          </p:nvPr>
        </p:nvSpPr>
        <p:spPr>
          <a:xfrm>
            <a:off x="8095025" y="2064730"/>
            <a:ext cx="2728540" cy="2728536"/>
          </a:xfrm>
        </p:spPr>
        <p:txBody>
          <a:bodyPr anchor="ctr">
            <a:normAutofit/>
          </a:bodyPr>
          <a:lstStyle/>
          <a:p>
            <a:pPr algn="ctr"/>
            <a:r>
              <a:rPr lang="el-GR" dirty="0">
                <a:solidFill>
                  <a:srgbClr val="FFFFFF"/>
                </a:solidFill>
                <a:latin typeface="Bookman Old Style"/>
                <a:cs typeface="Arial"/>
              </a:rPr>
              <a:t>Together: equal in dignity and rights</a:t>
            </a:r>
          </a:p>
        </p:txBody>
      </p:sp>
      <p:pic>
        <p:nvPicPr>
          <p:cNvPr id="3" name="Εικόνα 3">
            <a:extLst>
              <a:ext uri="{FF2B5EF4-FFF2-40B4-BE49-F238E27FC236}">
                <a16:creationId xmlns:a16="http://schemas.microsoft.com/office/drawing/2014/main" id="{E74D5F52-F85F-49C5-A746-9EFF429ED5D9}"/>
              </a:ext>
            </a:extLst>
          </p:cNvPr>
          <p:cNvPicPr>
            <a:picLocks noChangeAspect="1"/>
          </p:cNvPicPr>
          <p:nvPr/>
        </p:nvPicPr>
        <p:blipFill>
          <a:blip r:embed="rId7"/>
          <a:stretch>
            <a:fillRect/>
          </a:stretch>
        </p:blipFill>
        <p:spPr>
          <a:xfrm>
            <a:off x="-4175" y="-348"/>
            <a:ext cx="2269073" cy="783572"/>
          </a:xfrm>
          <a:prstGeom prst="rect">
            <a:avLst/>
          </a:prstGeom>
        </p:spPr>
      </p:pic>
      <p:pic>
        <p:nvPicPr>
          <p:cNvPr id="9" name="Εικόνα 8">
            <a:extLst>
              <a:ext uri="{FF2B5EF4-FFF2-40B4-BE49-F238E27FC236}">
                <a16:creationId xmlns:a16="http://schemas.microsoft.com/office/drawing/2014/main" id="{2D30724A-AF28-473C-9B3C-EA6B915BB0F2}"/>
              </a:ext>
            </a:extLst>
          </p:cNvPr>
          <p:cNvPicPr>
            <a:picLocks noChangeAspect="1"/>
          </p:cNvPicPr>
          <p:nvPr/>
        </p:nvPicPr>
        <p:blipFill>
          <a:blip r:embed="rId8"/>
          <a:stretch>
            <a:fillRect/>
          </a:stretch>
        </p:blipFill>
        <p:spPr>
          <a:xfrm>
            <a:off x="129658" y="916198"/>
            <a:ext cx="1457773" cy="684000"/>
          </a:xfrm>
          <a:prstGeom prst="rect">
            <a:avLst/>
          </a:prstGeom>
        </p:spPr>
      </p:pic>
    </p:spTree>
    <p:extLst>
      <p:ext uri="{BB962C8B-B14F-4D97-AF65-F5344CB8AC3E}">
        <p14:creationId xmlns:p14="http://schemas.microsoft.com/office/powerpoint/2010/main" val="40054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Τίτλος 1">
            <a:extLst>
              <a:ext uri="{FF2B5EF4-FFF2-40B4-BE49-F238E27FC236}">
                <a16:creationId xmlns:a16="http://schemas.microsoft.com/office/drawing/2014/main" id="{232404E4-6234-49C8-B36C-6BF2BA53314B}"/>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2400" cap="all" dirty="0">
                <a:solidFill>
                  <a:srgbClr val="FFFFFF"/>
                </a:solidFill>
              </a:rPr>
              <a:t>How about the living conditions?</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κειμένου 3">
            <a:extLst>
              <a:ext uri="{FF2B5EF4-FFF2-40B4-BE49-F238E27FC236}">
                <a16:creationId xmlns:a16="http://schemas.microsoft.com/office/drawing/2014/main" id="{BAE677BB-EDEB-42F3-9D0B-866FCEC2EAD3}"/>
              </a:ext>
            </a:extLst>
          </p:cNvPr>
          <p:cNvSpPr>
            <a:spLocks noGrp="1"/>
          </p:cNvSpPr>
          <p:nvPr>
            <p:ph type="body" sz="half" idx="2"/>
          </p:nvPr>
        </p:nvSpPr>
        <p:spPr>
          <a:xfrm>
            <a:off x="6081089" y="725394"/>
            <a:ext cx="5142658" cy="5407212"/>
          </a:xfrm>
        </p:spPr>
        <p:txBody>
          <a:bodyPr vert="horz" lIns="91440" tIns="45720" rIns="91440" bIns="45720" rtlCol="0" anchor="ctr">
            <a:normAutofit/>
          </a:bodyPr>
          <a:lstStyle/>
          <a:p>
            <a:pPr indent="-182880">
              <a:lnSpc>
                <a:spcPct val="90000"/>
              </a:lnSpc>
              <a:buFont typeface="Wingdings" pitchFamily="2" charset="2"/>
              <a:buChar char="§"/>
            </a:pPr>
            <a:endParaRPr lang="en-US">
              <a:solidFill>
                <a:schemeClr val="tx1"/>
              </a:solidFill>
            </a:endParaRPr>
          </a:p>
        </p:txBody>
      </p:sp>
      <p:pic>
        <p:nvPicPr>
          <p:cNvPr id="7" name="Εικόνα 7" descr="Εικόνα που περιέχει υπαίθριος, ουρανός, έδαφος, χλόη&#10;&#10;Η περιγραφή δημιουργήθηκε με πολύ υψηλή αξιοπιστία">
            <a:extLst>
              <a:ext uri="{FF2B5EF4-FFF2-40B4-BE49-F238E27FC236}">
                <a16:creationId xmlns:a16="http://schemas.microsoft.com/office/drawing/2014/main" id="{2A3B2C40-EAD1-41DC-8544-FD6B2E51B7C1}"/>
              </a:ext>
            </a:extLst>
          </p:cNvPr>
          <p:cNvPicPr>
            <a:picLocks noChangeAspect="1"/>
          </p:cNvPicPr>
          <p:nvPr/>
        </p:nvPicPr>
        <p:blipFill>
          <a:blip r:embed="rId8"/>
          <a:stretch>
            <a:fillRect/>
          </a:stretch>
        </p:blipFill>
        <p:spPr>
          <a:xfrm>
            <a:off x="4964482" y="950500"/>
            <a:ext cx="6824596" cy="4675162"/>
          </a:xfrm>
          <a:prstGeom prst="rect">
            <a:avLst/>
          </a:prstGeom>
        </p:spPr>
      </p:pic>
    </p:spTree>
    <p:extLst>
      <p:ext uri="{BB962C8B-B14F-4D97-AF65-F5344CB8AC3E}">
        <p14:creationId xmlns:p14="http://schemas.microsoft.com/office/powerpoint/2010/main" val="28911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84DAA-D4D2-4A81-88B0-9100E075C137}"/>
              </a:ext>
            </a:extLst>
          </p:cNvPr>
          <p:cNvSpPr>
            <a:spLocks noGrp="1"/>
          </p:cNvSpPr>
          <p:nvPr>
            <p:ph type="title"/>
          </p:nvPr>
        </p:nvSpPr>
        <p:spPr/>
        <p:txBody>
          <a:bodyPr>
            <a:normAutofit fontScale="90000"/>
          </a:bodyPr>
          <a:lstStyle/>
          <a:p>
            <a:r>
              <a:rPr lang="el-GR">
                <a:solidFill>
                  <a:schemeClr val="accent1">
                    <a:lumMod val="50000"/>
                  </a:schemeClr>
                </a:solidFill>
                <a:latin typeface="Arial Black"/>
              </a:rPr>
              <a:t>What conditions prevailed in welcoming refugees?</a:t>
            </a:r>
            <a:endParaRPr lang="el-GR">
              <a:solidFill>
                <a:schemeClr val="accent1">
                  <a:lumMod val="50000"/>
                </a:schemeClr>
              </a:solidFill>
            </a:endParaRPr>
          </a:p>
        </p:txBody>
      </p:sp>
      <p:sp>
        <p:nvSpPr>
          <p:cNvPr id="3" name="Θέση περιεχομένου 2">
            <a:extLst>
              <a:ext uri="{FF2B5EF4-FFF2-40B4-BE49-F238E27FC236}">
                <a16:creationId xmlns:a16="http://schemas.microsoft.com/office/drawing/2014/main" id="{FC29F860-E05E-491A-8201-0617B5C0800D}"/>
              </a:ext>
            </a:extLst>
          </p:cNvPr>
          <p:cNvSpPr>
            <a:spLocks noGrp="1"/>
          </p:cNvSpPr>
          <p:nvPr>
            <p:ph idx="1"/>
          </p:nvPr>
        </p:nvSpPr>
        <p:spPr>
          <a:xfrm>
            <a:off x="869515" y="-172102"/>
            <a:ext cx="6711696" cy="5020056"/>
          </a:xfrm>
        </p:spPr>
        <p:txBody>
          <a:bodyPr vert="horz" lIns="91440" tIns="45720" rIns="91440" bIns="45720" rtlCol="0" anchor="t">
            <a:noAutofit/>
          </a:bodyPr>
          <a:lstStyle/>
          <a:p>
            <a:pPr marL="0" indent="0">
              <a:buNone/>
            </a:pPr>
            <a:endParaRPr lang="el-GR" sz="2800" dirty="0">
              <a:solidFill>
                <a:schemeClr val="accent1">
                  <a:lumMod val="50000"/>
                </a:schemeClr>
              </a:solidFill>
              <a:latin typeface="Bookman Old Style"/>
              <a:cs typeface="Arial"/>
            </a:endParaRPr>
          </a:p>
          <a:p>
            <a:r>
              <a:rPr lang="el-GR" sz="2800" dirty="0" err="1">
                <a:solidFill>
                  <a:schemeClr val="accent1">
                    <a:lumMod val="50000"/>
                  </a:schemeClr>
                </a:solidFill>
                <a:latin typeface="Bookman Old Style"/>
                <a:cs typeface="Arial"/>
              </a:rPr>
              <a:t>Since</a:t>
            </a:r>
            <a:r>
              <a:rPr lang="el-GR" sz="2800" dirty="0">
                <a:solidFill>
                  <a:schemeClr val="accent1">
                    <a:lumMod val="50000"/>
                  </a:schemeClr>
                </a:solidFill>
                <a:latin typeface="Bookman Old Style"/>
                <a:cs typeface="Arial"/>
              </a:rPr>
              <a:t> mid-2015, and </a:t>
            </a:r>
            <a:r>
              <a:rPr lang="el-GR" sz="2800" dirty="0" err="1">
                <a:solidFill>
                  <a:schemeClr val="accent1">
                    <a:lumMod val="50000"/>
                  </a:schemeClr>
                </a:solidFill>
                <a:latin typeface="Bookman Old Style"/>
                <a:cs typeface="Arial"/>
              </a:rPr>
              <a:t>as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Greece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was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facing</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large-scale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arrivals</a:t>
            </a:r>
            <a:r>
              <a:rPr lang="el-GR" sz="2800" dirty="0">
                <a:solidFill>
                  <a:schemeClr val="accent1">
                    <a:lumMod val="50000"/>
                  </a:schemeClr>
                </a:solidFill>
                <a:latin typeface="Bookman Old Style"/>
                <a:cs typeface="Arial"/>
              </a:rPr>
              <a:t> of </a:t>
            </a:r>
            <a:r>
              <a:rPr lang="el-GR" sz="2800" dirty="0" err="1">
                <a:solidFill>
                  <a:schemeClr val="accent1">
                    <a:lumMod val="50000"/>
                  </a:schemeClr>
                </a:solidFill>
                <a:latin typeface="Bookman Old Style"/>
                <a:cs typeface="Arial"/>
              </a:rPr>
              <a:t>refugees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those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shortcomings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have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become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increasingly</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apparent</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However</a:t>
            </a:r>
            <a:r>
              <a:rPr lang="el-GR" sz="2800" dirty="0">
                <a:solidFill>
                  <a:schemeClr val="accent1">
                    <a:lumMod val="50000"/>
                  </a:schemeClr>
                </a:solidFill>
                <a:latin typeface="Bookman Old Style"/>
                <a:cs typeface="Arial"/>
              </a:rPr>
              <a:t>, the </a:t>
            </a:r>
            <a:r>
              <a:rPr lang="el-GR" sz="2800" dirty="0" err="1">
                <a:solidFill>
                  <a:schemeClr val="accent1">
                    <a:lumMod val="50000"/>
                  </a:schemeClr>
                </a:solidFill>
                <a:latin typeface="Bookman Old Style"/>
                <a:cs typeface="Arial"/>
              </a:rPr>
              <a:t>number</a:t>
            </a:r>
            <a:r>
              <a:rPr lang="el-GR" sz="2800" dirty="0">
                <a:solidFill>
                  <a:schemeClr val="accent1">
                    <a:lumMod val="50000"/>
                  </a:schemeClr>
                </a:solidFill>
                <a:latin typeface="Bookman Old Style"/>
                <a:cs typeface="Arial"/>
              </a:rPr>
              <a:t> of </a:t>
            </a:r>
            <a:r>
              <a:rPr lang="el-GR" sz="2800" dirty="0" err="1">
                <a:solidFill>
                  <a:schemeClr val="accent1">
                    <a:lumMod val="50000"/>
                  </a:schemeClr>
                </a:solidFill>
                <a:latin typeface="Bookman Old Style"/>
                <a:cs typeface="Arial"/>
              </a:rPr>
              <a:t>reception</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places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has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increased</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mainly</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through</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temporary</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camps</a:t>
            </a:r>
            <a:r>
              <a:rPr lang="el-GR" sz="2800" dirty="0">
                <a:solidFill>
                  <a:schemeClr val="accent1">
                    <a:lumMod val="50000"/>
                  </a:schemeClr>
                </a:solidFill>
                <a:latin typeface="Bookman Old Style"/>
                <a:cs typeface="Arial"/>
              </a:rPr>
              <a:t> and the UNHCR </a:t>
            </a:r>
            <a:r>
              <a:rPr lang="el-GR" sz="2800" dirty="0" err="1">
                <a:solidFill>
                  <a:schemeClr val="accent1">
                    <a:lumMod val="50000"/>
                  </a:schemeClr>
                </a:solidFill>
                <a:latin typeface="Bookman Old Style"/>
                <a:cs typeface="Arial"/>
              </a:rPr>
              <a:t>accommodation</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scheme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Despite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this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increase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destitution</a:t>
            </a:r>
            <a:r>
              <a:rPr lang="el-GR" sz="2800" dirty="0">
                <a:solidFill>
                  <a:schemeClr val="accent1">
                    <a:lumMod val="50000"/>
                  </a:schemeClr>
                </a:solidFill>
                <a:latin typeface="Bookman Old Style"/>
                <a:cs typeface="Arial"/>
              </a:rPr>
              <a:t> and </a:t>
            </a:r>
            <a:r>
              <a:rPr lang="el-GR" sz="2800" dirty="0" err="1">
                <a:solidFill>
                  <a:schemeClr val="accent1">
                    <a:lumMod val="50000"/>
                  </a:schemeClr>
                </a:solidFill>
                <a:latin typeface="Bookman Old Style"/>
                <a:cs typeface="Arial"/>
              </a:rPr>
              <a:t>homelessness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are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still</a:t>
            </a:r>
            <a:r>
              <a:rPr lang="el-GR" sz="2800" dirty="0">
                <a:solidFill>
                  <a:schemeClr val="accent1">
                    <a:lumMod val="50000"/>
                  </a:schemeClr>
                </a:solidFill>
                <a:latin typeface="Bookman Old Style"/>
                <a:cs typeface="Arial"/>
              </a:rPr>
              <a:t> a </a:t>
            </a:r>
            <a:r>
              <a:rPr lang="el-GR" sz="2800" dirty="0" err="1">
                <a:solidFill>
                  <a:schemeClr val="accent1">
                    <a:lumMod val="50000"/>
                  </a:schemeClr>
                </a:solidFill>
                <a:latin typeface="Bookman Old Style"/>
                <a:cs typeface="Arial"/>
              </a:rPr>
              <a:t>risk</a:t>
            </a:r>
            <a:r>
              <a:rPr lang="el-GR" sz="2800" dirty="0">
                <a:solidFill>
                  <a:schemeClr val="accent1">
                    <a:lumMod val="50000"/>
                  </a:schemeClr>
                </a:solidFill>
                <a:latin typeface="Bookman Old Style"/>
                <a:cs typeface="Arial"/>
              </a:rPr>
              <a:t> of a </a:t>
            </a:r>
            <a:r>
              <a:rPr lang="el-GR" sz="2800" dirty="0" err="1">
                <a:solidFill>
                  <a:schemeClr val="accent1">
                    <a:lumMod val="50000"/>
                  </a:schemeClr>
                </a:solidFill>
                <a:latin typeface="Bookman Old Style"/>
                <a:cs typeface="Arial"/>
              </a:rPr>
              <a:t>significant</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number</a:t>
            </a:r>
            <a:r>
              <a:rPr lang="el-GR" sz="2800" dirty="0">
                <a:solidFill>
                  <a:schemeClr val="accent1">
                    <a:lumMod val="50000"/>
                  </a:schemeClr>
                </a:solidFill>
                <a:latin typeface="Bookman Old Style"/>
                <a:cs typeface="Arial"/>
              </a:rPr>
              <a:t> of </a:t>
            </a:r>
            <a:r>
              <a:rPr lang="el-GR" sz="2800" dirty="0" err="1">
                <a:solidFill>
                  <a:schemeClr val="accent1">
                    <a:lumMod val="50000"/>
                  </a:schemeClr>
                </a:solidFill>
                <a:latin typeface="Bookman Old Style"/>
                <a:cs typeface="Arial"/>
              </a:rPr>
              <a:t>applicants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including</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those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who</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do</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not</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fall</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within</a:t>
            </a:r>
            <a:r>
              <a:rPr lang="el-GR" sz="2800" dirty="0">
                <a:solidFill>
                  <a:schemeClr val="accent1">
                    <a:lumMod val="50000"/>
                  </a:schemeClr>
                </a:solidFill>
                <a:latin typeface="Bookman Old Style"/>
                <a:cs typeface="Arial"/>
              </a:rPr>
              <a:t> the </a:t>
            </a:r>
            <a:r>
              <a:rPr lang="el-GR" sz="2800" dirty="0" err="1">
                <a:solidFill>
                  <a:schemeClr val="accent1">
                    <a:lumMod val="50000"/>
                  </a:schemeClr>
                </a:solidFill>
                <a:latin typeface="Bookman Old Style"/>
                <a:cs typeface="Arial"/>
              </a:rPr>
              <a:t>scope</a:t>
            </a:r>
            <a:r>
              <a:rPr lang="el-GR" sz="2800" dirty="0">
                <a:solidFill>
                  <a:schemeClr val="accent1">
                    <a:lumMod val="50000"/>
                  </a:schemeClr>
                </a:solidFill>
                <a:latin typeface="Bookman Old Style"/>
                <a:cs typeface="Arial"/>
              </a:rPr>
              <a:t> of </a:t>
            </a:r>
            <a:r>
              <a:rPr lang="el-GR" sz="2800" dirty="0" err="1">
                <a:solidFill>
                  <a:schemeClr val="accent1">
                    <a:lumMod val="50000"/>
                  </a:schemeClr>
                </a:solidFill>
                <a:latin typeface="Bookman Old Style"/>
                <a:cs typeface="Arial"/>
              </a:rPr>
              <a:t>these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schemes</a:t>
            </a:r>
            <a:r>
              <a:rPr lang="el-GR" sz="2800" dirty="0">
                <a:solidFill>
                  <a:schemeClr val="accent1">
                    <a:lumMod val="50000"/>
                  </a:schemeClr>
                </a:solidFill>
                <a:latin typeface="Bookman Old Style"/>
                <a:cs typeface="Arial"/>
              </a:rPr>
              <a:t>. The </a:t>
            </a:r>
            <a:r>
              <a:rPr lang="el-GR" sz="2800" dirty="0" err="1">
                <a:solidFill>
                  <a:schemeClr val="accent1">
                    <a:lumMod val="50000"/>
                  </a:schemeClr>
                </a:solidFill>
                <a:latin typeface="Bookman Old Style"/>
                <a:cs typeface="Arial"/>
              </a:rPr>
              <a:t>situation</a:t>
            </a:r>
            <a:r>
              <a:rPr lang="el-GR" sz="2800" dirty="0">
                <a:solidFill>
                  <a:schemeClr val="accent1">
                    <a:lumMod val="50000"/>
                  </a:schemeClr>
                </a:solidFill>
                <a:latin typeface="Bookman Old Style"/>
                <a:cs typeface="Arial"/>
              </a:rPr>
              <a:t> on the </a:t>
            </a:r>
            <a:r>
              <a:rPr lang="el-GR" sz="2800" dirty="0" err="1">
                <a:solidFill>
                  <a:schemeClr val="accent1">
                    <a:lumMod val="50000"/>
                  </a:schemeClr>
                </a:solidFill>
                <a:latin typeface="Bookman Old Style"/>
                <a:cs typeface="Arial"/>
              </a:rPr>
              <a:t>islands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also</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remains</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dire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due</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to</a:t>
            </a:r>
            <a:r>
              <a:rPr lang="el-GR" sz="2800" dirty="0">
                <a:solidFill>
                  <a:schemeClr val="accent1">
                    <a:lumMod val="50000"/>
                  </a:schemeClr>
                </a:solidFill>
                <a:latin typeface="Bookman Old Style"/>
                <a:cs typeface="Arial"/>
              </a:rPr>
              <a:t> the </a:t>
            </a:r>
            <a:r>
              <a:rPr lang="el-GR" sz="2800" dirty="0" err="1">
                <a:solidFill>
                  <a:schemeClr val="accent1">
                    <a:lumMod val="50000"/>
                  </a:schemeClr>
                </a:solidFill>
                <a:latin typeface="Bookman Old Style"/>
                <a:cs typeface="Arial"/>
              </a:rPr>
              <a:t>overcrowding</a:t>
            </a:r>
            <a:r>
              <a:rPr lang="el-GR" sz="2800" dirty="0">
                <a:solidFill>
                  <a:schemeClr val="accent1">
                    <a:lumMod val="50000"/>
                  </a:schemeClr>
                </a:solidFill>
                <a:latin typeface="Bookman Old Style"/>
                <a:cs typeface="Arial"/>
              </a:rPr>
              <a:t> of </a:t>
            </a:r>
            <a:r>
              <a:rPr lang="el-GR" sz="2800" dirty="0" err="1">
                <a:solidFill>
                  <a:schemeClr val="accent1">
                    <a:lumMod val="50000"/>
                  </a:schemeClr>
                </a:solidFill>
                <a:latin typeface="Bookman Old Style"/>
                <a:cs typeface="Arial"/>
              </a:rPr>
              <a:t>reception</a:t>
            </a:r>
            <a:r>
              <a:rPr lang="el-GR" sz="2800" dirty="0">
                <a:solidFill>
                  <a:schemeClr val="accent1">
                    <a:lumMod val="50000"/>
                  </a:schemeClr>
                </a:solidFill>
                <a:latin typeface="Bookman Old Style"/>
                <a:cs typeface="Arial"/>
              </a:rPr>
              <a:t> </a:t>
            </a:r>
            <a:r>
              <a:rPr lang="el-GR" sz="2800" dirty="0" err="1">
                <a:solidFill>
                  <a:schemeClr val="accent1">
                    <a:lumMod val="50000"/>
                  </a:schemeClr>
                </a:solidFill>
                <a:latin typeface="Bookman Old Style"/>
                <a:cs typeface="Arial"/>
              </a:rPr>
              <a:t>facilities</a:t>
            </a:r>
            <a:r>
              <a:rPr lang="el-GR" sz="2800" dirty="0">
                <a:solidFill>
                  <a:schemeClr val="accent1">
                    <a:lumMod val="50000"/>
                  </a:schemeClr>
                </a:solidFill>
                <a:latin typeface="Bookman Old Style"/>
                <a:cs typeface="Arial"/>
              </a:rPr>
              <a:t>.</a:t>
            </a:r>
          </a:p>
        </p:txBody>
      </p:sp>
      <p:sp>
        <p:nvSpPr>
          <p:cNvPr id="4" name="Θέση κειμένου 3">
            <a:extLst>
              <a:ext uri="{FF2B5EF4-FFF2-40B4-BE49-F238E27FC236}">
                <a16:creationId xmlns:a16="http://schemas.microsoft.com/office/drawing/2014/main" id="{C928888A-52A9-43BD-B89F-6399899A1745}"/>
              </a:ext>
            </a:extLst>
          </p:cNvPr>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124412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9D904-6789-47F0-8C4E-EC6FDEE51493}"/>
              </a:ext>
            </a:extLst>
          </p:cNvPr>
          <p:cNvSpPr>
            <a:spLocks noGrp="1"/>
          </p:cNvSpPr>
          <p:nvPr>
            <p:ph type="title"/>
          </p:nvPr>
        </p:nvSpPr>
        <p:spPr/>
        <p:txBody>
          <a:bodyPr/>
          <a:lstStyle/>
          <a:p>
            <a:r>
              <a:rPr lang="el-GR">
                <a:solidFill>
                  <a:schemeClr val="accent1">
                    <a:lumMod val="50000"/>
                  </a:schemeClr>
                </a:solidFill>
              </a:rPr>
              <a:t>What do national authorities have to do?</a:t>
            </a:r>
            <a:endParaRPr lang="el-GR"/>
          </a:p>
          <a:p>
            <a:endParaRPr lang="el-GR" dirty="0"/>
          </a:p>
        </p:txBody>
      </p:sp>
      <p:graphicFrame>
        <p:nvGraphicFramePr>
          <p:cNvPr id="213" name="Διάγραμμα 213">
            <a:extLst>
              <a:ext uri="{FF2B5EF4-FFF2-40B4-BE49-F238E27FC236}">
                <a16:creationId xmlns:a16="http://schemas.microsoft.com/office/drawing/2014/main" id="{00B383B3-8E5A-4ED0-857F-54D1947533B2}"/>
              </a:ext>
            </a:extLst>
          </p:cNvPr>
          <p:cNvGraphicFramePr>
            <a:graphicFrameLocks noGrp="1"/>
          </p:cNvGraphicFramePr>
          <p:nvPr>
            <p:ph sz="half" idx="1"/>
            <p:extLst>
              <p:ext uri="{D42A27DB-BD31-4B8C-83A1-F6EECF244321}">
                <p14:modId xmlns:p14="http://schemas.microsoft.com/office/powerpoint/2010/main" val="3741675021"/>
              </p:ext>
            </p:extLst>
          </p:nvPr>
        </p:nvGraphicFramePr>
        <p:xfrm>
          <a:off x="622300" y="2193925"/>
          <a:ext cx="5535613"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5">
            <a:extLst>
              <a:ext uri="{FF2B5EF4-FFF2-40B4-BE49-F238E27FC236}">
                <a16:creationId xmlns:a16="http://schemas.microsoft.com/office/drawing/2014/main" id="{63ED372C-3351-45A3-9CB7-27510C0CDDBF}"/>
              </a:ext>
            </a:extLst>
          </p:cNvPr>
          <p:cNvGraphicFramePr>
            <a:graphicFrameLocks noGrp="1"/>
          </p:cNvGraphicFramePr>
          <p:nvPr>
            <p:ph sz="half" idx="2"/>
            <p:extLst>
              <p:ext uri="{D42A27DB-BD31-4B8C-83A1-F6EECF244321}">
                <p14:modId xmlns:p14="http://schemas.microsoft.com/office/powerpoint/2010/main" val="532605281"/>
              </p:ext>
            </p:extLst>
          </p:nvPr>
        </p:nvGraphicFramePr>
        <p:xfrm>
          <a:off x="6097588" y="2089150"/>
          <a:ext cx="5230812" cy="4321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946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0E0C7E-FE3C-49DB-BD92-F3AAE6E3D277}"/>
              </a:ext>
            </a:extLst>
          </p:cNvPr>
          <p:cNvSpPr>
            <a:spLocks noGrp="1"/>
          </p:cNvSpPr>
          <p:nvPr>
            <p:ph type="title"/>
          </p:nvPr>
        </p:nvSpPr>
        <p:spPr>
          <a:xfrm>
            <a:off x="8644890" y="-571500"/>
            <a:ext cx="3200400" cy="1737360"/>
          </a:xfrm>
        </p:spPr>
        <p:txBody>
          <a:bodyPr/>
          <a:lstStyle/>
          <a:p>
            <a:r>
              <a:rPr lang="el-GR">
                <a:solidFill>
                  <a:schemeClr val="accent1">
                    <a:lumMod val="50000"/>
                  </a:schemeClr>
                </a:solidFill>
              </a:rPr>
              <a:t>Actions</a:t>
            </a:r>
            <a:endParaRPr lang="el-GR">
              <a:solidFill>
                <a:schemeClr val="accent1">
                  <a:lumMod val="50000"/>
                </a:schemeClr>
              </a:solidFill>
              <a:latin typeface="Arial Black"/>
            </a:endParaRPr>
          </a:p>
        </p:txBody>
      </p:sp>
      <p:sp>
        <p:nvSpPr>
          <p:cNvPr id="3" name="Θέση περιεχομένου 2">
            <a:extLst>
              <a:ext uri="{FF2B5EF4-FFF2-40B4-BE49-F238E27FC236}">
                <a16:creationId xmlns:a16="http://schemas.microsoft.com/office/drawing/2014/main" id="{5BCC2FE1-6227-4CC5-A75F-A21385D706CB}"/>
              </a:ext>
            </a:extLst>
          </p:cNvPr>
          <p:cNvSpPr>
            <a:spLocks noGrp="1"/>
          </p:cNvSpPr>
          <p:nvPr>
            <p:ph idx="1"/>
          </p:nvPr>
        </p:nvSpPr>
        <p:spPr/>
        <p:txBody>
          <a:bodyPr vert="horz" lIns="91440" tIns="45720" rIns="91440" bIns="45720" rtlCol="0" anchor="t">
            <a:noAutofit/>
          </a:bodyPr>
          <a:lstStyle/>
          <a:p>
            <a:r>
              <a:rPr lang="el-GR" sz="2400">
                <a:solidFill>
                  <a:schemeClr val="accent1">
                    <a:lumMod val="50000"/>
                  </a:schemeClr>
                </a:solidFill>
                <a:latin typeface="Bookman Old Style"/>
                <a:cs typeface="Arial"/>
              </a:rPr>
              <a:t>UNHCR started implementing an accommodation scheme dedicated to relocation candidates (“Accommodation for Relocation”). The project was continued and UNHCR committed to gradually establishing 20,000 places in open accommodation, funded by the European Commission and primarily dedicated to applicants for international protection eligible for relocation.</a:t>
            </a:r>
            <a:endParaRPr lang="el-GR" sz="2400" dirty="0">
              <a:solidFill>
                <a:schemeClr val="accent1">
                  <a:lumMod val="50000"/>
                </a:schemeClr>
              </a:solidFill>
              <a:latin typeface="Bookman Old Style"/>
              <a:cs typeface="Arial"/>
            </a:endParaRPr>
          </a:p>
          <a:p>
            <a:endParaRPr lang="el-GR" sz="2400" dirty="0">
              <a:solidFill>
                <a:schemeClr val="accent1">
                  <a:lumMod val="50000"/>
                </a:schemeClr>
              </a:solidFill>
              <a:latin typeface="Bookman Old Style"/>
              <a:cs typeface="Arial"/>
            </a:endParaRPr>
          </a:p>
          <a:p>
            <a:r>
              <a:rPr lang="el-GR" sz="2400">
                <a:solidFill>
                  <a:schemeClr val="accent1">
                    <a:lumMod val="50000"/>
                  </a:schemeClr>
                </a:solidFill>
                <a:latin typeface="Bookman Old Style"/>
                <a:cs typeface="Arial"/>
              </a:rPr>
              <a:t>The scheme remained in place throughout 2017 and it was implemented by 15 partners, including seven NGOs and eight municipalities</a:t>
            </a:r>
            <a:r>
              <a:rPr lang="el-GR" sz="2400">
                <a:cs typeface="Arial"/>
              </a:rPr>
              <a:t>.</a:t>
            </a:r>
          </a:p>
        </p:txBody>
      </p:sp>
      <p:sp>
        <p:nvSpPr>
          <p:cNvPr id="4" name="Θέση κειμένου 3">
            <a:extLst>
              <a:ext uri="{FF2B5EF4-FFF2-40B4-BE49-F238E27FC236}">
                <a16:creationId xmlns:a16="http://schemas.microsoft.com/office/drawing/2014/main" id="{063C7708-8DDD-4B18-AD92-4B0E38F4B2C9}"/>
              </a:ext>
            </a:extLst>
          </p:cNvPr>
          <p:cNvSpPr>
            <a:spLocks noGrp="1"/>
          </p:cNvSpPr>
          <p:nvPr>
            <p:ph type="body" sz="half" idx="2"/>
          </p:nvPr>
        </p:nvSpPr>
        <p:spPr/>
        <p:txBody>
          <a:bodyPr/>
          <a:lstStyle/>
          <a:p>
            <a:endParaRPr lang="el-GR"/>
          </a:p>
        </p:txBody>
      </p:sp>
      <p:pic>
        <p:nvPicPr>
          <p:cNvPr id="5" name="Εικόνα 5">
            <a:extLst>
              <a:ext uri="{FF2B5EF4-FFF2-40B4-BE49-F238E27FC236}">
                <a16:creationId xmlns:a16="http://schemas.microsoft.com/office/drawing/2014/main" id="{FFB1C782-5F58-4FD7-A133-A81574CA46D8}"/>
              </a:ext>
            </a:extLst>
          </p:cNvPr>
          <p:cNvPicPr>
            <a:picLocks noChangeAspect="1"/>
          </p:cNvPicPr>
          <p:nvPr/>
        </p:nvPicPr>
        <p:blipFill>
          <a:blip r:embed="rId2"/>
          <a:stretch>
            <a:fillRect/>
          </a:stretch>
        </p:blipFill>
        <p:spPr>
          <a:xfrm>
            <a:off x="8555278" y="2380990"/>
            <a:ext cx="3202486" cy="3327747"/>
          </a:xfrm>
          <a:prstGeom prst="rect">
            <a:avLst/>
          </a:prstGeom>
        </p:spPr>
      </p:pic>
    </p:spTree>
    <p:extLst>
      <p:ext uri="{BB962C8B-B14F-4D97-AF65-F5344CB8AC3E}">
        <p14:creationId xmlns:p14="http://schemas.microsoft.com/office/powerpoint/2010/main" val="325727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D1640D-4A5B-49EE-833A-CB6B30A07815}"/>
              </a:ext>
            </a:extLst>
          </p:cNvPr>
          <p:cNvSpPr>
            <a:spLocks noGrp="1"/>
          </p:cNvSpPr>
          <p:nvPr>
            <p:ph type="title"/>
          </p:nvPr>
        </p:nvSpPr>
        <p:spPr>
          <a:xfrm>
            <a:off x="1079373" y="370332"/>
            <a:ext cx="10058400" cy="1609344"/>
          </a:xfrm>
        </p:spPr>
        <p:txBody>
          <a:bodyPr/>
          <a:lstStyle/>
          <a:p>
            <a:pPr algn="ctr"/>
            <a:r>
              <a:rPr lang="el-GR" b="1">
                <a:solidFill>
                  <a:schemeClr val="accent1">
                    <a:lumMod val="50000"/>
                  </a:schemeClr>
                </a:solidFill>
              </a:rPr>
              <a:t>UNHCR accommodation scheme</a:t>
            </a:r>
            <a:endParaRPr lang="el-GR">
              <a:solidFill>
                <a:schemeClr val="accent1">
                  <a:lumMod val="50000"/>
                </a:schemeClr>
              </a:solidFill>
            </a:endParaRPr>
          </a:p>
        </p:txBody>
      </p:sp>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95C40AF7-4928-477A-9098-500E5656F41B}"/>
              </a:ext>
            </a:extLst>
          </p:cNvPr>
          <p:cNvPicPr>
            <a:picLocks noGrp="1" noChangeAspect="1"/>
          </p:cNvPicPr>
          <p:nvPr>
            <p:ph idx="1"/>
          </p:nvPr>
        </p:nvPicPr>
        <p:blipFill>
          <a:blip r:embed="rId2"/>
          <a:stretch>
            <a:fillRect/>
          </a:stretch>
        </p:blipFill>
        <p:spPr>
          <a:xfrm>
            <a:off x="1146800" y="2164100"/>
            <a:ext cx="10255416" cy="3965407"/>
          </a:xfrm>
          <a:prstGeom prst="rect">
            <a:avLst/>
          </a:prstGeom>
        </p:spPr>
      </p:pic>
      <p:pic>
        <p:nvPicPr>
          <p:cNvPr id="8" name="Εικόνα 8">
            <a:extLst>
              <a:ext uri="{FF2B5EF4-FFF2-40B4-BE49-F238E27FC236}">
                <a16:creationId xmlns:a16="http://schemas.microsoft.com/office/drawing/2014/main" id="{A84A7199-5292-45AC-8DBA-12F6DFF85E37}"/>
              </a:ext>
            </a:extLst>
          </p:cNvPr>
          <p:cNvPicPr>
            <a:picLocks noChangeAspect="1"/>
          </p:cNvPicPr>
          <p:nvPr/>
        </p:nvPicPr>
        <p:blipFill>
          <a:blip r:embed="rId3"/>
          <a:stretch>
            <a:fillRect/>
          </a:stretch>
        </p:blipFill>
        <p:spPr>
          <a:xfrm rot="-1080000">
            <a:off x="228107" y="241952"/>
            <a:ext cx="1408527" cy="1429403"/>
          </a:xfrm>
          <a:prstGeom prst="rect">
            <a:avLst/>
          </a:prstGeom>
        </p:spPr>
      </p:pic>
    </p:spTree>
    <p:extLst>
      <p:ext uri="{BB962C8B-B14F-4D97-AF65-F5344CB8AC3E}">
        <p14:creationId xmlns:p14="http://schemas.microsoft.com/office/powerpoint/2010/main" val="313043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F51DD1-FBF4-4388-903F-9388D996C4B9}"/>
              </a:ext>
            </a:extLst>
          </p:cNvPr>
          <p:cNvSpPr>
            <a:spLocks noGrp="1"/>
          </p:cNvSpPr>
          <p:nvPr>
            <p:ph type="title"/>
          </p:nvPr>
        </p:nvSpPr>
        <p:spPr>
          <a:xfrm>
            <a:off x="8575916" y="383088"/>
            <a:ext cx="3340537" cy="2324187"/>
          </a:xfrm>
        </p:spPr>
        <p:txBody>
          <a:bodyPr>
            <a:normAutofit/>
          </a:bodyPr>
          <a:lstStyle/>
          <a:p>
            <a:r>
              <a:rPr lang="el-GR" sz="2400" dirty="0">
                <a:solidFill>
                  <a:schemeClr val="accent1">
                    <a:lumMod val="50000"/>
                  </a:schemeClr>
                </a:solidFill>
              </a:rPr>
              <a:t>How about the conditions on the </a:t>
            </a:r>
            <a:r>
              <a:rPr lang="el-GR" sz="2400">
                <a:solidFill>
                  <a:schemeClr val="accent1">
                    <a:lumMod val="50000"/>
                  </a:schemeClr>
                </a:solidFill>
              </a:rPr>
              <a:t>Eastern Aegean islands?</a:t>
            </a:r>
            <a:endParaRPr lang="el-GR" sz="2400" dirty="0">
              <a:solidFill>
                <a:schemeClr val="accent1">
                  <a:lumMod val="50000"/>
                </a:schemeClr>
              </a:solidFill>
            </a:endParaRPr>
          </a:p>
          <a:p>
            <a:endParaRPr lang="el-GR" dirty="0"/>
          </a:p>
        </p:txBody>
      </p:sp>
      <p:sp>
        <p:nvSpPr>
          <p:cNvPr id="3" name="Θέση περιεχομένου 2">
            <a:extLst>
              <a:ext uri="{FF2B5EF4-FFF2-40B4-BE49-F238E27FC236}">
                <a16:creationId xmlns:a16="http://schemas.microsoft.com/office/drawing/2014/main" id="{B068B83D-6116-426E-9215-A032E9B4F7DD}"/>
              </a:ext>
            </a:extLst>
          </p:cNvPr>
          <p:cNvSpPr>
            <a:spLocks noGrp="1"/>
          </p:cNvSpPr>
          <p:nvPr>
            <p:ph idx="1"/>
          </p:nvPr>
        </p:nvSpPr>
        <p:spPr/>
        <p:txBody>
          <a:bodyPr vert="horz" lIns="91440" tIns="45720" rIns="91440" bIns="45720" rtlCol="0" anchor="t">
            <a:normAutofit/>
          </a:bodyPr>
          <a:lstStyle/>
          <a:p>
            <a:r>
              <a:rPr lang="el-GR" sz="3200">
                <a:solidFill>
                  <a:schemeClr val="accent1">
                    <a:lumMod val="50000"/>
                  </a:schemeClr>
                </a:solidFill>
                <a:latin typeface="Bookman Old Style"/>
                <a:cs typeface="Arial"/>
              </a:rPr>
              <a:t>The situation on the islands is extremely alarming and it has become obvious that the reception conditions prevailing in particular in the hotspot facilities may reach the level of inhuman or degrading treatment in certain cases. As it emerges from official data, severe overcrowding persists in the RIC on the islands.</a:t>
            </a:r>
            <a:r>
              <a:rPr lang="el-GR" sz="3200" dirty="0">
                <a:solidFill>
                  <a:schemeClr val="accent1">
                    <a:lumMod val="50000"/>
                  </a:schemeClr>
                </a:solidFill>
                <a:cs typeface="Arial"/>
              </a:rPr>
              <a:t> </a:t>
            </a:r>
          </a:p>
          <a:p>
            <a:endParaRPr lang="el-GR" dirty="0">
              <a:cs typeface="Arial"/>
            </a:endParaRPr>
          </a:p>
        </p:txBody>
      </p:sp>
      <p:sp>
        <p:nvSpPr>
          <p:cNvPr id="4" name="Θέση κειμένου 3">
            <a:extLst>
              <a:ext uri="{FF2B5EF4-FFF2-40B4-BE49-F238E27FC236}">
                <a16:creationId xmlns:a16="http://schemas.microsoft.com/office/drawing/2014/main" id="{DABFED05-2899-4C46-B903-75C6004B7106}"/>
              </a:ext>
            </a:extLst>
          </p:cNvPr>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9177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8DFAB-6B94-4351-8412-19E0B921EF4E}"/>
              </a:ext>
            </a:extLst>
          </p:cNvPr>
          <p:cNvSpPr>
            <a:spLocks noGrp="1"/>
          </p:cNvSpPr>
          <p:nvPr>
            <p:ph type="title"/>
          </p:nvPr>
        </p:nvSpPr>
        <p:spPr/>
        <p:txBody>
          <a:bodyPr>
            <a:normAutofit fontScale="90000"/>
          </a:bodyPr>
          <a:lstStyle/>
          <a:p>
            <a:r>
              <a:rPr lang="el-GR">
                <a:solidFill>
                  <a:schemeClr val="accent1">
                    <a:lumMod val="50000"/>
                  </a:schemeClr>
                </a:solidFill>
              </a:rPr>
              <a:t>How about the conditions on the Eastern Aegean islands?</a:t>
            </a:r>
          </a:p>
        </p:txBody>
      </p:sp>
      <p:sp>
        <p:nvSpPr>
          <p:cNvPr id="3" name="Θέση περιεχομένου 2">
            <a:extLst>
              <a:ext uri="{FF2B5EF4-FFF2-40B4-BE49-F238E27FC236}">
                <a16:creationId xmlns:a16="http://schemas.microsoft.com/office/drawing/2014/main" id="{52A64206-A3D8-4730-909E-38ACE9EF7FEB}"/>
              </a:ext>
            </a:extLst>
          </p:cNvPr>
          <p:cNvSpPr>
            <a:spLocks noGrp="1"/>
          </p:cNvSpPr>
          <p:nvPr>
            <p:ph idx="1"/>
          </p:nvPr>
        </p:nvSpPr>
        <p:spPr>
          <a:xfrm>
            <a:off x="911268" y="268266"/>
            <a:ext cx="6711696" cy="5020056"/>
          </a:xfrm>
        </p:spPr>
        <p:txBody>
          <a:bodyPr vert="horz" lIns="91440" tIns="45720" rIns="91440" bIns="45720" rtlCol="0" anchor="t">
            <a:normAutofit/>
          </a:bodyPr>
          <a:lstStyle/>
          <a:p>
            <a:endParaRPr lang="el-GR">
              <a:cs typeface="Arial"/>
            </a:endParaRPr>
          </a:p>
          <a:p>
            <a:endParaRPr lang="el-GR">
              <a:cs typeface="Arial"/>
            </a:endParaRPr>
          </a:p>
          <a:p>
            <a:endParaRPr lang="el-GR" dirty="0">
              <a:cs typeface="Arial"/>
            </a:endParaRPr>
          </a:p>
        </p:txBody>
      </p:sp>
      <p:sp>
        <p:nvSpPr>
          <p:cNvPr id="4" name="Θέση κειμένου 3">
            <a:extLst>
              <a:ext uri="{FF2B5EF4-FFF2-40B4-BE49-F238E27FC236}">
                <a16:creationId xmlns:a16="http://schemas.microsoft.com/office/drawing/2014/main" id="{69113015-B17B-42AE-B219-2ABC0A4EA281}"/>
              </a:ext>
            </a:extLst>
          </p:cNvPr>
          <p:cNvSpPr>
            <a:spLocks noGrp="1"/>
          </p:cNvSpPr>
          <p:nvPr>
            <p:ph type="body" sz="half" idx="2"/>
          </p:nvPr>
        </p:nvSpPr>
        <p:spPr/>
        <p:txBody>
          <a:bodyPr/>
          <a:lstStyle/>
          <a:p>
            <a:endParaRPr lang="el-GR"/>
          </a:p>
        </p:txBody>
      </p:sp>
      <p:graphicFrame>
        <p:nvGraphicFramePr>
          <p:cNvPr id="430" name="Διάγραμμα 430">
            <a:extLst>
              <a:ext uri="{FF2B5EF4-FFF2-40B4-BE49-F238E27FC236}">
                <a16:creationId xmlns:a16="http://schemas.microsoft.com/office/drawing/2014/main" id="{5CC1B46A-1823-4C9A-BA2A-1FD79DFD741C}"/>
              </a:ext>
            </a:extLst>
          </p:cNvPr>
          <p:cNvGraphicFramePr/>
          <p:nvPr>
            <p:extLst>
              <p:ext uri="{D42A27DB-BD31-4B8C-83A1-F6EECF244321}">
                <p14:modId xmlns:p14="http://schemas.microsoft.com/office/powerpoint/2010/main" val="3092555628"/>
              </p:ext>
            </p:extLst>
          </p:nvPr>
        </p:nvGraphicFramePr>
        <p:xfrm>
          <a:off x="407096" y="-570978"/>
          <a:ext cx="7816239"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33" name="Διάγραμμα 633">
            <a:extLst>
              <a:ext uri="{FF2B5EF4-FFF2-40B4-BE49-F238E27FC236}">
                <a16:creationId xmlns:a16="http://schemas.microsoft.com/office/drawing/2014/main" id="{401BAE54-1DF0-445B-B5AA-33CABB43C909}"/>
              </a:ext>
            </a:extLst>
          </p:cNvPr>
          <p:cNvGraphicFramePr/>
          <p:nvPr>
            <p:extLst>
              <p:ext uri="{D42A27DB-BD31-4B8C-83A1-F6EECF244321}">
                <p14:modId xmlns:p14="http://schemas.microsoft.com/office/powerpoint/2010/main" val="2707477260"/>
              </p:ext>
            </p:extLst>
          </p:nvPr>
        </p:nvGraphicFramePr>
        <p:xfrm>
          <a:off x="354905" y="1203543"/>
          <a:ext cx="7818326" cy="4868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25" name="Διάγραμμα 825">
            <a:extLst>
              <a:ext uri="{FF2B5EF4-FFF2-40B4-BE49-F238E27FC236}">
                <a16:creationId xmlns:a16="http://schemas.microsoft.com/office/drawing/2014/main" id="{B3CCCDAC-0239-4FD5-8E0B-B7C2D00619EB}"/>
              </a:ext>
            </a:extLst>
          </p:cNvPr>
          <p:cNvGraphicFramePr/>
          <p:nvPr>
            <p:extLst>
              <p:ext uri="{D42A27DB-BD31-4B8C-83A1-F6EECF244321}">
                <p14:modId xmlns:p14="http://schemas.microsoft.com/office/powerpoint/2010/main" val="2588448642"/>
              </p:ext>
            </p:extLst>
          </p:nvPr>
        </p:nvGraphicFramePr>
        <p:xfrm>
          <a:off x="334030" y="3092887"/>
          <a:ext cx="7857992" cy="45239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74" name="TextBox 1073">
            <a:extLst>
              <a:ext uri="{FF2B5EF4-FFF2-40B4-BE49-F238E27FC236}">
                <a16:creationId xmlns:a16="http://schemas.microsoft.com/office/drawing/2014/main" id="{0C649F62-04F3-4BAB-865D-7FE4391545D5}"/>
              </a:ext>
            </a:extLst>
          </p:cNvPr>
          <p:cNvSpPr txBox="1"/>
          <p:nvPr/>
        </p:nvSpPr>
        <p:spPr>
          <a:xfrm>
            <a:off x="194154" y="486427"/>
            <a:ext cx="8150267" cy="523220"/>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2800" b="1" u="sng">
                <a:solidFill>
                  <a:schemeClr val="bg1"/>
                </a:solidFill>
                <a:latin typeface="Bookman Old Style"/>
                <a:cs typeface="Arial"/>
              </a:rPr>
              <a:t>31 January 2018</a:t>
            </a:r>
            <a:endParaRPr lang="el-GR" u="sng">
              <a:solidFill>
                <a:schemeClr val="bg1"/>
              </a:solidFill>
              <a:cs typeface="Arial"/>
            </a:endParaRPr>
          </a:p>
        </p:txBody>
      </p:sp>
      <p:pic>
        <p:nvPicPr>
          <p:cNvPr id="1231" name="Εικόνα 1231" descr="Εικόνα που περιέχει άτομο, υπαίθριος, ουρανός, πλήθος&#10;&#10;Η περιγραφή δημιουργήθηκε με πολύ υψηλή αξιοπιστία">
            <a:extLst>
              <a:ext uri="{FF2B5EF4-FFF2-40B4-BE49-F238E27FC236}">
                <a16:creationId xmlns:a16="http://schemas.microsoft.com/office/drawing/2014/main" id="{215FADE0-0E56-4154-A173-B8AB393C9388}"/>
              </a:ext>
            </a:extLst>
          </p:cNvPr>
          <p:cNvPicPr>
            <a:picLocks noChangeAspect="1"/>
          </p:cNvPicPr>
          <p:nvPr/>
        </p:nvPicPr>
        <p:blipFill>
          <a:blip r:embed="rId17"/>
          <a:stretch>
            <a:fillRect/>
          </a:stretch>
        </p:blipFill>
        <p:spPr>
          <a:xfrm>
            <a:off x="8668899" y="3505589"/>
            <a:ext cx="3141897" cy="2563677"/>
          </a:xfrm>
          <a:prstGeom prst="rect">
            <a:avLst/>
          </a:prstGeom>
        </p:spPr>
      </p:pic>
    </p:spTree>
    <p:extLst>
      <p:ext uri="{BB962C8B-B14F-4D97-AF65-F5344CB8AC3E}">
        <p14:creationId xmlns:p14="http://schemas.microsoft.com/office/powerpoint/2010/main" val="42815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p:cTn id="7" dur="500" fill="hold"/>
                                        <p:tgtEl>
                                          <p:spTgt spid="430"/>
                                        </p:tgtEl>
                                        <p:attrNameLst>
                                          <p:attrName>ppt_w</p:attrName>
                                        </p:attrNameLst>
                                      </p:cBhvr>
                                      <p:tavLst>
                                        <p:tav tm="0">
                                          <p:val>
                                            <p:fltVal val="0"/>
                                          </p:val>
                                        </p:tav>
                                        <p:tav tm="100000">
                                          <p:val>
                                            <p:strVal val="#ppt_w"/>
                                          </p:val>
                                        </p:tav>
                                      </p:tavLst>
                                    </p:anim>
                                    <p:anim calcmode="lin" valueType="num">
                                      <p:cBhvr>
                                        <p:cTn id="8" dur="500" fill="hold"/>
                                        <p:tgtEl>
                                          <p:spTgt spid="430"/>
                                        </p:tgtEl>
                                        <p:attrNameLst>
                                          <p:attrName>ppt_h</p:attrName>
                                        </p:attrNameLst>
                                      </p:cBhvr>
                                      <p:tavLst>
                                        <p:tav tm="0">
                                          <p:val>
                                            <p:fltVal val="0"/>
                                          </p:val>
                                        </p:tav>
                                        <p:tav tm="100000">
                                          <p:val>
                                            <p:strVal val="#ppt_h"/>
                                          </p:val>
                                        </p:tav>
                                      </p:tavLst>
                                    </p:anim>
                                    <p:animEffect transition="in" filter="fade">
                                      <p:cBhvr>
                                        <p:cTn id="9"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8CB016-2388-42F9-BE5C-920EDBD1C25F}"/>
              </a:ext>
            </a:extLst>
          </p:cNvPr>
          <p:cNvSpPr>
            <a:spLocks noGrp="1"/>
          </p:cNvSpPr>
          <p:nvPr>
            <p:ph type="title"/>
          </p:nvPr>
        </p:nvSpPr>
        <p:spPr>
          <a:xfrm>
            <a:off x="8612269" y="4516676"/>
            <a:ext cx="3200400" cy="1298950"/>
          </a:xfrm>
        </p:spPr>
        <p:txBody>
          <a:bodyPr vert="horz" lIns="91440" tIns="45720" rIns="91440" bIns="45720" rtlCol="0" anchor="b">
            <a:noAutofit/>
          </a:bodyPr>
          <a:lstStyle/>
          <a:p>
            <a:r>
              <a:rPr lang="el-GR" sz="2000" dirty="0">
                <a:solidFill>
                  <a:schemeClr val="accent1">
                    <a:lumMod val="50000"/>
                  </a:schemeClr>
                </a:solidFill>
              </a:rPr>
              <a:t>Due to overcrowding, many people are sleeping in tents exposed to extreme weather conditions, while food and water supply is reportedly insufficient, sanitation is poor and security highly </a:t>
            </a:r>
            <a:r>
              <a:rPr lang="el-GR" sz="2000">
                <a:solidFill>
                  <a:schemeClr val="accent1">
                    <a:lumMod val="50000"/>
                  </a:schemeClr>
                </a:solidFill>
              </a:rPr>
              <a:t>problematic. This photo published by </a:t>
            </a:r>
            <a:r>
              <a:rPr lang="el-GR" sz="2000" dirty="0">
                <a:solidFill>
                  <a:schemeClr val="accent1">
                    <a:lumMod val="50000"/>
                  </a:schemeClr>
                </a:solidFill>
              </a:rPr>
              <a:t>international press </a:t>
            </a:r>
            <a:r>
              <a:rPr lang="el-GR" sz="2000">
                <a:solidFill>
                  <a:schemeClr val="accent1">
                    <a:lumMod val="50000"/>
                  </a:schemeClr>
                </a:solidFill>
              </a:rPr>
              <a:t>demonstrates the </a:t>
            </a:r>
            <a:r>
              <a:rPr lang="el-GR" sz="2000" dirty="0">
                <a:solidFill>
                  <a:schemeClr val="accent1">
                    <a:lumMod val="50000"/>
                  </a:schemeClr>
                </a:solidFill>
              </a:rPr>
              <a:t>unacceptable conditions prevailing at the Moria RIC, </a:t>
            </a:r>
            <a:r>
              <a:rPr lang="el-GR" sz="2000" b="1" dirty="0">
                <a:solidFill>
                  <a:schemeClr val="accent1">
                    <a:lumMod val="50000"/>
                  </a:schemeClr>
                </a:solidFill>
              </a:rPr>
              <a:t>Lesvos</a:t>
            </a:r>
            <a:r>
              <a:rPr lang="el-GR" sz="2000" dirty="0">
                <a:solidFill>
                  <a:schemeClr val="accent1">
                    <a:lumMod val="50000"/>
                  </a:schemeClr>
                </a:solidFill>
              </a:rPr>
              <a:t>.</a:t>
            </a:r>
          </a:p>
        </p:txBody>
      </p:sp>
      <p:pic>
        <p:nvPicPr>
          <p:cNvPr id="5" name="Εικόνα 5" descr="Εικόνα που περιέχει υπαίθριος, ουρανός, δέντρο, φύση&#10;&#10;Η περιγραφή δημιουργήθηκε με πολύ υψηλή αξιοπιστία">
            <a:extLst>
              <a:ext uri="{FF2B5EF4-FFF2-40B4-BE49-F238E27FC236}">
                <a16:creationId xmlns:a16="http://schemas.microsoft.com/office/drawing/2014/main" id="{8525A02F-3D2A-4E24-B5FF-92A18462BAE4}"/>
              </a:ext>
            </a:extLst>
          </p:cNvPr>
          <p:cNvPicPr>
            <a:picLocks noGrp="1" noChangeAspect="1"/>
          </p:cNvPicPr>
          <p:nvPr>
            <p:ph type="pic" idx="1"/>
          </p:nvPr>
        </p:nvPicPr>
        <p:blipFill rotWithShape="1">
          <a:blip r:embed="rId2"/>
          <a:srcRect l="7407" r="7407"/>
          <a:stretch/>
        </p:blipFill>
        <p:spPr>
          <a:prstGeom prst="rect">
            <a:avLst/>
          </a:prstGeom>
        </p:spPr>
      </p:pic>
      <p:sp>
        <p:nvSpPr>
          <p:cNvPr id="4" name="Θέση κειμένου 3">
            <a:extLst>
              <a:ext uri="{FF2B5EF4-FFF2-40B4-BE49-F238E27FC236}">
                <a16:creationId xmlns:a16="http://schemas.microsoft.com/office/drawing/2014/main" id="{8A393706-91E8-4CA4-8B94-AAEBA38C9B6E}"/>
              </a:ext>
            </a:extLst>
          </p:cNvPr>
          <p:cNvSpPr>
            <a:spLocks noGrp="1"/>
          </p:cNvSpPr>
          <p:nvPr>
            <p:ph type="body" sz="half" idx="2"/>
          </p:nvPr>
        </p:nvSpPr>
        <p:spPr>
          <a:xfrm>
            <a:off x="12850242" y="2663242"/>
            <a:ext cx="1519825" cy="1799156"/>
          </a:xfrm>
        </p:spPr>
        <p:txBody>
          <a:bodyPr vert="horz" lIns="91440" tIns="45720" rIns="91440" bIns="45720" rtlCol="0" anchor="t">
            <a:normAutofit/>
          </a:bodyPr>
          <a:lstStyle/>
          <a:p>
            <a:endParaRPr lang="el-GR"/>
          </a:p>
        </p:txBody>
      </p:sp>
    </p:spTree>
    <p:extLst>
      <p:ext uri="{BB962C8B-B14F-4D97-AF65-F5344CB8AC3E}">
        <p14:creationId xmlns:p14="http://schemas.microsoft.com/office/powerpoint/2010/main" val="26024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56F6D-D174-404A-88BF-198B16019D90}"/>
              </a:ext>
            </a:extLst>
          </p:cNvPr>
          <p:cNvSpPr>
            <a:spLocks noGrp="1"/>
          </p:cNvSpPr>
          <p:nvPr>
            <p:ph type="title"/>
          </p:nvPr>
        </p:nvSpPr>
        <p:spPr>
          <a:xfrm>
            <a:off x="1069848" y="98413"/>
            <a:ext cx="10058400" cy="1609344"/>
          </a:xfrm>
        </p:spPr>
        <p:txBody>
          <a:bodyPr vert="horz" lIns="91440" tIns="45720" rIns="91440" bIns="45720" rtlCol="0" anchor="ctr">
            <a:normAutofit/>
          </a:bodyPr>
          <a:lstStyle/>
          <a:p>
            <a:r>
              <a:rPr lang="en-US" sz="3600" dirty="0">
                <a:solidFill>
                  <a:schemeClr val="accent1">
                    <a:lumMod val="50000"/>
                  </a:schemeClr>
                </a:solidFill>
              </a:rPr>
              <a:t>Refugees' living conditions in </a:t>
            </a:r>
            <a:r>
              <a:rPr lang="en-US" sz="3600" err="1">
                <a:solidFill>
                  <a:schemeClr val="accent1">
                    <a:lumMod val="50000"/>
                  </a:schemeClr>
                </a:solidFill>
              </a:rPr>
              <a:t>Idomeni</a:t>
            </a:r>
          </a:p>
        </p:txBody>
      </p:sp>
      <p:pic>
        <p:nvPicPr>
          <p:cNvPr id="15" name="Εικόνα 18" descr="Εικόνα που περιέχει ουρανός, υπαίθριος, άτομο, έδαφος&#10;&#10;Η περιγραφή δημιουργήθηκε με πολύ υψηλή αξιοπιστία">
            <a:extLst>
              <a:ext uri="{FF2B5EF4-FFF2-40B4-BE49-F238E27FC236}">
                <a16:creationId xmlns:a16="http://schemas.microsoft.com/office/drawing/2014/main" id="{4B3445F7-01C7-4B00-9F61-7B70EA5EDAF3}"/>
              </a:ext>
            </a:extLst>
          </p:cNvPr>
          <p:cNvPicPr>
            <a:picLocks noGrp="1" noChangeAspect="1"/>
          </p:cNvPicPr>
          <p:nvPr>
            <p:ph idx="1"/>
          </p:nvPr>
        </p:nvPicPr>
        <p:blipFill>
          <a:blip r:embed="rId2"/>
          <a:stretch>
            <a:fillRect/>
          </a:stretch>
        </p:blipFill>
        <p:spPr>
          <a:xfrm>
            <a:off x="844641" y="1423046"/>
            <a:ext cx="10508813" cy="5155242"/>
          </a:xfrm>
          <a:prstGeom prst="rect">
            <a:avLst/>
          </a:prstGeom>
        </p:spPr>
      </p:pic>
    </p:spTree>
    <p:extLst>
      <p:ext uri="{BB962C8B-B14F-4D97-AF65-F5344CB8AC3E}">
        <p14:creationId xmlns:p14="http://schemas.microsoft.com/office/powerpoint/2010/main" val="218136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36D02-A6FE-4760-B9B7-66BFC5149BAD}"/>
              </a:ext>
            </a:extLst>
          </p:cNvPr>
          <p:cNvSpPr>
            <a:spLocks noGrp="1"/>
          </p:cNvSpPr>
          <p:nvPr>
            <p:ph type="title"/>
          </p:nvPr>
        </p:nvSpPr>
        <p:spPr/>
        <p:txBody>
          <a:bodyPr/>
          <a:lstStyle/>
          <a:p>
            <a:r>
              <a:rPr lang="el-GR" sz="4400" dirty="0">
                <a:solidFill>
                  <a:schemeClr val="accent1">
                    <a:lumMod val="50000"/>
                  </a:schemeClr>
                </a:solidFill>
              </a:rPr>
              <a:t>Refugees </a:t>
            </a:r>
            <a:r>
              <a:rPr lang="el-GR" sz="4400" dirty="0" err="1">
                <a:solidFill>
                  <a:schemeClr val="accent1">
                    <a:lumMod val="50000"/>
                  </a:schemeClr>
                </a:solidFill>
              </a:rPr>
              <a:t>standing</a:t>
            </a:r>
            <a:r>
              <a:rPr lang="el-GR" sz="4400" dirty="0">
                <a:solidFill>
                  <a:schemeClr val="accent1">
                    <a:lumMod val="50000"/>
                  </a:schemeClr>
                </a:solidFill>
              </a:rPr>
              <a:t> on </a:t>
            </a:r>
            <a:r>
              <a:rPr lang="el-GR" sz="4400" dirty="0" err="1">
                <a:solidFill>
                  <a:schemeClr val="accent1">
                    <a:lumMod val="50000"/>
                  </a:schemeClr>
                </a:solidFill>
              </a:rPr>
              <a:t>borders</a:t>
            </a:r>
            <a:r>
              <a:rPr lang="el-GR" sz="4400" dirty="0">
                <a:solidFill>
                  <a:schemeClr val="accent1">
                    <a:lumMod val="50000"/>
                  </a:schemeClr>
                </a:solidFill>
              </a:rPr>
              <a:t> (</a:t>
            </a:r>
            <a:r>
              <a:rPr lang="el-GR" sz="4400" dirty="0" err="1">
                <a:solidFill>
                  <a:schemeClr val="accent1">
                    <a:lumMod val="50000"/>
                  </a:schemeClr>
                </a:solidFill>
              </a:rPr>
              <a:t>Idomeni</a:t>
            </a:r>
            <a:r>
              <a:rPr lang="el-GR" sz="4400" dirty="0">
                <a:solidFill>
                  <a:schemeClr val="accent1">
                    <a:lumMod val="50000"/>
                  </a:schemeClr>
                </a:solidFill>
              </a:rPr>
              <a:t>)</a:t>
            </a:r>
            <a:endParaRPr lang="el-GR" sz="4400" dirty="0">
              <a:solidFill>
                <a:schemeClr val="accent1">
                  <a:lumMod val="50000"/>
                </a:schemeClr>
              </a:solidFill>
              <a:latin typeface="Arial Black"/>
            </a:endParaRPr>
          </a:p>
        </p:txBody>
      </p:sp>
      <p:pic>
        <p:nvPicPr>
          <p:cNvPr id="4" name="Εικόνα 4" descr="Εικόνα που περιέχει έδαφος, κτίριο, άτομο&#10;&#10;Η περιγραφή δημιουργήθηκε με πολύ υψηλή αξιοπιστία">
            <a:extLst>
              <a:ext uri="{FF2B5EF4-FFF2-40B4-BE49-F238E27FC236}">
                <a16:creationId xmlns:a16="http://schemas.microsoft.com/office/drawing/2014/main" id="{51EE9631-60DD-4ECC-A3ED-6B6D8005FB57}"/>
              </a:ext>
            </a:extLst>
          </p:cNvPr>
          <p:cNvPicPr>
            <a:picLocks noGrp="1" noChangeAspect="1"/>
          </p:cNvPicPr>
          <p:nvPr>
            <p:ph idx="1"/>
          </p:nvPr>
        </p:nvPicPr>
        <p:blipFill>
          <a:blip r:embed="rId2"/>
          <a:stretch>
            <a:fillRect/>
          </a:stretch>
        </p:blipFill>
        <p:spPr>
          <a:xfrm>
            <a:off x="1071266" y="2100532"/>
            <a:ext cx="10066001" cy="4708407"/>
          </a:xfrm>
          <a:prstGeom prst="rect">
            <a:avLst/>
          </a:prstGeom>
        </p:spPr>
      </p:pic>
    </p:spTree>
    <p:extLst>
      <p:ext uri="{BB962C8B-B14F-4D97-AF65-F5344CB8AC3E}">
        <p14:creationId xmlns:p14="http://schemas.microsoft.com/office/powerpoint/2010/main" val="63024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err="1">
                <a:solidFill>
                  <a:schemeClr val="accent1">
                    <a:lumMod val="50000"/>
                  </a:schemeClr>
                </a:solidFill>
                <a:latin typeface="Arial Black"/>
              </a:rPr>
              <a:t>What</a:t>
            </a:r>
            <a:r>
              <a:rPr lang="el-GR" sz="3600" dirty="0">
                <a:solidFill>
                  <a:schemeClr val="accent1">
                    <a:lumMod val="50000"/>
                  </a:schemeClr>
                </a:solidFill>
                <a:latin typeface="Arial Black"/>
              </a:rPr>
              <a:t> </a:t>
            </a:r>
            <a:r>
              <a:rPr lang="el-GR" sz="3600" dirty="0" err="1">
                <a:solidFill>
                  <a:schemeClr val="accent1">
                    <a:lumMod val="50000"/>
                  </a:schemeClr>
                </a:solidFill>
                <a:latin typeface="Arial Black"/>
              </a:rPr>
              <a:t>is</a:t>
            </a:r>
            <a:r>
              <a:rPr lang="el-GR" sz="3600" dirty="0">
                <a:solidFill>
                  <a:schemeClr val="accent1">
                    <a:lumMod val="50000"/>
                  </a:schemeClr>
                </a:solidFill>
                <a:latin typeface="Arial Black"/>
              </a:rPr>
              <a:t> a </a:t>
            </a:r>
            <a:r>
              <a:rPr lang="el-GR" sz="3600" dirty="0" err="1">
                <a:solidFill>
                  <a:schemeClr val="accent1">
                    <a:lumMod val="50000"/>
                  </a:schemeClr>
                </a:solidFill>
                <a:latin typeface="Arial Black"/>
              </a:rPr>
              <a:t>refugee</a:t>
            </a:r>
            <a:r>
              <a:rPr lang="el-GR" sz="3600" dirty="0">
                <a:solidFill>
                  <a:schemeClr val="accent1">
                    <a:lumMod val="50000"/>
                  </a:schemeClr>
                </a:solidFill>
                <a:latin typeface="Arial Black"/>
              </a:rPr>
              <a:t> </a:t>
            </a:r>
            <a:r>
              <a:rPr lang="el-GR" sz="3600" dirty="0" err="1">
                <a:solidFill>
                  <a:schemeClr val="accent1">
                    <a:lumMod val="50000"/>
                  </a:schemeClr>
                </a:solidFill>
                <a:latin typeface="Arial Black"/>
              </a:rPr>
              <a:t>crisis</a:t>
            </a:r>
            <a:r>
              <a:rPr lang="el-GR" sz="3600" dirty="0">
                <a:solidFill>
                  <a:schemeClr val="accent1">
                    <a:lumMod val="50000"/>
                  </a:schemeClr>
                </a:solidFill>
                <a:latin typeface="Arial Black"/>
              </a:rPr>
              <a:t>?</a:t>
            </a:r>
          </a:p>
        </p:txBody>
      </p:sp>
      <p:sp>
        <p:nvSpPr>
          <p:cNvPr id="5" name="Θέση κειμένου 4">
            <a:extLst>
              <a:ext uri="{FF2B5EF4-FFF2-40B4-BE49-F238E27FC236}">
                <a16:creationId xmlns:a16="http://schemas.microsoft.com/office/drawing/2014/main" id="{457F407B-A509-4B6E-A573-61421C0BB6BD}"/>
              </a:ext>
            </a:extLst>
          </p:cNvPr>
          <p:cNvSpPr>
            <a:spLocks noGrp="1"/>
          </p:cNvSpPr>
          <p:nvPr>
            <p:ph type="body" sz="half" idx="2"/>
          </p:nvPr>
        </p:nvSpPr>
        <p:spPr/>
        <p:txBody>
          <a:bodyPr/>
          <a:lstStyle/>
          <a:p>
            <a:endParaRPr lang="el-GR"/>
          </a:p>
        </p:txBody>
      </p:sp>
      <p:graphicFrame>
        <p:nvGraphicFramePr>
          <p:cNvPr id="439" name="Διάγραμμα 439">
            <a:extLst>
              <a:ext uri="{FF2B5EF4-FFF2-40B4-BE49-F238E27FC236}">
                <a16:creationId xmlns:a16="http://schemas.microsoft.com/office/drawing/2014/main" id="{BE1C59BA-3AF5-4FF2-8AE7-2FADE4E70D2F}"/>
              </a:ext>
            </a:extLst>
          </p:cNvPr>
          <p:cNvGraphicFramePr>
            <a:graphicFrameLocks noGrp="1"/>
          </p:cNvGraphicFramePr>
          <p:nvPr>
            <p:ph idx="1"/>
            <p:extLst>
              <p:ext uri="{D42A27DB-BD31-4B8C-83A1-F6EECF244321}">
                <p14:modId xmlns:p14="http://schemas.microsoft.com/office/powerpoint/2010/main" val="4194574178"/>
              </p:ext>
            </p:extLst>
          </p:nvPr>
        </p:nvGraphicFramePr>
        <p:xfrm>
          <a:off x="838200" y="685800"/>
          <a:ext cx="671195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67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Τίτλος 1">
            <a:extLst>
              <a:ext uri="{FF2B5EF4-FFF2-40B4-BE49-F238E27FC236}">
                <a16:creationId xmlns:a16="http://schemas.microsoft.com/office/drawing/2014/main" id="{66C00C15-D34C-4BF7-AE40-6C3DD010F746}"/>
              </a:ext>
            </a:extLst>
          </p:cNvPr>
          <p:cNvSpPr>
            <a:spLocks noGrp="1"/>
          </p:cNvSpPr>
          <p:nvPr>
            <p:ph type="title"/>
          </p:nvPr>
        </p:nvSpPr>
        <p:spPr>
          <a:xfrm>
            <a:off x="8429477" y="338495"/>
            <a:ext cx="3677264" cy="1609344"/>
          </a:xfrm>
        </p:spPr>
        <p:txBody>
          <a:bodyPr vert="horz" lIns="91440" tIns="45720" rIns="91440" bIns="45720" rtlCol="0" anchor="ctr">
            <a:normAutofit/>
          </a:bodyPr>
          <a:lstStyle/>
          <a:p>
            <a:r>
              <a:rPr lang="en-US" sz="3300" err="1">
                <a:solidFill>
                  <a:schemeClr val="accent1">
                    <a:lumMod val="50000"/>
                  </a:schemeClr>
                </a:solidFill>
              </a:rPr>
              <a:t>Souda's</a:t>
            </a:r>
            <a:r>
              <a:rPr lang="en-US" sz="3300" dirty="0">
                <a:solidFill>
                  <a:schemeClr val="accent1">
                    <a:lumMod val="50000"/>
                  </a:schemeClr>
                </a:solidFill>
              </a:rPr>
              <a:t> refugee camp in Chios island</a:t>
            </a:r>
          </a:p>
        </p:txBody>
      </p:sp>
      <p:pic>
        <p:nvPicPr>
          <p:cNvPr id="5" name="Εικόνα 5" descr="Εικόνα που περιέχει δέντρο, υπαίθριος, χιόνι&#10;&#10;Η περιγραφή δημιουργήθηκε με πολύ υψηλή αξιοπιστία">
            <a:extLst>
              <a:ext uri="{FF2B5EF4-FFF2-40B4-BE49-F238E27FC236}">
                <a16:creationId xmlns:a16="http://schemas.microsoft.com/office/drawing/2014/main" id="{FDF0ACE1-224D-423F-8D5D-08389DC3DBBE}"/>
              </a:ext>
            </a:extLst>
          </p:cNvPr>
          <p:cNvPicPr>
            <a:picLocks noGrp="1" noChangeAspect="1"/>
          </p:cNvPicPr>
          <p:nvPr>
            <p:ph idx="1"/>
          </p:nvPr>
        </p:nvPicPr>
        <p:blipFill rotWithShape="1">
          <a:blip r:embed="rId4"/>
          <a:srcRect l="5147" r="25275"/>
          <a:stretch/>
        </p:blipFill>
        <p:spPr>
          <a:xfrm>
            <a:off x="633999" y="640080"/>
            <a:ext cx="6912217" cy="5588101"/>
          </a:xfrm>
          <a:prstGeom prst="rect">
            <a:avLst/>
          </a:prstGeom>
        </p:spPr>
      </p:pic>
      <p:sp>
        <p:nvSpPr>
          <p:cNvPr id="4" name="Θέση κειμένου 3">
            <a:extLst>
              <a:ext uri="{FF2B5EF4-FFF2-40B4-BE49-F238E27FC236}">
                <a16:creationId xmlns:a16="http://schemas.microsoft.com/office/drawing/2014/main" id="{B7F040CF-2B8E-412D-960F-164F6A8B7BEE}"/>
              </a:ext>
            </a:extLst>
          </p:cNvPr>
          <p:cNvSpPr>
            <a:spLocks noGrp="1"/>
          </p:cNvSpPr>
          <p:nvPr>
            <p:ph type="body" sz="half" idx="2"/>
          </p:nvPr>
        </p:nvSpPr>
        <p:spPr>
          <a:xfrm>
            <a:off x="7865805" y="2121408"/>
            <a:ext cx="3677263" cy="4092579"/>
          </a:xfrm>
        </p:spPr>
        <p:txBody>
          <a:bodyPr vert="horz" lIns="91440" tIns="45720" rIns="91440" bIns="45720" rtlCol="0">
            <a:normAutofit/>
          </a:bodyPr>
          <a:lstStyle/>
          <a:p>
            <a:pPr indent="-182880">
              <a:lnSpc>
                <a:spcPct val="90000"/>
              </a:lnSpc>
              <a:buFont typeface="Wingdings" pitchFamily="2" charset="2"/>
              <a:buChar char="§"/>
            </a:pPr>
            <a:endParaRPr lang="en-US" sz="1600">
              <a:solidFill>
                <a:schemeClr val="tx1"/>
              </a:solidFill>
            </a:endParaRPr>
          </a:p>
        </p:txBody>
      </p:sp>
    </p:spTree>
    <p:extLst>
      <p:ext uri="{BB962C8B-B14F-4D97-AF65-F5344CB8AC3E}">
        <p14:creationId xmlns:p14="http://schemas.microsoft.com/office/powerpoint/2010/main" val="161126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1E3021-1768-4083-AFCD-7A430ADB332C}"/>
              </a:ext>
            </a:extLst>
          </p:cNvPr>
          <p:cNvSpPr>
            <a:spLocks noGrp="1"/>
          </p:cNvSpPr>
          <p:nvPr>
            <p:ph type="title"/>
          </p:nvPr>
        </p:nvSpPr>
        <p:spPr>
          <a:xfrm>
            <a:off x="1748342" y="2781070"/>
            <a:ext cx="10110591" cy="1671974"/>
          </a:xfrm>
        </p:spPr>
        <p:txBody>
          <a:bodyPr>
            <a:normAutofit fontScale="90000"/>
          </a:bodyPr>
          <a:lstStyle/>
          <a:p>
            <a:r>
              <a:rPr lang="el-GR" sz="5400" dirty="0" err="1">
                <a:solidFill>
                  <a:schemeClr val="bg1"/>
                </a:solidFill>
              </a:rPr>
              <a:t>However</a:t>
            </a:r>
            <a:r>
              <a:rPr lang="el-GR" sz="5400" dirty="0">
                <a:solidFill>
                  <a:schemeClr val="bg1"/>
                </a:solidFill>
              </a:rPr>
              <a:t>, </a:t>
            </a:r>
            <a:r>
              <a:rPr lang="el-GR" sz="5400" dirty="0" err="1">
                <a:solidFill>
                  <a:schemeClr val="bg1"/>
                </a:solidFill>
              </a:rPr>
              <a:t>solidarity</a:t>
            </a:r>
            <a:r>
              <a:rPr lang="el-GR" sz="5400" dirty="0">
                <a:solidFill>
                  <a:schemeClr val="bg1"/>
                </a:solidFill>
              </a:rPr>
              <a:t> </a:t>
            </a:r>
            <a:r>
              <a:rPr lang="el-GR" sz="5400" dirty="0" err="1">
                <a:solidFill>
                  <a:schemeClr val="bg1"/>
                </a:solidFill>
              </a:rPr>
              <a:t>doesn't</a:t>
            </a:r>
            <a:r>
              <a:rPr lang="el-GR" sz="5400" dirty="0">
                <a:solidFill>
                  <a:schemeClr val="bg1"/>
                </a:solidFill>
              </a:rPr>
              <a:t> </a:t>
            </a:r>
            <a:r>
              <a:rPr lang="el-GR" sz="5400" dirty="0" err="1">
                <a:solidFill>
                  <a:schemeClr val="bg1"/>
                </a:solidFill>
              </a:rPr>
              <a:t>end</a:t>
            </a:r>
            <a:r>
              <a:rPr lang="el-GR" sz="5400" dirty="0">
                <a:solidFill>
                  <a:schemeClr val="bg1"/>
                </a:solidFill>
              </a:rPr>
              <a:t> </a:t>
            </a:r>
            <a:r>
              <a:rPr lang="el-GR" sz="5400" dirty="0" err="1">
                <a:solidFill>
                  <a:schemeClr val="bg1"/>
                </a:solidFill>
              </a:rPr>
              <a:t>at</a:t>
            </a:r>
            <a:r>
              <a:rPr lang="el-GR" sz="5400" dirty="0">
                <a:solidFill>
                  <a:schemeClr val="bg1"/>
                </a:solidFill>
              </a:rPr>
              <a:t> the </a:t>
            </a:r>
            <a:r>
              <a:rPr lang="el-GR" sz="5400" dirty="0" err="1">
                <a:solidFill>
                  <a:schemeClr val="bg1"/>
                </a:solidFill>
              </a:rPr>
              <a:t>borders</a:t>
            </a:r>
            <a:r>
              <a:rPr lang="el-GR" sz="5400" dirty="0">
                <a:solidFill>
                  <a:schemeClr val="bg1"/>
                </a:solidFill>
              </a:rPr>
              <a:t>..</a:t>
            </a:r>
            <a:r>
              <a:rPr lang="el-GR" dirty="0">
                <a:solidFill>
                  <a:schemeClr val="bg1"/>
                </a:solidFill>
              </a:rPr>
              <a:t>.</a:t>
            </a:r>
            <a:endParaRPr lang="el-GR">
              <a:solidFill>
                <a:schemeClr val="bg1"/>
              </a:solidFill>
            </a:endParaRPr>
          </a:p>
        </p:txBody>
      </p:sp>
    </p:spTree>
    <p:extLst>
      <p:ext uri="{BB962C8B-B14F-4D97-AF65-F5344CB8AC3E}">
        <p14:creationId xmlns:p14="http://schemas.microsoft.com/office/powerpoint/2010/main" val="255750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B9D992-2C07-41D6-A9B6-DA44569FFE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4EDA38AE-45B7-448D-BFD5-A87027CDC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F4D3A6CF-3B0E-4565-A453-3F5B4993D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Τίτλος 1">
            <a:extLst>
              <a:ext uri="{FF2B5EF4-FFF2-40B4-BE49-F238E27FC236}">
                <a16:creationId xmlns:a16="http://schemas.microsoft.com/office/drawing/2014/main" id="{8BE6FB1E-08DD-4522-8872-8465B95E0B8F}"/>
              </a:ext>
            </a:extLst>
          </p:cNvPr>
          <p:cNvSpPr>
            <a:spLocks noGrp="1"/>
          </p:cNvSpPr>
          <p:nvPr>
            <p:ph type="title"/>
          </p:nvPr>
        </p:nvSpPr>
        <p:spPr>
          <a:xfrm>
            <a:off x="8471231" y="829098"/>
            <a:ext cx="3677264" cy="1609344"/>
          </a:xfrm>
        </p:spPr>
        <p:txBody>
          <a:bodyPr vert="horz" lIns="91440" tIns="45720" rIns="91440" bIns="45720" rtlCol="0" anchor="ctr">
            <a:noAutofit/>
          </a:bodyPr>
          <a:lstStyle/>
          <a:p>
            <a:r>
              <a:rPr lang="en-US" dirty="0">
                <a:solidFill>
                  <a:schemeClr val="accent1">
                    <a:lumMod val="50000"/>
                  </a:schemeClr>
                </a:solidFill>
              </a:rPr>
              <a:t>A woman volunteer promotes the value of cooperation to the children</a:t>
            </a:r>
          </a:p>
        </p:txBody>
      </p:sp>
      <p:pic>
        <p:nvPicPr>
          <p:cNvPr id="5" name="Εικόνα 5" descr="Εικόνα που περιέχει άτομο, έδαφος, υπαίθριος, ουρανός&#10;&#10;Η περιγραφή δημιουργήθηκε με πολύ υψηλή αξιοπιστία">
            <a:extLst>
              <a:ext uri="{FF2B5EF4-FFF2-40B4-BE49-F238E27FC236}">
                <a16:creationId xmlns:a16="http://schemas.microsoft.com/office/drawing/2014/main" id="{C482DA39-AC7F-46D6-A62E-38982A8F1C05}"/>
              </a:ext>
            </a:extLst>
          </p:cNvPr>
          <p:cNvPicPr>
            <a:picLocks noGrp="1" noChangeAspect="1"/>
          </p:cNvPicPr>
          <p:nvPr>
            <p:ph type="pic" idx="1"/>
          </p:nvPr>
        </p:nvPicPr>
        <p:blipFill rotWithShape="1">
          <a:blip r:embed="rId4"/>
          <a:srcRect l="15211" r="15211"/>
          <a:stretch/>
        </p:blipFill>
        <p:spPr>
          <a:xfrm>
            <a:off x="633999" y="640080"/>
            <a:ext cx="6912217" cy="5588101"/>
          </a:xfrm>
          <a:prstGeom prst="rect">
            <a:avLst/>
          </a:prstGeom>
        </p:spPr>
      </p:pic>
      <p:sp>
        <p:nvSpPr>
          <p:cNvPr id="4" name="Θέση κειμένου 3">
            <a:extLst>
              <a:ext uri="{FF2B5EF4-FFF2-40B4-BE49-F238E27FC236}">
                <a16:creationId xmlns:a16="http://schemas.microsoft.com/office/drawing/2014/main" id="{0D6CDE01-2A36-4648-B064-36289C1FBF26}"/>
              </a:ext>
            </a:extLst>
          </p:cNvPr>
          <p:cNvSpPr>
            <a:spLocks noGrp="1"/>
          </p:cNvSpPr>
          <p:nvPr>
            <p:ph type="body" sz="half" idx="2"/>
          </p:nvPr>
        </p:nvSpPr>
        <p:spPr>
          <a:xfrm>
            <a:off x="7865805" y="2121408"/>
            <a:ext cx="3677263" cy="4092579"/>
          </a:xfrm>
        </p:spPr>
        <p:txBody>
          <a:bodyPr vert="horz" lIns="91440" tIns="45720" rIns="91440" bIns="45720" rtlCol="0">
            <a:normAutofit/>
          </a:bodyPr>
          <a:lstStyle/>
          <a:p>
            <a:pPr indent="-182880">
              <a:lnSpc>
                <a:spcPct val="90000"/>
              </a:lnSpc>
              <a:buFont typeface="Wingdings" pitchFamily="2" charset="2"/>
              <a:buChar char="§"/>
            </a:pPr>
            <a:endParaRPr lang="en-US" sz="1600">
              <a:solidFill>
                <a:schemeClr val="tx1"/>
              </a:solidFill>
            </a:endParaRPr>
          </a:p>
        </p:txBody>
      </p:sp>
    </p:spTree>
    <p:extLst>
      <p:ext uri="{BB962C8B-B14F-4D97-AF65-F5344CB8AC3E}">
        <p14:creationId xmlns:p14="http://schemas.microsoft.com/office/powerpoint/2010/main" val="421814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F7A222-410D-4EDF-ABC1-D830A294B2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177537F-39CD-4043-941B-836B1731D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4AD77B8-9F79-4842-ACDF-E9598ABA8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Τίτλος 1">
            <a:extLst>
              <a:ext uri="{FF2B5EF4-FFF2-40B4-BE49-F238E27FC236}">
                <a16:creationId xmlns:a16="http://schemas.microsoft.com/office/drawing/2014/main" id="{634F8E8F-B1F8-4F32-A823-A18EB34BCAC5}"/>
              </a:ext>
            </a:extLst>
          </p:cNvPr>
          <p:cNvSpPr>
            <a:spLocks noGrp="1"/>
          </p:cNvSpPr>
          <p:nvPr>
            <p:ph type="title"/>
          </p:nvPr>
        </p:nvSpPr>
        <p:spPr>
          <a:xfrm>
            <a:off x="8596491" y="1382331"/>
            <a:ext cx="3677264" cy="1609344"/>
          </a:xfrm>
        </p:spPr>
        <p:txBody>
          <a:bodyPr vert="horz" lIns="91440" tIns="45720" rIns="91440" bIns="45720" rtlCol="0" anchor="ctr">
            <a:normAutofit fontScale="90000"/>
          </a:bodyPr>
          <a:lstStyle/>
          <a:p>
            <a:r>
              <a:rPr lang="en-US" sz="3600" dirty="0">
                <a:solidFill>
                  <a:schemeClr val="accent1">
                    <a:lumMod val="50000"/>
                  </a:schemeClr>
                </a:solidFill>
              </a:rPr>
              <a:t>A doctor from </a:t>
            </a:r>
            <a:r>
              <a:rPr lang="en-US" sz="3600" i="1" dirty="0">
                <a:solidFill>
                  <a:schemeClr val="accent1">
                    <a:lumMod val="50000"/>
                  </a:schemeClr>
                </a:solidFill>
              </a:rPr>
              <a:t>Doctors Without Borders</a:t>
            </a:r>
            <a:r>
              <a:rPr lang="en-US" sz="3600" dirty="0">
                <a:solidFill>
                  <a:schemeClr val="accent1">
                    <a:lumMod val="50000"/>
                  </a:schemeClr>
                </a:solidFill>
              </a:rPr>
              <a:t> </a:t>
            </a:r>
            <a:r>
              <a:rPr lang="en-US" sz="3600" dirty="0" err="1">
                <a:solidFill>
                  <a:schemeClr val="accent1">
                    <a:lumMod val="50000"/>
                  </a:schemeClr>
                </a:solidFill>
              </a:rPr>
              <a:t>organisation</a:t>
            </a:r>
            <a:r>
              <a:rPr lang="en-US" sz="3600" dirty="0">
                <a:solidFill>
                  <a:schemeClr val="accent1">
                    <a:lumMod val="50000"/>
                  </a:schemeClr>
                </a:solidFill>
              </a:rPr>
              <a:t> offers his services to refugees</a:t>
            </a:r>
          </a:p>
        </p:txBody>
      </p:sp>
      <p:pic>
        <p:nvPicPr>
          <p:cNvPr id="5" name="Εικόνα 5" descr="Εικόνα που περιέχει άτομο, ομάδα, έδαφος, παιδί&#10;&#10;Η περιγραφή δημιουργήθηκε με πολύ υψηλή αξιοπιστία">
            <a:extLst>
              <a:ext uri="{FF2B5EF4-FFF2-40B4-BE49-F238E27FC236}">
                <a16:creationId xmlns:a16="http://schemas.microsoft.com/office/drawing/2014/main" id="{4F69C237-01AF-4302-B5BD-4A0610B1449F}"/>
              </a:ext>
            </a:extLst>
          </p:cNvPr>
          <p:cNvPicPr>
            <a:picLocks noGrp="1" noChangeAspect="1"/>
          </p:cNvPicPr>
          <p:nvPr>
            <p:ph idx="1"/>
          </p:nvPr>
        </p:nvPicPr>
        <p:blipFill>
          <a:blip r:embed="rId4"/>
          <a:stretch>
            <a:fillRect/>
          </a:stretch>
        </p:blipFill>
        <p:spPr>
          <a:xfrm>
            <a:off x="957588" y="1106301"/>
            <a:ext cx="6912217" cy="4613904"/>
          </a:xfrm>
          <a:prstGeom prst="rect">
            <a:avLst/>
          </a:prstGeom>
        </p:spPr>
      </p:pic>
      <p:sp>
        <p:nvSpPr>
          <p:cNvPr id="4" name="Θέση κειμένου 3">
            <a:extLst>
              <a:ext uri="{FF2B5EF4-FFF2-40B4-BE49-F238E27FC236}">
                <a16:creationId xmlns:a16="http://schemas.microsoft.com/office/drawing/2014/main" id="{B0D279C8-2439-4421-B54A-BF08DDF54A45}"/>
              </a:ext>
            </a:extLst>
          </p:cNvPr>
          <p:cNvSpPr>
            <a:spLocks noGrp="1"/>
          </p:cNvSpPr>
          <p:nvPr>
            <p:ph type="body" sz="half" idx="2"/>
          </p:nvPr>
        </p:nvSpPr>
        <p:spPr>
          <a:xfrm>
            <a:off x="11247832" y="6067106"/>
            <a:ext cx="295236" cy="157319"/>
          </a:xfrm>
        </p:spPr>
        <p:txBody>
          <a:bodyPr vert="horz" lIns="91440" tIns="45720" rIns="91440" bIns="45720" rtlCol="0">
            <a:normAutofit fontScale="40000" lnSpcReduction="20000"/>
          </a:bodyPr>
          <a:lstStyle/>
          <a:p>
            <a:pPr indent="-182880">
              <a:lnSpc>
                <a:spcPct val="90000"/>
              </a:lnSpc>
              <a:buFont typeface="Wingdings" pitchFamily="2" charset="2"/>
              <a:buChar char="§"/>
            </a:pPr>
            <a:endParaRPr lang="en-US" sz="1600">
              <a:solidFill>
                <a:schemeClr val="tx1"/>
              </a:solidFill>
            </a:endParaRPr>
          </a:p>
        </p:txBody>
      </p:sp>
      <p:pic>
        <p:nvPicPr>
          <p:cNvPr id="7" name="Εικόνα 7">
            <a:extLst>
              <a:ext uri="{FF2B5EF4-FFF2-40B4-BE49-F238E27FC236}">
                <a16:creationId xmlns:a16="http://schemas.microsoft.com/office/drawing/2014/main" id="{74219914-1DD4-4DAE-B70B-D10094896F60}"/>
              </a:ext>
            </a:extLst>
          </p:cNvPr>
          <p:cNvPicPr>
            <a:picLocks noChangeAspect="1"/>
          </p:cNvPicPr>
          <p:nvPr/>
        </p:nvPicPr>
        <p:blipFill>
          <a:blip r:embed="rId5"/>
          <a:stretch>
            <a:fillRect/>
          </a:stretch>
        </p:blipFill>
        <p:spPr>
          <a:xfrm>
            <a:off x="9640865" y="4374715"/>
            <a:ext cx="1208763" cy="1240078"/>
          </a:xfrm>
          <a:prstGeom prst="rect">
            <a:avLst/>
          </a:prstGeom>
        </p:spPr>
      </p:pic>
    </p:spTree>
    <p:extLst>
      <p:ext uri="{BB962C8B-B14F-4D97-AF65-F5344CB8AC3E}">
        <p14:creationId xmlns:p14="http://schemas.microsoft.com/office/powerpoint/2010/main" val="214304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22A90-998A-454D-8FB9-80F8B46467D3}"/>
              </a:ext>
            </a:extLst>
          </p:cNvPr>
          <p:cNvSpPr>
            <a:spLocks noGrp="1"/>
          </p:cNvSpPr>
          <p:nvPr>
            <p:ph type="title"/>
          </p:nvPr>
        </p:nvSpPr>
        <p:spPr>
          <a:xfrm>
            <a:off x="8601832" y="1030266"/>
            <a:ext cx="3200400" cy="1737360"/>
          </a:xfrm>
        </p:spPr>
        <p:txBody>
          <a:bodyPr vert="horz" lIns="91440" tIns="45720" rIns="91440" bIns="45720" rtlCol="0" anchor="b">
            <a:noAutofit/>
          </a:bodyPr>
          <a:lstStyle/>
          <a:p>
            <a:r>
              <a:rPr lang="el-GR" sz="3600" dirty="0" err="1">
                <a:solidFill>
                  <a:schemeClr val="accent1">
                    <a:lumMod val="50000"/>
                  </a:schemeClr>
                </a:solidFill>
              </a:rPr>
              <a:t>Volunteers</a:t>
            </a:r>
            <a:r>
              <a:rPr lang="el-GR" sz="3600" dirty="0">
                <a:solidFill>
                  <a:schemeClr val="accent1">
                    <a:lumMod val="50000"/>
                  </a:schemeClr>
                </a:solidFill>
              </a:rPr>
              <a:t> </a:t>
            </a:r>
            <a:r>
              <a:rPr lang="el-GR" sz="3600" dirty="0" err="1">
                <a:solidFill>
                  <a:schemeClr val="accent1">
                    <a:lumMod val="50000"/>
                  </a:schemeClr>
                </a:solidFill>
              </a:rPr>
              <a:t>help</a:t>
            </a:r>
            <a:r>
              <a:rPr lang="el-GR" sz="3600" dirty="0">
                <a:solidFill>
                  <a:schemeClr val="accent1">
                    <a:lumMod val="50000"/>
                  </a:schemeClr>
                </a:solidFill>
              </a:rPr>
              <a:t> the </a:t>
            </a:r>
            <a:r>
              <a:rPr lang="el-GR" sz="3600" dirty="0" err="1">
                <a:solidFill>
                  <a:schemeClr val="accent1">
                    <a:lumMod val="50000"/>
                  </a:schemeClr>
                </a:solidFill>
              </a:rPr>
              <a:t>refugees</a:t>
            </a:r>
            <a:r>
              <a:rPr lang="el-GR" sz="3600" dirty="0">
                <a:solidFill>
                  <a:schemeClr val="accent1">
                    <a:lumMod val="50000"/>
                  </a:schemeClr>
                </a:solidFill>
              </a:rPr>
              <a:t> </a:t>
            </a:r>
            <a:r>
              <a:rPr lang="el-GR" sz="3600" dirty="0" err="1">
                <a:solidFill>
                  <a:schemeClr val="accent1">
                    <a:lumMod val="50000"/>
                  </a:schemeClr>
                </a:solidFill>
              </a:rPr>
              <a:t>arriving</a:t>
            </a:r>
            <a:r>
              <a:rPr lang="el-GR" sz="3600" dirty="0">
                <a:solidFill>
                  <a:schemeClr val="accent1">
                    <a:lumMod val="50000"/>
                  </a:schemeClr>
                </a:solidFill>
              </a:rPr>
              <a:t> on </a:t>
            </a:r>
            <a:r>
              <a:rPr lang="el-GR" sz="3600" dirty="0" err="1">
                <a:solidFill>
                  <a:schemeClr val="accent1">
                    <a:lumMod val="50000"/>
                  </a:schemeClr>
                </a:solidFill>
              </a:rPr>
              <a:t>land</a:t>
            </a:r>
          </a:p>
        </p:txBody>
      </p:sp>
      <p:pic>
        <p:nvPicPr>
          <p:cNvPr id="5" name="Εικόνα 5" descr="Εικόνα που περιέχει άτομο, υπαίθριος, νερό, έδαφος&#10;&#10;Η περιγραφή δημιουργήθηκε με πολύ υψηλή αξιοπιστία">
            <a:extLst>
              <a:ext uri="{FF2B5EF4-FFF2-40B4-BE49-F238E27FC236}">
                <a16:creationId xmlns:a16="http://schemas.microsoft.com/office/drawing/2014/main" id="{35E9586C-819E-4BC6-A704-8C5A11E09DCD}"/>
              </a:ext>
            </a:extLst>
          </p:cNvPr>
          <p:cNvPicPr>
            <a:picLocks noGrp="1" noChangeAspect="1"/>
          </p:cNvPicPr>
          <p:nvPr>
            <p:ph idx="1"/>
          </p:nvPr>
        </p:nvPicPr>
        <p:blipFill>
          <a:blip r:embed="rId2"/>
          <a:stretch>
            <a:fillRect/>
          </a:stretch>
        </p:blipFill>
        <p:spPr>
          <a:xfrm>
            <a:off x="1043384" y="539663"/>
            <a:ext cx="6437025" cy="5750740"/>
          </a:xfrm>
          <a:prstGeom prst="rect">
            <a:avLst/>
          </a:prstGeom>
        </p:spPr>
      </p:pic>
      <p:sp>
        <p:nvSpPr>
          <p:cNvPr id="4" name="Θέση κειμένου 3">
            <a:extLst>
              <a:ext uri="{FF2B5EF4-FFF2-40B4-BE49-F238E27FC236}">
                <a16:creationId xmlns:a16="http://schemas.microsoft.com/office/drawing/2014/main" id="{E18671B0-04DE-4786-9C47-A3865CBAF681}"/>
              </a:ext>
            </a:extLst>
          </p:cNvPr>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340778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888012-2336-40E6-8E1F-3DA18C494D9F}"/>
              </a:ext>
            </a:extLst>
          </p:cNvPr>
          <p:cNvSpPr>
            <a:spLocks noGrp="1"/>
          </p:cNvSpPr>
          <p:nvPr>
            <p:ph type="title"/>
          </p:nvPr>
        </p:nvSpPr>
        <p:spPr>
          <a:xfrm>
            <a:off x="8664463" y="2950922"/>
            <a:ext cx="3252591" cy="1726922"/>
          </a:xfrm>
        </p:spPr>
        <p:txBody>
          <a:bodyPr>
            <a:normAutofit fontScale="90000"/>
          </a:bodyPr>
          <a:lstStyle/>
          <a:p>
            <a:r>
              <a:rPr lang="en" dirty="0">
                <a:solidFill>
                  <a:schemeClr val="accent1">
                    <a:lumMod val="50000"/>
                  </a:schemeClr>
                </a:solidFill>
                <a:latin typeface="Arial Black"/>
              </a:rPr>
              <a:t>Playing is necessary for children to overcome what they have experienced </a:t>
            </a:r>
            <a:br>
              <a:rPr lang="en" dirty="0">
                <a:solidFill>
                  <a:schemeClr val="accent1">
                    <a:lumMod val="50000"/>
                  </a:schemeClr>
                </a:solidFill>
                <a:latin typeface="Arial Black"/>
              </a:rPr>
            </a:br>
            <a:r>
              <a:rPr lang="en" dirty="0">
                <a:solidFill>
                  <a:schemeClr val="accent1">
                    <a:lumMod val="50000"/>
                  </a:schemeClr>
                </a:solidFill>
                <a:latin typeface="Arial Black"/>
              </a:rPr>
              <a:t>in the past</a:t>
            </a:r>
            <a:endParaRPr lang="el-GR" dirty="0">
              <a:solidFill>
                <a:schemeClr val="accent1">
                  <a:lumMod val="50000"/>
                </a:schemeClr>
              </a:solidFill>
              <a:latin typeface="Arial Black"/>
            </a:endParaRPr>
          </a:p>
          <a:p>
            <a:br>
              <a:rPr lang="en-US" dirty="0"/>
            </a:br>
            <a:endParaRPr lang="en-US" dirty="0"/>
          </a:p>
          <a:p>
            <a:endParaRPr lang="el-GR" dirty="0"/>
          </a:p>
        </p:txBody>
      </p:sp>
      <p:pic>
        <p:nvPicPr>
          <p:cNvPr id="5" name="Εικόνα 5" descr="Εικόνα που περιέχει άτομο, υπαίθριος, δέντρο, όρθιος&#10;&#10;Η περιγραφή δημιουργήθηκε με πολύ υψηλή αξιοπιστία">
            <a:extLst>
              <a:ext uri="{FF2B5EF4-FFF2-40B4-BE49-F238E27FC236}">
                <a16:creationId xmlns:a16="http://schemas.microsoft.com/office/drawing/2014/main" id="{EB0692D3-6EC3-4EE5-BDCD-F7E86BAFAF9C}"/>
              </a:ext>
            </a:extLst>
          </p:cNvPr>
          <p:cNvPicPr>
            <a:picLocks noGrp="1" noChangeAspect="1"/>
          </p:cNvPicPr>
          <p:nvPr>
            <p:ph idx="1"/>
          </p:nvPr>
        </p:nvPicPr>
        <p:blipFill>
          <a:blip r:embed="rId2"/>
          <a:stretch>
            <a:fillRect/>
          </a:stretch>
        </p:blipFill>
        <p:spPr>
          <a:xfrm>
            <a:off x="754693" y="1137667"/>
            <a:ext cx="7129230" cy="4659118"/>
          </a:xfrm>
          <a:prstGeom prst="rect">
            <a:avLst/>
          </a:prstGeom>
        </p:spPr>
      </p:pic>
      <p:sp>
        <p:nvSpPr>
          <p:cNvPr id="4" name="Θέση κειμένου 3">
            <a:extLst>
              <a:ext uri="{FF2B5EF4-FFF2-40B4-BE49-F238E27FC236}">
                <a16:creationId xmlns:a16="http://schemas.microsoft.com/office/drawing/2014/main" id="{925450D1-09BC-4049-8E39-3DB6B01C7755}"/>
              </a:ext>
            </a:extLst>
          </p:cNvPr>
          <p:cNvSpPr>
            <a:spLocks noGrp="1"/>
          </p:cNvSpPr>
          <p:nvPr>
            <p:ph type="body" sz="half" idx="2"/>
          </p:nvPr>
        </p:nvSpPr>
        <p:spPr>
          <a:xfrm flipV="1">
            <a:off x="11681146" y="5704562"/>
            <a:ext cx="68894" cy="100625"/>
          </a:xfrm>
        </p:spPr>
        <p:txBody>
          <a:bodyPr>
            <a:normAutofit fontScale="25000" lnSpcReduction="20000"/>
          </a:bodyPr>
          <a:lstStyle/>
          <a:p>
            <a:endParaRPr lang="el-GR"/>
          </a:p>
        </p:txBody>
      </p:sp>
    </p:spTree>
    <p:extLst>
      <p:ext uri="{BB962C8B-B14F-4D97-AF65-F5344CB8AC3E}">
        <p14:creationId xmlns:p14="http://schemas.microsoft.com/office/powerpoint/2010/main" val="398099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283753-5216-487D-9F2C-6488B9823C05}"/>
              </a:ext>
            </a:extLst>
          </p:cNvPr>
          <p:cNvSpPr>
            <a:spLocks noGrp="1"/>
          </p:cNvSpPr>
          <p:nvPr>
            <p:ph type="title"/>
          </p:nvPr>
        </p:nvSpPr>
        <p:spPr>
          <a:xfrm>
            <a:off x="1351684" y="2614057"/>
            <a:ext cx="10058400" cy="1609344"/>
          </a:xfrm>
        </p:spPr>
        <p:txBody>
          <a:bodyPr>
            <a:normAutofit fontScale="90000"/>
          </a:bodyPr>
          <a:lstStyle/>
          <a:p>
            <a:r>
              <a:rPr lang="el-GR" sz="3600" dirty="0" err="1">
                <a:solidFill>
                  <a:schemeClr val="accent2"/>
                </a:solidFill>
                <a:latin typeface="Arial Black"/>
              </a:rPr>
              <a:t>This</a:t>
            </a:r>
            <a:r>
              <a:rPr lang="el-GR" sz="3600" dirty="0">
                <a:solidFill>
                  <a:schemeClr val="accent2"/>
                </a:solidFill>
                <a:latin typeface="Arial Black"/>
              </a:rPr>
              <a:t> </a:t>
            </a:r>
            <a:r>
              <a:rPr lang="el-GR" sz="3600" dirty="0" err="1">
                <a:solidFill>
                  <a:schemeClr val="accent2"/>
                </a:solidFill>
                <a:latin typeface="Arial Black"/>
              </a:rPr>
              <a:t>Erasmus</a:t>
            </a:r>
            <a:r>
              <a:rPr lang="el-GR" sz="3600" dirty="0">
                <a:solidFill>
                  <a:schemeClr val="accent2"/>
                </a:solidFill>
                <a:latin typeface="Arial Black"/>
              </a:rPr>
              <a:t> </a:t>
            </a:r>
            <a:r>
              <a:rPr lang="el-GR" sz="3600" dirty="0" err="1">
                <a:solidFill>
                  <a:schemeClr val="accent2"/>
                </a:solidFill>
                <a:latin typeface="Arial Black"/>
              </a:rPr>
              <a:t>project</a:t>
            </a:r>
            <a:r>
              <a:rPr lang="el-GR" sz="3600" dirty="0">
                <a:solidFill>
                  <a:schemeClr val="accent2"/>
                </a:solidFill>
                <a:latin typeface="Arial Black"/>
              </a:rPr>
              <a:t> </a:t>
            </a:r>
            <a:r>
              <a:rPr lang="el-GR" sz="3600" dirty="0" err="1">
                <a:solidFill>
                  <a:schemeClr val="accent2"/>
                </a:solidFill>
                <a:latin typeface="Arial Black"/>
              </a:rPr>
              <a:t>gives</a:t>
            </a:r>
            <a:r>
              <a:rPr lang="el-GR" sz="3600" dirty="0">
                <a:solidFill>
                  <a:schemeClr val="accent2"/>
                </a:solidFill>
                <a:latin typeface="Arial Black"/>
              </a:rPr>
              <a:t> </a:t>
            </a:r>
            <a:r>
              <a:rPr lang="el-GR" sz="3600" dirty="0" err="1">
                <a:solidFill>
                  <a:schemeClr val="accent2"/>
                </a:solidFill>
                <a:latin typeface="Arial Black"/>
              </a:rPr>
              <a:t>us</a:t>
            </a:r>
            <a:r>
              <a:rPr lang="el-GR" sz="3600" dirty="0">
                <a:solidFill>
                  <a:schemeClr val="accent2"/>
                </a:solidFill>
                <a:latin typeface="Arial Black"/>
              </a:rPr>
              <a:t> </a:t>
            </a:r>
            <a:br>
              <a:rPr lang="en-US" sz="3600" dirty="0">
                <a:solidFill>
                  <a:schemeClr val="accent2"/>
                </a:solidFill>
                <a:latin typeface="Arial Black"/>
              </a:rPr>
            </a:br>
            <a:r>
              <a:rPr lang="el-GR" sz="3600" dirty="0">
                <a:solidFill>
                  <a:schemeClr val="accent2"/>
                </a:solidFill>
                <a:latin typeface="Arial Black"/>
              </a:rPr>
              <a:t>the </a:t>
            </a:r>
            <a:r>
              <a:rPr lang="el-GR" sz="3600" dirty="0" err="1">
                <a:solidFill>
                  <a:schemeClr val="accent2"/>
                </a:solidFill>
                <a:latin typeface="Arial Black"/>
              </a:rPr>
              <a:t>opportunity</a:t>
            </a:r>
            <a:r>
              <a:rPr lang="el-GR" sz="3600" dirty="0">
                <a:solidFill>
                  <a:schemeClr val="accent2"/>
                </a:solidFill>
                <a:latin typeface="Arial Black"/>
              </a:rPr>
              <a:t> </a:t>
            </a:r>
            <a:r>
              <a:rPr lang="en" sz="3600" dirty="0">
                <a:solidFill>
                  <a:schemeClr val="accent2"/>
                </a:solidFill>
                <a:latin typeface="Arial Black"/>
              </a:rPr>
              <a:t>to perceive the value of man as a man, not as a number! </a:t>
            </a:r>
            <a:br>
              <a:rPr lang="en" sz="3600" dirty="0">
                <a:solidFill>
                  <a:schemeClr val="bg1"/>
                </a:solidFill>
                <a:latin typeface="Arial Black"/>
              </a:rPr>
            </a:br>
            <a:br>
              <a:rPr lang="en" sz="3600" dirty="0">
                <a:solidFill>
                  <a:schemeClr val="bg1"/>
                </a:solidFill>
                <a:latin typeface="Arial Black"/>
              </a:rPr>
            </a:br>
            <a:r>
              <a:rPr lang="en" sz="3600" dirty="0">
                <a:solidFill>
                  <a:schemeClr val="accent2"/>
                </a:solidFill>
                <a:latin typeface="Arial Black"/>
              </a:rPr>
              <a:t>Let's take the chance and be together, equal in dig</a:t>
            </a:r>
            <a:r>
              <a:rPr lang="en-US" sz="3600" dirty="0">
                <a:solidFill>
                  <a:schemeClr val="accent2"/>
                </a:solidFill>
                <a:latin typeface="Arial Black"/>
              </a:rPr>
              <a:t>n</a:t>
            </a:r>
            <a:r>
              <a:rPr lang="en" sz="3600" dirty="0">
                <a:solidFill>
                  <a:schemeClr val="accent2"/>
                </a:solidFill>
                <a:latin typeface="Arial Black"/>
              </a:rPr>
              <a:t>ity and rights.</a:t>
            </a:r>
            <a:endParaRPr lang="el-GR" sz="3600" dirty="0" err="1">
              <a:solidFill>
                <a:schemeClr val="accent2"/>
              </a:solidFill>
              <a:latin typeface="Arial Black"/>
            </a:endParaRPr>
          </a:p>
          <a:p>
            <a:br>
              <a:rPr lang="en-US" dirty="0"/>
            </a:br>
            <a:endParaRPr lang="en-US" dirty="0"/>
          </a:p>
          <a:p>
            <a:endParaRPr lang="el-GR" dirty="0">
              <a:latin typeface="Arial Black"/>
            </a:endParaRPr>
          </a:p>
        </p:txBody>
      </p:sp>
      <p:pic>
        <p:nvPicPr>
          <p:cNvPr id="3" name="Εικόνα 3">
            <a:extLst>
              <a:ext uri="{FF2B5EF4-FFF2-40B4-BE49-F238E27FC236}">
                <a16:creationId xmlns:a16="http://schemas.microsoft.com/office/drawing/2014/main" id="{F1F59507-D370-4B90-A045-F83E2F030FB3}"/>
              </a:ext>
            </a:extLst>
          </p:cNvPr>
          <p:cNvPicPr>
            <a:picLocks noChangeAspect="1"/>
          </p:cNvPicPr>
          <p:nvPr/>
        </p:nvPicPr>
        <p:blipFill>
          <a:blip r:embed="rId3"/>
          <a:stretch>
            <a:fillRect/>
          </a:stretch>
        </p:blipFill>
        <p:spPr>
          <a:xfrm>
            <a:off x="1440493" y="5349658"/>
            <a:ext cx="1524000" cy="1524000"/>
          </a:xfrm>
          <a:prstGeom prst="rect">
            <a:avLst/>
          </a:prstGeom>
        </p:spPr>
      </p:pic>
      <p:pic>
        <p:nvPicPr>
          <p:cNvPr id="5" name="Εικόνα 5">
            <a:extLst>
              <a:ext uri="{FF2B5EF4-FFF2-40B4-BE49-F238E27FC236}">
                <a16:creationId xmlns:a16="http://schemas.microsoft.com/office/drawing/2014/main" id="{935991F7-2BF7-4BFC-9A46-A9DEA42BDB92}"/>
              </a:ext>
            </a:extLst>
          </p:cNvPr>
          <p:cNvPicPr>
            <a:picLocks noChangeAspect="1"/>
          </p:cNvPicPr>
          <p:nvPr/>
        </p:nvPicPr>
        <p:blipFill>
          <a:blip r:embed="rId4"/>
          <a:stretch>
            <a:fillRect/>
          </a:stretch>
        </p:blipFill>
        <p:spPr>
          <a:xfrm>
            <a:off x="5450908" y="5299553"/>
            <a:ext cx="1634648" cy="1624209"/>
          </a:xfrm>
          <a:prstGeom prst="rect">
            <a:avLst/>
          </a:prstGeom>
        </p:spPr>
      </p:pic>
      <p:pic>
        <p:nvPicPr>
          <p:cNvPr id="7" name="Εικόνα 7" descr="Εικόνα που περιέχει αντικείμενο&#10;&#10;Η περιγραφή δημιουργήθηκε με υψηλή αξιοπιστία">
            <a:extLst>
              <a:ext uri="{FF2B5EF4-FFF2-40B4-BE49-F238E27FC236}">
                <a16:creationId xmlns:a16="http://schemas.microsoft.com/office/drawing/2014/main" id="{C11D5B70-FE95-4E6B-8356-31D06331819A}"/>
              </a:ext>
            </a:extLst>
          </p:cNvPr>
          <p:cNvPicPr>
            <a:picLocks noChangeAspect="1"/>
          </p:cNvPicPr>
          <p:nvPr/>
        </p:nvPicPr>
        <p:blipFill>
          <a:blip r:embed="rId5"/>
          <a:stretch>
            <a:fillRect/>
          </a:stretch>
        </p:blipFill>
        <p:spPr>
          <a:xfrm>
            <a:off x="9396608" y="5247362"/>
            <a:ext cx="1770346" cy="1770346"/>
          </a:xfrm>
          <a:prstGeom prst="rect">
            <a:avLst/>
          </a:prstGeom>
        </p:spPr>
      </p:pic>
    </p:spTree>
    <p:extLst>
      <p:ext uri="{BB962C8B-B14F-4D97-AF65-F5344CB8AC3E}">
        <p14:creationId xmlns:p14="http://schemas.microsoft.com/office/powerpoint/2010/main" val="274515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68E335-14C4-4A59-AAA7-1F9B8D0F92C2}"/>
              </a:ext>
            </a:extLst>
          </p:cNvPr>
          <p:cNvSpPr>
            <a:spLocks noGrp="1"/>
          </p:cNvSpPr>
          <p:nvPr>
            <p:ph type="title"/>
          </p:nvPr>
        </p:nvSpPr>
        <p:spPr/>
        <p:txBody>
          <a:bodyPr/>
          <a:lstStyle/>
          <a:p>
            <a:r>
              <a:rPr lang="el-GR" dirty="0">
                <a:solidFill>
                  <a:schemeClr val="accent1">
                    <a:lumMod val="50000"/>
                  </a:schemeClr>
                </a:solidFill>
                <a:latin typeface="Arial Black"/>
              </a:rPr>
              <a:t>Works </a:t>
            </a:r>
            <a:r>
              <a:rPr lang="el-GR" dirty="0" err="1">
                <a:solidFill>
                  <a:schemeClr val="accent1">
                    <a:lumMod val="50000"/>
                  </a:schemeClr>
                </a:solidFill>
                <a:latin typeface="Arial Black"/>
              </a:rPr>
              <a:t>cited</a:t>
            </a:r>
            <a:endParaRPr lang="el-GR" dirty="0">
              <a:solidFill>
                <a:schemeClr val="accent1">
                  <a:lumMod val="50000"/>
                </a:schemeClr>
              </a:solidFill>
              <a:latin typeface="Arial Black"/>
            </a:endParaRPr>
          </a:p>
        </p:txBody>
      </p:sp>
      <p:sp>
        <p:nvSpPr>
          <p:cNvPr id="3" name="Θέση περιεχομένου 2">
            <a:extLst>
              <a:ext uri="{FF2B5EF4-FFF2-40B4-BE49-F238E27FC236}">
                <a16:creationId xmlns:a16="http://schemas.microsoft.com/office/drawing/2014/main" id="{F0FBA772-DF37-44A7-A8CF-F01CCF6835CE}"/>
              </a:ext>
            </a:extLst>
          </p:cNvPr>
          <p:cNvSpPr>
            <a:spLocks noGrp="1"/>
          </p:cNvSpPr>
          <p:nvPr>
            <p:ph idx="1"/>
          </p:nvPr>
        </p:nvSpPr>
        <p:spPr>
          <a:xfrm>
            <a:off x="1069848" y="1856935"/>
            <a:ext cx="10058400" cy="4315265"/>
          </a:xfrm>
        </p:spPr>
        <p:txBody>
          <a:bodyPr vert="horz" lIns="91440" tIns="45720" rIns="91440" bIns="45720" rtlCol="0" anchor="t">
            <a:normAutofit/>
          </a:bodyPr>
          <a:lstStyle/>
          <a:p>
            <a:pPr marL="0" indent="0">
              <a:buNone/>
            </a:pPr>
            <a:r>
              <a:rPr lang="el-GR" dirty="0">
                <a:latin typeface="Bookman Old Style"/>
                <a:cs typeface="Arial"/>
                <a:hlinkClick r:id="rId2"/>
              </a:rPr>
              <a:t>https://www.asylumineurope.org/reports/country/greece/reception-conditions/housing/types-accommodation</a:t>
            </a:r>
            <a:r>
              <a:rPr lang="el-GR" dirty="0">
                <a:latin typeface="Bookman Old Style"/>
                <a:cs typeface="Arial"/>
              </a:rPr>
              <a:t> </a:t>
            </a:r>
          </a:p>
          <a:p>
            <a:pPr marL="0" indent="0">
              <a:buNone/>
            </a:pPr>
            <a:r>
              <a:rPr lang="el-GR" dirty="0">
                <a:latin typeface="Bookman Old Style"/>
                <a:cs typeface="Arial"/>
                <a:hlinkClick r:id="rId3"/>
              </a:rPr>
              <a:t>https://ec.europa.eu/echo/where/europe/greece_en</a:t>
            </a:r>
            <a:r>
              <a:rPr lang="el-GR" dirty="0">
                <a:latin typeface="Bookman Old Style"/>
                <a:cs typeface="Arial"/>
              </a:rPr>
              <a:t> </a:t>
            </a:r>
          </a:p>
          <a:p>
            <a:pPr marL="0" indent="0">
              <a:buNone/>
            </a:pPr>
            <a:r>
              <a:rPr lang="el-GR" dirty="0">
                <a:latin typeface="Bookman Old Style"/>
                <a:cs typeface="Arial"/>
                <a:hlinkClick r:id="rId4"/>
              </a:rPr>
              <a:t>https://www.rescue.org/country/greece</a:t>
            </a:r>
            <a:r>
              <a:rPr lang="el-GR" dirty="0">
                <a:latin typeface="Bookman Old Style"/>
                <a:cs typeface="Arial"/>
              </a:rPr>
              <a:t> </a:t>
            </a:r>
            <a:endParaRPr lang="en-US" dirty="0">
              <a:latin typeface="Bookman Old Style"/>
              <a:cs typeface="Arial"/>
            </a:endParaRPr>
          </a:p>
          <a:p>
            <a:pPr marL="0" indent="0">
              <a:buNone/>
            </a:pPr>
            <a:r>
              <a:rPr lang="en-US" dirty="0">
                <a:latin typeface="Bookman Old Style"/>
                <a:cs typeface="Arial"/>
              </a:rPr>
              <a:t>People of Nowhere</a:t>
            </a:r>
          </a:p>
          <a:p>
            <a:pPr marL="0" indent="0">
              <a:buNone/>
            </a:pPr>
            <a:r>
              <a:rPr lang="en-US" dirty="0">
                <a:latin typeface="Bookman Old Style"/>
                <a:hlinkClick r:id="rId5"/>
              </a:rPr>
              <a:t>https://www.youtube.com/watch?v=VXHYtIfaEQ8</a:t>
            </a:r>
            <a:endParaRPr lang="en-US" dirty="0">
              <a:latin typeface="Bookman Old Style"/>
            </a:endParaRPr>
          </a:p>
          <a:p>
            <a:pPr marL="0" indent="0">
              <a:buNone/>
            </a:pPr>
            <a:r>
              <a:rPr lang="en-US" dirty="0">
                <a:solidFill>
                  <a:srgbClr val="C00000"/>
                </a:solidFill>
                <a:latin typeface="Bookman Old Style"/>
              </a:rPr>
              <a:t>Presentation: Dimitra </a:t>
            </a:r>
            <a:r>
              <a:rPr lang="en-US" dirty="0" err="1">
                <a:solidFill>
                  <a:srgbClr val="C00000"/>
                </a:solidFill>
                <a:latin typeface="Bookman Old Style"/>
              </a:rPr>
              <a:t>Toulaky</a:t>
            </a:r>
            <a:r>
              <a:rPr lang="en-US" dirty="0">
                <a:latin typeface="Bookman Old Style"/>
              </a:rPr>
              <a:t> </a:t>
            </a:r>
          </a:p>
          <a:p>
            <a:pPr marL="0" indent="0">
              <a:buNone/>
            </a:pPr>
            <a:r>
              <a:rPr lang="en-US" dirty="0">
                <a:latin typeface="Bookman Old Style"/>
              </a:rPr>
              <a:t>                              </a:t>
            </a:r>
            <a:r>
              <a:rPr lang="en-US" dirty="0">
                <a:solidFill>
                  <a:srgbClr val="C00000"/>
                </a:solidFill>
                <a:latin typeface="Bookman Old Style"/>
              </a:rPr>
              <a:t>&amp;</a:t>
            </a:r>
          </a:p>
          <a:p>
            <a:pPr marL="0" indent="0">
              <a:buNone/>
            </a:pPr>
            <a:r>
              <a:rPr lang="en-US" dirty="0">
                <a:latin typeface="Bookman Old Style"/>
              </a:rPr>
              <a:t>                      </a:t>
            </a:r>
            <a:r>
              <a:rPr lang="en-US" dirty="0" err="1">
                <a:solidFill>
                  <a:srgbClr val="C00000"/>
                </a:solidFill>
                <a:latin typeface="Bookman Old Style"/>
              </a:rPr>
              <a:t>Stamatia</a:t>
            </a:r>
            <a:r>
              <a:rPr lang="en-US" dirty="0">
                <a:solidFill>
                  <a:srgbClr val="C00000"/>
                </a:solidFill>
                <a:latin typeface="Bookman Old Style"/>
              </a:rPr>
              <a:t> </a:t>
            </a:r>
            <a:r>
              <a:rPr lang="en-US" dirty="0" err="1">
                <a:solidFill>
                  <a:srgbClr val="C00000"/>
                </a:solidFill>
                <a:latin typeface="Bookman Old Style"/>
              </a:rPr>
              <a:t>Afentouli</a:t>
            </a:r>
            <a:endParaRPr lang="en-US" dirty="0">
              <a:solidFill>
                <a:srgbClr val="C00000"/>
              </a:solidFill>
              <a:latin typeface="Bookman Old Style"/>
            </a:endParaRPr>
          </a:p>
          <a:p>
            <a:pPr marL="0" indent="0">
              <a:buNone/>
            </a:pPr>
            <a:r>
              <a:rPr lang="en-US" dirty="0">
                <a:solidFill>
                  <a:srgbClr val="C00000"/>
                </a:solidFill>
                <a:latin typeface="Bookman Old Style"/>
              </a:rPr>
              <a:t>Supervisor teacher: </a:t>
            </a:r>
            <a:r>
              <a:rPr lang="en-US" dirty="0" err="1">
                <a:solidFill>
                  <a:srgbClr val="C00000"/>
                </a:solidFill>
                <a:latin typeface="Bookman Old Style"/>
              </a:rPr>
              <a:t>Triantafyllia</a:t>
            </a:r>
            <a:r>
              <a:rPr lang="en-US" dirty="0">
                <a:solidFill>
                  <a:srgbClr val="C00000"/>
                </a:solidFill>
                <a:latin typeface="Bookman Old Style"/>
              </a:rPr>
              <a:t> </a:t>
            </a:r>
            <a:r>
              <a:rPr lang="en-US">
                <a:solidFill>
                  <a:srgbClr val="C00000"/>
                </a:solidFill>
                <a:latin typeface="Bookman Old Style"/>
              </a:rPr>
              <a:t>Vrana</a:t>
            </a:r>
            <a:endParaRPr lang="el-GR" dirty="0">
              <a:solidFill>
                <a:srgbClr val="C00000"/>
              </a:solidFill>
              <a:latin typeface="Bookman Old Style"/>
            </a:endParaRPr>
          </a:p>
        </p:txBody>
      </p:sp>
    </p:spTree>
    <p:extLst>
      <p:ext uri="{BB962C8B-B14F-4D97-AF65-F5344CB8AC3E}">
        <p14:creationId xmlns:p14="http://schemas.microsoft.com/office/powerpoint/2010/main" val="334446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D76FD-F299-4810-902B-F2F67EF6F0A8}"/>
              </a:ext>
            </a:extLst>
          </p:cNvPr>
          <p:cNvSpPr>
            <a:spLocks noGrp="1"/>
          </p:cNvSpPr>
          <p:nvPr>
            <p:ph type="title"/>
          </p:nvPr>
        </p:nvSpPr>
        <p:spPr/>
        <p:txBody>
          <a:bodyPr>
            <a:normAutofit fontScale="90000"/>
          </a:bodyPr>
          <a:lstStyle/>
          <a:p>
            <a:r>
              <a:rPr lang="el-GR" dirty="0" err="1">
                <a:solidFill>
                  <a:schemeClr val="accent1">
                    <a:lumMod val="50000"/>
                  </a:schemeClr>
                </a:solidFill>
              </a:rPr>
              <a:t>When</a:t>
            </a:r>
            <a:r>
              <a:rPr lang="el-GR" dirty="0">
                <a:solidFill>
                  <a:schemeClr val="accent1">
                    <a:lumMod val="50000"/>
                  </a:schemeClr>
                </a:solidFill>
              </a:rPr>
              <a:t> </a:t>
            </a:r>
            <a:r>
              <a:rPr lang="el-GR" dirty="0" err="1">
                <a:solidFill>
                  <a:schemeClr val="accent1">
                    <a:lumMod val="50000"/>
                  </a:schemeClr>
                </a:solidFill>
              </a:rPr>
              <a:t>was</a:t>
            </a:r>
            <a:r>
              <a:rPr lang="el-GR" dirty="0">
                <a:solidFill>
                  <a:schemeClr val="accent1">
                    <a:lumMod val="50000"/>
                  </a:schemeClr>
                </a:solidFill>
              </a:rPr>
              <a:t> the </a:t>
            </a:r>
            <a:r>
              <a:rPr lang="el-GR" dirty="0" err="1">
                <a:solidFill>
                  <a:schemeClr val="accent1">
                    <a:lumMod val="50000"/>
                  </a:schemeClr>
                </a:solidFill>
              </a:rPr>
              <a:t>first</a:t>
            </a:r>
            <a:r>
              <a:rPr lang="el-GR" dirty="0">
                <a:solidFill>
                  <a:schemeClr val="accent1">
                    <a:lumMod val="50000"/>
                  </a:schemeClr>
                </a:solidFill>
              </a:rPr>
              <a:t> </a:t>
            </a:r>
            <a:r>
              <a:rPr lang="el-GR" dirty="0" err="1">
                <a:solidFill>
                  <a:schemeClr val="accent1">
                    <a:lumMod val="50000"/>
                  </a:schemeClr>
                </a:solidFill>
              </a:rPr>
              <a:t>refugee</a:t>
            </a:r>
            <a:r>
              <a:rPr lang="el-GR" dirty="0">
                <a:solidFill>
                  <a:schemeClr val="accent1">
                    <a:lumMod val="50000"/>
                  </a:schemeClr>
                </a:solidFill>
              </a:rPr>
              <a:t> </a:t>
            </a:r>
            <a:r>
              <a:rPr lang="el-GR" dirty="0" err="1">
                <a:solidFill>
                  <a:schemeClr val="accent1">
                    <a:lumMod val="50000"/>
                  </a:schemeClr>
                </a:solidFill>
              </a:rPr>
              <a:t>crisis</a:t>
            </a:r>
            <a:r>
              <a:rPr lang="el-GR" dirty="0">
                <a:solidFill>
                  <a:schemeClr val="accent1">
                    <a:lumMod val="50000"/>
                  </a:schemeClr>
                </a:solidFill>
              </a:rPr>
              <a:t> in </a:t>
            </a:r>
            <a:r>
              <a:rPr lang="el-GR" dirty="0" err="1">
                <a:solidFill>
                  <a:schemeClr val="accent1">
                    <a:lumMod val="50000"/>
                  </a:schemeClr>
                </a:solidFill>
              </a:rPr>
              <a:t>Greece</a:t>
            </a:r>
            <a:r>
              <a:rPr lang="el-GR" dirty="0">
                <a:solidFill>
                  <a:schemeClr val="accent1">
                    <a:lumMod val="50000"/>
                  </a:schemeClr>
                </a:solidFill>
              </a:rPr>
              <a:t>?</a:t>
            </a:r>
            <a:endParaRPr lang="el-GR" dirty="0">
              <a:solidFill>
                <a:schemeClr val="accent1">
                  <a:lumMod val="50000"/>
                </a:schemeClr>
              </a:solidFill>
              <a:latin typeface="Arial Black"/>
            </a:endParaRPr>
          </a:p>
        </p:txBody>
      </p:sp>
      <p:graphicFrame>
        <p:nvGraphicFramePr>
          <p:cNvPr id="5" name="Διάγραμμα 5">
            <a:extLst>
              <a:ext uri="{FF2B5EF4-FFF2-40B4-BE49-F238E27FC236}">
                <a16:creationId xmlns:a16="http://schemas.microsoft.com/office/drawing/2014/main" id="{05607784-F02C-4C46-8D3F-1F45C6110AB1}"/>
              </a:ext>
            </a:extLst>
          </p:cNvPr>
          <p:cNvGraphicFramePr>
            <a:graphicFrameLocks noGrp="1"/>
          </p:cNvGraphicFramePr>
          <p:nvPr>
            <p:ph idx="1"/>
            <p:extLst>
              <p:ext uri="{D42A27DB-BD31-4B8C-83A1-F6EECF244321}">
                <p14:modId xmlns:p14="http://schemas.microsoft.com/office/powerpoint/2010/main" val="3038916017"/>
              </p:ext>
            </p:extLst>
          </p:nvPr>
        </p:nvGraphicFramePr>
        <p:xfrm>
          <a:off x="838200" y="685800"/>
          <a:ext cx="671195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a:extLst>
              <a:ext uri="{FF2B5EF4-FFF2-40B4-BE49-F238E27FC236}">
                <a16:creationId xmlns:a16="http://schemas.microsoft.com/office/drawing/2014/main" id="{686863D5-FE33-496E-9833-84136C8E1F04}"/>
              </a:ext>
            </a:extLst>
          </p:cNvPr>
          <p:cNvSpPr>
            <a:spLocks noGrp="1"/>
          </p:cNvSpPr>
          <p:nvPr>
            <p:ph type="body" sz="half" idx="2"/>
          </p:nvPr>
        </p:nvSpPr>
        <p:spPr>
          <a:xfrm>
            <a:off x="8758408" y="3988913"/>
            <a:ext cx="2782866" cy="1318991"/>
          </a:xfrm>
        </p:spPr>
        <p:txBody>
          <a:bodyPr vert="horz" lIns="91440" tIns="45720" rIns="91440" bIns="45720" rtlCol="0" anchor="t">
            <a:normAutofit/>
          </a:bodyPr>
          <a:lstStyle/>
          <a:p>
            <a:endParaRPr lang="el-GR" sz="1800" dirty="0">
              <a:solidFill>
                <a:schemeClr val="tx1"/>
              </a:solidFill>
              <a:latin typeface="Bookman Old Style"/>
              <a:cs typeface="Arial"/>
            </a:endParaRPr>
          </a:p>
        </p:txBody>
      </p:sp>
    </p:spTree>
    <p:extLst>
      <p:ext uri="{BB962C8B-B14F-4D97-AF65-F5344CB8AC3E}">
        <p14:creationId xmlns:p14="http://schemas.microsoft.com/office/powerpoint/2010/main" val="5708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Φυσαλίδα σκέψης: Σύννεφο 176">
            <a:extLst>
              <a:ext uri="{FF2B5EF4-FFF2-40B4-BE49-F238E27FC236}">
                <a16:creationId xmlns:a16="http://schemas.microsoft.com/office/drawing/2014/main" id="{9896AA3F-C93F-43B8-987E-3D59811AA280}"/>
              </a:ext>
            </a:extLst>
          </p:cNvPr>
          <p:cNvSpPr/>
          <p:nvPr/>
        </p:nvSpPr>
        <p:spPr>
          <a:xfrm>
            <a:off x="9020827" y="2694704"/>
            <a:ext cx="2469713" cy="162516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421F9E2C-DD49-43CB-B81C-FC941093BD8E}"/>
              </a:ext>
            </a:extLst>
          </p:cNvPr>
          <p:cNvSpPr>
            <a:spLocks noGrp="1"/>
          </p:cNvSpPr>
          <p:nvPr>
            <p:ph type="title"/>
          </p:nvPr>
        </p:nvSpPr>
        <p:spPr/>
        <p:txBody>
          <a:bodyPr>
            <a:normAutofit fontScale="90000"/>
          </a:bodyPr>
          <a:lstStyle/>
          <a:p>
            <a:r>
              <a:rPr lang="el-GR" dirty="0" err="1">
                <a:solidFill>
                  <a:schemeClr val="accent1">
                    <a:lumMod val="50000"/>
                  </a:schemeClr>
                </a:solidFill>
              </a:rPr>
              <a:t>Where</a:t>
            </a:r>
            <a:r>
              <a:rPr lang="el-GR" dirty="0">
                <a:solidFill>
                  <a:schemeClr val="accent1">
                    <a:lumMod val="50000"/>
                  </a:schemeClr>
                </a:solidFill>
              </a:rPr>
              <a:t> </a:t>
            </a:r>
            <a:r>
              <a:rPr lang="el-GR" dirty="0" err="1">
                <a:solidFill>
                  <a:schemeClr val="accent1">
                    <a:lumMod val="50000"/>
                  </a:schemeClr>
                </a:solidFill>
              </a:rPr>
              <a:t>was</a:t>
            </a:r>
            <a:r>
              <a:rPr lang="el-GR" dirty="0">
                <a:solidFill>
                  <a:schemeClr val="accent1">
                    <a:lumMod val="50000"/>
                  </a:schemeClr>
                </a:solidFill>
              </a:rPr>
              <a:t> </a:t>
            </a:r>
            <a:r>
              <a:rPr lang="el-GR" dirty="0" err="1">
                <a:solidFill>
                  <a:schemeClr val="accent1">
                    <a:lumMod val="50000"/>
                  </a:schemeClr>
                </a:solidFill>
              </a:rPr>
              <a:t>this</a:t>
            </a:r>
            <a:r>
              <a:rPr lang="el-GR" dirty="0">
                <a:solidFill>
                  <a:schemeClr val="accent1">
                    <a:lumMod val="50000"/>
                  </a:schemeClr>
                </a:solidFill>
              </a:rPr>
              <a:t> </a:t>
            </a:r>
            <a:r>
              <a:rPr lang="el-GR" dirty="0" err="1">
                <a:solidFill>
                  <a:schemeClr val="accent1">
                    <a:lumMod val="50000"/>
                  </a:schemeClr>
                </a:solidFill>
              </a:rPr>
              <a:t>popula</a:t>
            </a:r>
            <a:r>
              <a:rPr lang="en-US" dirty="0" err="1">
                <a:solidFill>
                  <a:schemeClr val="accent1">
                    <a:lumMod val="50000"/>
                  </a:schemeClr>
                </a:solidFill>
              </a:rPr>
              <a:t>tion</a:t>
            </a:r>
            <a:r>
              <a:rPr lang="el-GR" dirty="0">
                <a:solidFill>
                  <a:schemeClr val="accent1">
                    <a:lumMod val="50000"/>
                  </a:schemeClr>
                </a:solidFill>
              </a:rPr>
              <a:t> </a:t>
            </a:r>
            <a:r>
              <a:rPr lang="el-GR" dirty="0" err="1">
                <a:solidFill>
                  <a:schemeClr val="accent1">
                    <a:lumMod val="50000"/>
                  </a:schemeClr>
                </a:solidFill>
              </a:rPr>
              <a:t>exchange</a:t>
            </a:r>
            <a:r>
              <a:rPr lang="el-GR" dirty="0">
                <a:solidFill>
                  <a:schemeClr val="accent1">
                    <a:lumMod val="50000"/>
                  </a:schemeClr>
                </a:solidFill>
              </a:rPr>
              <a:t> </a:t>
            </a:r>
            <a:r>
              <a:rPr lang="el-GR" dirty="0" err="1">
                <a:solidFill>
                  <a:schemeClr val="accent1">
                    <a:lumMod val="50000"/>
                  </a:schemeClr>
                </a:solidFill>
              </a:rPr>
              <a:t>based</a:t>
            </a:r>
            <a:r>
              <a:rPr lang="el-GR" dirty="0">
                <a:solidFill>
                  <a:schemeClr val="accent1">
                    <a:lumMod val="50000"/>
                  </a:schemeClr>
                </a:solidFill>
              </a:rPr>
              <a:t> on?</a:t>
            </a:r>
            <a:endParaRPr lang="el-GR" dirty="0">
              <a:solidFill>
                <a:schemeClr val="accent1">
                  <a:lumMod val="50000"/>
                </a:schemeClr>
              </a:solidFill>
              <a:latin typeface="Arial Black"/>
            </a:endParaRPr>
          </a:p>
        </p:txBody>
      </p:sp>
      <p:sp>
        <p:nvSpPr>
          <p:cNvPr id="4" name="Θέση κειμένου 3">
            <a:extLst>
              <a:ext uri="{FF2B5EF4-FFF2-40B4-BE49-F238E27FC236}">
                <a16:creationId xmlns:a16="http://schemas.microsoft.com/office/drawing/2014/main" id="{D7666285-1435-4A46-BB4D-F46C219B8359}"/>
              </a:ext>
            </a:extLst>
          </p:cNvPr>
          <p:cNvSpPr>
            <a:spLocks noGrp="1"/>
          </p:cNvSpPr>
          <p:nvPr>
            <p:ph type="body" sz="half" idx="2"/>
          </p:nvPr>
        </p:nvSpPr>
        <p:spPr>
          <a:xfrm>
            <a:off x="8935858" y="3195599"/>
            <a:ext cx="2772429" cy="755321"/>
          </a:xfrm>
        </p:spPr>
        <p:txBody>
          <a:bodyPr vert="horz" lIns="91440" tIns="45720" rIns="91440" bIns="45720" rtlCol="0" anchor="t">
            <a:normAutofit/>
          </a:bodyPr>
          <a:lstStyle/>
          <a:p>
            <a:pPr algn="ctr"/>
            <a:r>
              <a:rPr lang="el-GR" sz="1800" dirty="0" err="1">
                <a:solidFill>
                  <a:schemeClr val="bg1"/>
                </a:solidFill>
                <a:latin typeface="Bookman Old Style"/>
                <a:cs typeface="Arial"/>
              </a:rPr>
              <a:t>Did</a:t>
            </a:r>
            <a:r>
              <a:rPr lang="el-GR" sz="1800" dirty="0">
                <a:solidFill>
                  <a:schemeClr val="bg1"/>
                </a:solidFill>
                <a:latin typeface="Bookman Old Style"/>
                <a:cs typeface="Arial"/>
              </a:rPr>
              <a:t> </a:t>
            </a:r>
            <a:r>
              <a:rPr lang="el-GR" sz="1800" dirty="0" err="1">
                <a:solidFill>
                  <a:schemeClr val="bg1"/>
                </a:solidFill>
                <a:latin typeface="Bookman Old Style"/>
                <a:cs typeface="Arial"/>
              </a:rPr>
              <a:t>they</a:t>
            </a:r>
            <a:r>
              <a:rPr lang="el-GR" sz="1800" dirty="0">
                <a:solidFill>
                  <a:schemeClr val="bg1"/>
                </a:solidFill>
                <a:latin typeface="Bookman Old Style"/>
                <a:cs typeface="Arial"/>
              </a:rPr>
              <a:t> </a:t>
            </a:r>
            <a:r>
              <a:rPr lang="el-GR" sz="1800" dirty="0" err="1">
                <a:solidFill>
                  <a:schemeClr val="bg1"/>
                </a:solidFill>
                <a:latin typeface="Bookman Old Style"/>
                <a:cs typeface="Arial"/>
              </a:rPr>
              <a:t>respect</a:t>
            </a:r>
            <a:r>
              <a:rPr lang="el-GR" sz="1800" dirty="0">
                <a:solidFill>
                  <a:schemeClr val="bg1"/>
                </a:solidFill>
                <a:latin typeface="Bookman Old Style"/>
                <a:cs typeface="Arial"/>
              </a:rPr>
              <a:t> the </a:t>
            </a:r>
            <a:r>
              <a:rPr lang="el-GR" sz="1800" dirty="0" err="1">
                <a:solidFill>
                  <a:schemeClr val="bg1"/>
                </a:solidFill>
                <a:latin typeface="Bookman Old Style"/>
                <a:cs typeface="Arial"/>
              </a:rPr>
              <a:t>right</a:t>
            </a:r>
            <a:r>
              <a:rPr lang="el-GR" sz="1800" dirty="0">
                <a:solidFill>
                  <a:schemeClr val="bg1"/>
                </a:solidFill>
                <a:latin typeface="Bookman Old Style"/>
                <a:cs typeface="Arial"/>
              </a:rPr>
              <a:t> of </a:t>
            </a:r>
            <a:r>
              <a:rPr lang="el-GR" sz="1800" dirty="0" err="1">
                <a:solidFill>
                  <a:schemeClr val="bg1"/>
                </a:solidFill>
                <a:latin typeface="Bookman Old Style"/>
                <a:cs typeface="Arial"/>
              </a:rPr>
              <a:t>diversity</a:t>
            </a:r>
            <a:r>
              <a:rPr lang="el-GR" sz="1800" dirty="0">
                <a:solidFill>
                  <a:schemeClr val="bg1"/>
                </a:solidFill>
                <a:latin typeface="Bookman Old Style"/>
                <a:cs typeface="Arial"/>
              </a:rPr>
              <a:t>?</a:t>
            </a:r>
          </a:p>
        </p:txBody>
      </p:sp>
      <p:graphicFrame>
        <p:nvGraphicFramePr>
          <p:cNvPr id="26" name="Διάγραμμα 26">
            <a:extLst>
              <a:ext uri="{FF2B5EF4-FFF2-40B4-BE49-F238E27FC236}">
                <a16:creationId xmlns:a16="http://schemas.microsoft.com/office/drawing/2014/main" id="{A2C63B14-8CC1-4936-8D74-1F410C99071B}"/>
              </a:ext>
            </a:extLst>
          </p:cNvPr>
          <p:cNvGraphicFramePr>
            <a:graphicFrameLocks noGrp="1"/>
          </p:cNvGraphicFramePr>
          <p:nvPr>
            <p:ph idx="1"/>
            <p:extLst>
              <p:ext uri="{D42A27DB-BD31-4B8C-83A1-F6EECF244321}">
                <p14:modId xmlns:p14="http://schemas.microsoft.com/office/powerpoint/2010/main" val="3171881989"/>
              </p:ext>
            </p:extLst>
          </p:nvPr>
        </p:nvGraphicFramePr>
        <p:xfrm>
          <a:off x="869515" y="685800"/>
          <a:ext cx="671195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 name="Γραφικό 153" descr="Κλείσιμο">
            <a:extLst>
              <a:ext uri="{FF2B5EF4-FFF2-40B4-BE49-F238E27FC236}">
                <a16:creationId xmlns:a16="http://schemas.microsoft.com/office/drawing/2014/main" id="{BAB8541D-2578-49B3-AC6A-0D1F43491F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0334" y="1332978"/>
            <a:ext cx="914400" cy="914400"/>
          </a:xfrm>
          <a:prstGeom prst="rect">
            <a:avLst/>
          </a:prstGeom>
        </p:spPr>
      </p:pic>
      <p:pic>
        <p:nvPicPr>
          <p:cNvPr id="159" name="Γραφικό 159" descr="Κλείσιμο">
            <a:extLst>
              <a:ext uri="{FF2B5EF4-FFF2-40B4-BE49-F238E27FC236}">
                <a16:creationId xmlns:a16="http://schemas.microsoft.com/office/drawing/2014/main" id="{D1FABEF1-BF50-4CB3-B2CD-C6F24C68ED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88279" y="4151334"/>
            <a:ext cx="914400" cy="914400"/>
          </a:xfrm>
          <a:prstGeom prst="rect">
            <a:avLst/>
          </a:prstGeom>
        </p:spPr>
      </p:pic>
      <p:pic>
        <p:nvPicPr>
          <p:cNvPr id="161" name="Γραφικό 161" descr="Σημάδι ελέγχου">
            <a:extLst>
              <a:ext uri="{FF2B5EF4-FFF2-40B4-BE49-F238E27FC236}">
                <a16:creationId xmlns:a16="http://schemas.microsoft.com/office/drawing/2014/main" id="{58323AF4-DE4C-43C2-AD23-6945FBFED7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94142" y="4151334"/>
            <a:ext cx="914400" cy="914400"/>
          </a:xfrm>
          <a:prstGeom prst="rect">
            <a:avLst/>
          </a:prstGeom>
        </p:spPr>
      </p:pic>
    </p:spTree>
    <p:extLst>
      <p:ext uri="{BB962C8B-B14F-4D97-AF65-F5344CB8AC3E}">
        <p14:creationId xmlns:p14="http://schemas.microsoft.com/office/powerpoint/2010/main" val="1407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graphicEl>
                                              <a:dgm id="{361A6D92-A4D5-4306-9AE1-DF3D827F244E}"/>
                                            </p:graphicEl>
                                          </p:spTgt>
                                        </p:tgtEl>
                                        <p:attrNameLst>
                                          <p:attrName>style.visibility</p:attrName>
                                        </p:attrNameLst>
                                      </p:cBhvr>
                                      <p:to>
                                        <p:strVal val="visible"/>
                                      </p:to>
                                    </p:set>
                                    <p:anim calcmode="lin" valueType="num">
                                      <p:cBhvr additive="base">
                                        <p:cTn id="7" dur="500" fill="hold"/>
                                        <p:tgtEl>
                                          <p:spTgt spid="26">
                                            <p:graphicEl>
                                              <a:dgm id="{361A6D92-A4D5-4306-9AE1-DF3D827F244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graphicEl>
                                              <a:dgm id="{361A6D92-A4D5-4306-9AE1-DF3D827F244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graphicEl>
                                              <a:dgm id="{6175B13C-110C-4BCC-9D34-997B669FFE9D}"/>
                                            </p:graphicEl>
                                          </p:spTgt>
                                        </p:tgtEl>
                                        <p:attrNameLst>
                                          <p:attrName>style.visibility</p:attrName>
                                        </p:attrNameLst>
                                      </p:cBhvr>
                                      <p:to>
                                        <p:strVal val="visible"/>
                                      </p:to>
                                    </p:set>
                                    <p:anim calcmode="lin" valueType="num">
                                      <p:cBhvr additive="base">
                                        <p:cTn id="13" dur="500" fill="hold"/>
                                        <p:tgtEl>
                                          <p:spTgt spid="26">
                                            <p:graphicEl>
                                              <a:dgm id="{6175B13C-110C-4BCC-9D34-997B669FFE9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graphicEl>
                                              <a:dgm id="{6175B13C-110C-4BCC-9D34-997B669FFE9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graphicEl>
                                              <a:dgm id="{9FFDA688-467A-459C-A7B4-69703A41FA7B}"/>
                                            </p:graphicEl>
                                          </p:spTgt>
                                        </p:tgtEl>
                                        <p:attrNameLst>
                                          <p:attrName>style.visibility</p:attrName>
                                        </p:attrNameLst>
                                      </p:cBhvr>
                                      <p:to>
                                        <p:strVal val="visible"/>
                                      </p:to>
                                    </p:set>
                                    <p:anim calcmode="lin" valueType="num">
                                      <p:cBhvr additive="base">
                                        <p:cTn id="17" dur="500" fill="hold"/>
                                        <p:tgtEl>
                                          <p:spTgt spid="26">
                                            <p:graphicEl>
                                              <a:dgm id="{9FFDA688-467A-459C-A7B4-69703A41FA7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
                                            <p:graphicEl>
                                              <a:dgm id="{9FFDA688-467A-459C-A7B4-69703A41FA7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graphicEl>
                                              <a:dgm id="{C5B877A6-D4B4-4A57-84CF-07EA29F8180D}"/>
                                            </p:graphicEl>
                                          </p:spTgt>
                                        </p:tgtEl>
                                        <p:attrNameLst>
                                          <p:attrName>style.visibility</p:attrName>
                                        </p:attrNameLst>
                                      </p:cBhvr>
                                      <p:to>
                                        <p:strVal val="visible"/>
                                      </p:to>
                                    </p:set>
                                    <p:anim calcmode="lin" valueType="num">
                                      <p:cBhvr additive="base">
                                        <p:cTn id="23" dur="500" fill="hold"/>
                                        <p:tgtEl>
                                          <p:spTgt spid="26">
                                            <p:graphicEl>
                                              <a:dgm id="{C5B877A6-D4B4-4A57-84CF-07EA29F8180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graphicEl>
                                              <a:dgm id="{C5B877A6-D4B4-4A57-84CF-07EA29F8180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graphicEl>
                                              <a:dgm id="{E0E5793A-4843-455B-9C1A-2FE4380987DF}"/>
                                            </p:graphicEl>
                                          </p:spTgt>
                                        </p:tgtEl>
                                        <p:attrNameLst>
                                          <p:attrName>style.visibility</p:attrName>
                                        </p:attrNameLst>
                                      </p:cBhvr>
                                      <p:to>
                                        <p:strVal val="visible"/>
                                      </p:to>
                                    </p:set>
                                    <p:anim calcmode="lin" valueType="num">
                                      <p:cBhvr additive="base">
                                        <p:cTn id="27" dur="500" fill="hold"/>
                                        <p:tgtEl>
                                          <p:spTgt spid="26">
                                            <p:graphicEl>
                                              <a:dgm id="{E0E5793A-4843-455B-9C1A-2FE4380987D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graphicEl>
                                              <a:dgm id="{E0E5793A-4843-455B-9C1A-2FE4380987D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graphicEl>
                                              <a:dgm id="{61335EC0-2975-4B2F-9CAB-3535CA4B6541}"/>
                                            </p:graphicEl>
                                          </p:spTgt>
                                        </p:tgtEl>
                                        <p:attrNameLst>
                                          <p:attrName>style.visibility</p:attrName>
                                        </p:attrNameLst>
                                      </p:cBhvr>
                                      <p:to>
                                        <p:strVal val="visible"/>
                                      </p:to>
                                    </p:set>
                                    <p:anim calcmode="lin" valueType="num">
                                      <p:cBhvr additive="base">
                                        <p:cTn id="31" dur="500" fill="hold"/>
                                        <p:tgtEl>
                                          <p:spTgt spid="26">
                                            <p:graphicEl>
                                              <a:dgm id="{61335EC0-2975-4B2F-9CAB-3535CA4B654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graphicEl>
                                              <a:dgm id="{61335EC0-2975-4B2F-9CAB-3535CA4B654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9"/>
                                        </p:tgtEl>
                                        <p:attrNameLst>
                                          <p:attrName>style.visibility</p:attrName>
                                        </p:attrNameLst>
                                      </p:cBhvr>
                                      <p:to>
                                        <p:strVal val="visible"/>
                                      </p:to>
                                    </p:set>
                                    <p:anim calcmode="lin" valueType="num">
                                      <p:cBhvr additive="base">
                                        <p:cTn id="43" dur="500" fill="hold"/>
                                        <p:tgtEl>
                                          <p:spTgt spid="159"/>
                                        </p:tgtEl>
                                        <p:attrNameLst>
                                          <p:attrName>ppt_x</p:attrName>
                                        </p:attrNameLst>
                                      </p:cBhvr>
                                      <p:tavLst>
                                        <p:tav tm="0">
                                          <p:val>
                                            <p:strVal val="#ppt_x"/>
                                          </p:val>
                                        </p:tav>
                                        <p:tav tm="100000">
                                          <p:val>
                                            <p:strVal val="#ppt_x"/>
                                          </p:val>
                                        </p:tav>
                                      </p:tavLst>
                                    </p:anim>
                                    <p:anim calcmode="lin" valueType="num">
                                      <p:cBhvr additive="base">
                                        <p:cTn id="44"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1"/>
                                        </p:tgtEl>
                                        <p:attrNameLst>
                                          <p:attrName>style.visibility</p:attrName>
                                        </p:attrNameLst>
                                      </p:cBhvr>
                                      <p:to>
                                        <p:strVal val="visible"/>
                                      </p:to>
                                    </p:set>
                                    <p:anim calcmode="lin" valueType="num">
                                      <p:cBhvr additive="base">
                                        <p:cTn id="49" dur="500" fill="hold"/>
                                        <p:tgtEl>
                                          <p:spTgt spid="161"/>
                                        </p:tgtEl>
                                        <p:attrNameLst>
                                          <p:attrName>ppt_x</p:attrName>
                                        </p:attrNameLst>
                                      </p:cBhvr>
                                      <p:tavLst>
                                        <p:tav tm="0">
                                          <p:val>
                                            <p:strVal val="#ppt_x"/>
                                          </p:val>
                                        </p:tav>
                                        <p:tav tm="100000">
                                          <p:val>
                                            <p:strVal val="#ppt_x"/>
                                          </p:val>
                                        </p:tav>
                                      </p:tavLst>
                                    </p:anim>
                                    <p:anim calcmode="lin" valueType="num">
                                      <p:cBhvr additive="base">
                                        <p:cTn id="50"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500" fill="hold"/>
                                        <p:tgtEl>
                                          <p:spTgt spid="177"/>
                                        </p:tgtEl>
                                        <p:attrNameLst>
                                          <p:attrName>ppt_x</p:attrName>
                                        </p:attrNameLst>
                                      </p:cBhvr>
                                      <p:tavLst>
                                        <p:tav tm="0">
                                          <p:val>
                                            <p:strVal val="#ppt_x"/>
                                          </p:val>
                                        </p:tav>
                                        <p:tav tm="100000">
                                          <p:val>
                                            <p:strVal val="#ppt_x"/>
                                          </p:val>
                                        </p:tav>
                                      </p:tavLst>
                                    </p:anim>
                                    <p:anim calcmode="lin" valueType="num">
                                      <p:cBhvr additive="base">
                                        <p:cTn id="56"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4" grpId="0"/>
      <p:bldGraphic spid="2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EC1E5B-10FD-41CA-8866-8930F36B7A1E}"/>
              </a:ext>
            </a:extLst>
          </p:cNvPr>
          <p:cNvSpPr>
            <a:spLocks noGrp="1"/>
          </p:cNvSpPr>
          <p:nvPr>
            <p:ph type="title"/>
          </p:nvPr>
        </p:nvSpPr>
        <p:spPr>
          <a:xfrm>
            <a:off x="8549640" y="685800"/>
            <a:ext cx="3200400" cy="2071387"/>
          </a:xfrm>
        </p:spPr>
        <p:txBody>
          <a:bodyPr>
            <a:normAutofit/>
          </a:bodyPr>
          <a:lstStyle/>
          <a:p>
            <a:r>
              <a:rPr lang="el-GR" dirty="0" err="1">
                <a:solidFill>
                  <a:schemeClr val="accent1">
                    <a:lumMod val="50000"/>
                  </a:schemeClr>
                </a:solidFill>
                <a:latin typeface="Arial Black"/>
              </a:rPr>
              <a:t>Greece</a:t>
            </a:r>
            <a:r>
              <a:rPr lang="el-GR" dirty="0">
                <a:solidFill>
                  <a:schemeClr val="accent1">
                    <a:lumMod val="50000"/>
                  </a:schemeClr>
                </a:solidFill>
                <a:latin typeface="Arial Black"/>
              </a:rPr>
              <a:t> 2015: </a:t>
            </a:r>
            <a:r>
              <a:rPr lang="el-GR" dirty="0" err="1">
                <a:solidFill>
                  <a:schemeClr val="accent1">
                    <a:lumMod val="50000"/>
                  </a:schemeClr>
                </a:solidFill>
                <a:latin typeface="Arial Black"/>
              </a:rPr>
              <a:t>What</a:t>
            </a:r>
            <a:r>
              <a:rPr lang="el-GR" dirty="0">
                <a:solidFill>
                  <a:schemeClr val="accent1">
                    <a:lumMod val="50000"/>
                  </a:schemeClr>
                </a:solidFill>
                <a:latin typeface="Arial Black"/>
              </a:rPr>
              <a:t> </a:t>
            </a:r>
            <a:r>
              <a:rPr lang="el-GR" dirty="0" err="1">
                <a:solidFill>
                  <a:schemeClr val="accent1">
                    <a:lumMod val="50000"/>
                  </a:schemeClr>
                </a:solidFill>
                <a:latin typeface="Arial Black"/>
              </a:rPr>
              <a:t>caused</a:t>
            </a:r>
            <a:r>
              <a:rPr lang="el-GR" dirty="0">
                <a:solidFill>
                  <a:schemeClr val="accent1">
                    <a:lumMod val="50000"/>
                  </a:schemeClr>
                </a:solidFill>
                <a:latin typeface="Arial Black"/>
              </a:rPr>
              <a:t> the </a:t>
            </a:r>
            <a:r>
              <a:rPr lang="el-GR" dirty="0" err="1">
                <a:solidFill>
                  <a:schemeClr val="accent1">
                    <a:lumMod val="50000"/>
                  </a:schemeClr>
                </a:solidFill>
                <a:latin typeface="Arial Black"/>
              </a:rPr>
              <a:t>refugee</a:t>
            </a:r>
            <a:r>
              <a:rPr lang="el-GR" dirty="0">
                <a:solidFill>
                  <a:schemeClr val="accent1">
                    <a:lumMod val="50000"/>
                  </a:schemeClr>
                </a:solidFill>
                <a:latin typeface="Arial Black"/>
              </a:rPr>
              <a:t> </a:t>
            </a:r>
            <a:r>
              <a:rPr lang="el-GR" dirty="0" err="1">
                <a:solidFill>
                  <a:schemeClr val="accent1">
                    <a:lumMod val="50000"/>
                  </a:schemeClr>
                </a:solidFill>
                <a:latin typeface="Arial Black"/>
              </a:rPr>
              <a:t>crisis</a:t>
            </a:r>
            <a:r>
              <a:rPr lang="el-GR" dirty="0">
                <a:solidFill>
                  <a:schemeClr val="accent1">
                    <a:lumMod val="50000"/>
                  </a:schemeClr>
                </a:solidFill>
                <a:latin typeface="Arial Black"/>
              </a:rPr>
              <a:t>?</a:t>
            </a:r>
          </a:p>
        </p:txBody>
      </p:sp>
      <p:sp>
        <p:nvSpPr>
          <p:cNvPr id="4" name="Θέση κειμένου 3">
            <a:extLst>
              <a:ext uri="{FF2B5EF4-FFF2-40B4-BE49-F238E27FC236}">
                <a16:creationId xmlns:a16="http://schemas.microsoft.com/office/drawing/2014/main" id="{655A44CF-826A-4729-B6D7-1C74B97890B7}"/>
              </a:ext>
            </a:extLst>
          </p:cNvPr>
          <p:cNvSpPr>
            <a:spLocks noGrp="1"/>
          </p:cNvSpPr>
          <p:nvPr>
            <p:ph type="body" sz="half" idx="2"/>
          </p:nvPr>
        </p:nvSpPr>
        <p:spPr>
          <a:xfrm>
            <a:off x="637366" y="5565106"/>
            <a:ext cx="8158617" cy="640499"/>
          </a:xfrm>
        </p:spPr>
        <p:txBody>
          <a:bodyPr vert="horz" lIns="91440" tIns="45720" rIns="91440" bIns="45720" rtlCol="0" anchor="t">
            <a:noAutofit/>
          </a:bodyPr>
          <a:lstStyle/>
          <a:p>
            <a:r>
              <a:rPr lang="el-GR" sz="2400" err="1">
                <a:latin typeface="Bookman Old Style"/>
                <a:cs typeface="Arial"/>
              </a:rPr>
              <a:t>So</a:t>
            </a:r>
            <a:r>
              <a:rPr lang="el-GR" sz="2400" dirty="0">
                <a:latin typeface="Bookman Old Style"/>
                <a:cs typeface="Arial"/>
              </a:rPr>
              <a:t>, Europe </a:t>
            </a:r>
            <a:r>
              <a:rPr lang="el-GR" sz="2400" err="1">
                <a:latin typeface="Bookman Old Style"/>
                <a:cs typeface="Arial"/>
              </a:rPr>
              <a:t>is</a:t>
            </a:r>
            <a:r>
              <a:rPr lang="el-GR" sz="2400" dirty="0">
                <a:latin typeface="Bookman Old Style"/>
                <a:cs typeface="Arial"/>
              </a:rPr>
              <a:t> </a:t>
            </a:r>
            <a:r>
              <a:rPr lang="el-GR" sz="2400" err="1">
                <a:latin typeface="Bookman Old Style"/>
                <a:cs typeface="Arial"/>
              </a:rPr>
              <a:t>an</a:t>
            </a:r>
            <a:r>
              <a:rPr lang="el-GR" sz="2400" dirty="0">
                <a:latin typeface="Bookman Old Style"/>
                <a:cs typeface="Arial"/>
              </a:rPr>
              <a:t> </a:t>
            </a:r>
            <a:r>
              <a:rPr lang="el-GR" sz="2400" err="1">
                <a:latin typeface="Bookman Old Style"/>
                <a:cs typeface="Arial"/>
              </a:rPr>
              <a:t>increasingly</a:t>
            </a:r>
            <a:r>
              <a:rPr lang="el-GR" sz="2400" dirty="0">
                <a:latin typeface="Bookman Old Style"/>
                <a:cs typeface="Arial"/>
              </a:rPr>
              <a:t> </a:t>
            </a:r>
            <a:r>
              <a:rPr lang="el-GR" sz="2400" err="1">
                <a:latin typeface="Bookman Old Style"/>
                <a:cs typeface="Arial"/>
              </a:rPr>
              <a:t>attractive</a:t>
            </a:r>
            <a:r>
              <a:rPr lang="el-GR" sz="2400" dirty="0">
                <a:latin typeface="Bookman Old Style"/>
                <a:cs typeface="Arial"/>
              </a:rPr>
              <a:t> </a:t>
            </a:r>
            <a:r>
              <a:rPr lang="el-GR" sz="2400" err="1">
                <a:latin typeface="Bookman Old Style"/>
                <a:cs typeface="Arial"/>
              </a:rPr>
              <a:t>option</a:t>
            </a:r>
            <a:r>
              <a:rPr lang="el-GR" sz="2400" dirty="0">
                <a:latin typeface="Bookman Old Style"/>
                <a:cs typeface="Arial"/>
              </a:rPr>
              <a:t> for </a:t>
            </a:r>
            <a:r>
              <a:rPr lang="el-GR" sz="2400" err="1">
                <a:latin typeface="Bookman Old Style"/>
                <a:cs typeface="Arial"/>
              </a:rPr>
              <a:t>them</a:t>
            </a:r>
            <a:r>
              <a:rPr lang="el-GR" sz="2400" dirty="0">
                <a:latin typeface="Bookman Old Style"/>
                <a:cs typeface="Arial"/>
              </a:rPr>
              <a:t> </a:t>
            </a:r>
            <a:r>
              <a:rPr lang="el-GR" sz="2400" err="1">
                <a:latin typeface="Bookman Old Style"/>
                <a:cs typeface="Arial"/>
              </a:rPr>
              <a:t>since</a:t>
            </a:r>
            <a:r>
              <a:rPr lang="el-GR" sz="2400" dirty="0">
                <a:latin typeface="Bookman Old Style"/>
                <a:cs typeface="Arial"/>
              </a:rPr>
              <a:t> </a:t>
            </a:r>
            <a:r>
              <a:rPr lang="el-GR" sz="2400" err="1">
                <a:latin typeface="Bookman Old Style"/>
                <a:cs typeface="Arial"/>
              </a:rPr>
              <a:t>they</a:t>
            </a:r>
            <a:r>
              <a:rPr lang="el-GR" sz="2400" dirty="0">
                <a:latin typeface="Bookman Old Style"/>
                <a:cs typeface="Arial"/>
              </a:rPr>
              <a:t> </a:t>
            </a:r>
            <a:r>
              <a:rPr lang="el-GR" sz="2400" err="1">
                <a:latin typeface="Bookman Old Style"/>
                <a:cs typeface="Arial"/>
              </a:rPr>
              <a:t>have</a:t>
            </a:r>
            <a:r>
              <a:rPr lang="el-GR" sz="2400" dirty="0">
                <a:latin typeface="Bookman Old Style"/>
                <a:cs typeface="Arial"/>
              </a:rPr>
              <a:t> </a:t>
            </a:r>
            <a:r>
              <a:rPr lang="el-GR" sz="2400" err="1">
                <a:latin typeface="Bookman Old Style"/>
                <a:cs typeface="Arial"/>
              </a:rPr>
              <a:t>no</a:t>
            </a:r>
            <a:r>
              <a:rPr lang="el-GR" sz="2400" dirty="0">
                <a:latin typeface="Bookman Old Style"/>
                <a:cs typeface="Arial"/>
              </a:rPr>
              <a:t> </a:t>
            </a:r>
            <a:r>
              <a:rPr lang="el-GR" sz="2400" err="1">
                <a:latin typeface="Bookman Old Style"/>
                <a:cs typeface="Arial"/>
              </a:rPr>
              <a:t>secure</a:t>
            </a:r>
            <a:r>
              <a:rPr lang="el-GR" sz="2400" dirty="0">
                <a:latin typeface="Bookman Old Style"/>
                <a:cs typeface="Arial"/>
              </a:rPr>
              <a:t> </a:t>
            </a:r>
            <a:r>
              <a:rPr lang="el-GR" sz="2400" err="1">
                <a:latin typeface="Bookman Old Style"/>
                <a:cs typeface="Arial"/>
              </a:rPr>
              <a:t>legal</a:t>
            </a:r>
            <a:r>
              <a:rPr lang="el-GR" sz="2400" dirty="0">
                <a:latin typeface="Bookman Old Style"/>
                <a:cs typeface="Arial"/>
              </a:rPr>
              <a:t> status in the </a:t>
            </a:r>
            <a:r>
              <a:rPr lang="el-GR" sz="2400" err="1">
                <a:latin typeface="Bookman Old Style"/>
                <a:cs typeface="Arial"/>
              </a:rPr>
              <a:t>countries</a:t>
            </a:r>
            <a:r>
              <a:rPr lang="el-GR" sz="2400" dirty="0">
                <a:latin typeface="Bookman Old Style"/>
                <a:cs typeface="Arial"/>
              </a:rPr>
              <a:t> </a:t>
            </a:r>
            <a:r>
              <a:rPr lang="el-GR" sz="2400" err="1">
                <a:latin typeface="Bookman Old Style"/>
                <a:cs typeface="Arial"/>
              </a:rPr>
              <a:t>where</a:t>
            </a:r>
            <a:r>
              <a:rPr lang="el-GR" sz="2400" dirty="0">
                <a:latin typeface="Bookman Old Style"/>
                <a:cs typeface="Arial"/>
              </a:rPr>
              <a:t> </a:t>
            </a:r>
            <a:r>
              <a:rPr lang="el-GR" sz="2400" err="1">
                <a:latin typeface="Bookman Old Style"/>
                <a:cs typeface="Arial"/>
              </a:rPr>
              <a:t>they</a:t>
            </a:r>
            <a:r>
              <a:rPr lang="el-GR" sz="2400" dirty="0">
                <a:latin typeface="Bookman Old Style"/>
                <a:cs typeface="Arial"/>
              </a:rPr>
              <a:t> </a:t>
            </a:r>
            <a:r>
              <a:rPr lang="el-GR" sz="2400" err="1">
                <a:latin typeface="Bookman Old Style"/>
                <a:cs typeface="Arial"/>
              </a:rPr>
              <a:t>now</a:t>
            </a:r>
            <a:r>
              <a:rPr lang="el-GR" sz="2400" dirty="0">
                <a:latin typeface="Bookman Old Style"/>
                <a:cs typeface="Arial"/>
              </a:rPr>
              <a:t> </a:t>
            </a:r>
            <a:r>
              <a:rPr lang="el-GR" sz="2400" err="1">
                <a:latin typeface="Bookman Old Style"/>
                <a:cs typeface="Arial"/>
              </a:rPr>
              <a:t>live</a:t>
            </a:r>
            <a:r>
              <a:rPr lang="el-GR" sz="2400" dirty="0">
                <a:latin typeface="Bookman Old Style"/>
                <a:cs typeface="Arial"/>
              </a:rPr>
              <a:t>. </a:t>
            </a:r>
          </a:p>
        </p:txBody>
      </p:sp>
      <p:graphicFrame>
        <p:nvGraphicFramePr>
          <p:cNvPr id="481" name="Διάγραμμα 481">
            <a:extLst>
              <a:ext uri="{FF2B5EF4-FFF2-40B4-BE49-F238E27FC236}">
                <a16:creationId xmlns:a16="http://schemas.microsoft.com/office/drawing/2014/main" id="{5A779E8C-BDC9-430E-95DB-CA94B6773335}"/>
              </a:ext>
            </a:extLst>
          </p:cNvPr>
          <p:cNvGraphicFramePr>
            <a:graphicFrameLocks noGrp="1"/>
          </p:cNvGraphicFramePr>
          <p:nvPr>
            <p:ph idx="1"/>
            <p:extLst>
              <p:ext uri="{D42A27DB-BD31-4B8C-83A1-F6EECF244321}">
                <p14:modId xmlns:p14="http://schemas.microsoft.com/office/powerpoint/2010/main" val="654723006"/>
              </p:ext>
            </p:extLst>
          </p:nvPr>
        </p:nvGraphicFramePr>
        <p:xfrm>
          <a:off x="1182666" y="163882"/>
          <a:ext cx="671195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55" name="Γραφικό 755" descr="Λάμπα">
            <a:extLst>
              <a:ext uri="{FF2B5EF4-FFF2-40B4-BE49-F238E27FC236}">
                <a16:creationId xmlns:a16="http://schemas.microsoft.com/office/drawing/2014/main" id="{29A663B2-6348-4937-97EA-3DA4588EB8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34" y="5435252"/>
            <a:ext cx="914400" cy="914400"/>
          </a:xfrm>
          <a:prstGeom prst="rect">
            <a:avLst/>
          </a:prstGeom>
        </p:spPr>
      </p:pic>
    </p:spTree>
    <p:extLst>
      <p:ext uri="{BB962C8B-B14F-4D97-AF65-F5344CB8AC3E}">
        <p14:creationId xmlns:p14="http://schemas.microsoft.com/office/powerpoint/2010/main" val="288034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8DAECD-5CA9-428F-BC51-1678BA41A897}"/>
              </a:ext>
            </a:extLst>
          </p:cNvPr>
          <p:cNvSpPr>
            <a:spLocks noGrp="1"/>
          </p:cNvSpPr>
          <p:nvPr>
            <p:ph type="title"/>
          </p:nvPr>
        </p:nvSpPr>
        <p:spPr/>
        <p:txBody>
          <a:bodyPr>
            <a:normAutofit fontScale="90000"/>
          </a:bodyPr>
          <a:lstStyle/>
          <a:p>
            <a:r>
              <a:rPr lang="el-GR" dirty="0" err="1">
                <a:solidFill>
                  <a:schemeClr val="accent1">
                    <a:lumMod val="50000"/>
                  </a:schemeClr>
                </a:solidFill>
              </a:rPr>
              <a:t>How</a:t>
            </a:r>
            <a:r>
              <a:rPr lang="el-GR" dirty="0">
                <a:solidFill>
                  <a:schemeClr val="accent1">
                    <a:lumMod val="50000"/>
                  </a:schemeClr>
                </a:solidFill>
              </a:rPr>
              <a:t> </a:t>
            </a:r>
            <a:r>
              <a:rPr lang="el-GR" dirty="0" err="1">
                <a:solidFill>
                  <a:schemeClr val="accent1">
                    <a:lumMod val="50000"/>
                  </a:schemeClr>
                </a:solidFill>
              </a:rPr>
              <a:t>many</a:t>
            </a:r>
            <a:r>
              <a:rPr lang="el-GR" dirty="0">
                <a:solidFill>
                  <a:schemeClr val="accent1">
                    <a:lumMod val="50000"/>
                  </a:schemeClr>
                </a:solidFill>
              </a:rPr>
              <a:t> </a:t>
            </a:r>
            <a:r>
              <a:rPr lang="el-GR" dirty="0" err="1">
                <a:solidFill>
                  <a:schemeClr val="accent1">
                    <a:lumMod val="50000"/>
                  </a:schemeClr>
                </a:solidFill>
              </a:rPr>
              <a:t>people</a:t>
            </a:r>
            <a:r>
              <a:rPr lang="el-GR" dirty="0">
                <a:solidFill>
                  <a:schemeClr val="accent1">
                    <a:lumMod val="50000"/>
                  </a:schemeClr>
                </a:solidFill>
              </a:rPr>
              <a:t> </a:t>
            </a:r>
            <a:r>
              <a:rPr lang="el-GR" dirty="0" err="1">
                <a:solidFill>
                  <a:schemeClr val="accent1">
                    <a:lumMod val="50000"/>
                  </a:schemeClr>
                </a:solidFill>
              </a:rPr>
              <a:t>arrived</a:t>
            </a:r>
            <a:r>
              <a:rPr lang="el-GR" dirty="0">
                <a:solidFill>
                  <a:schemeClr val="accent1">
                    <a:lumMod val="50000"/>
                  </a:schemeClr>
                </a:solidFill>
              </a:rPr>
              <a:t> in </a:t>
            </a:r>
            <a:r>
              <a:rPr lang="el-GR" dirty="0" err="1">
                <a:solidFill>
                  <a:schemeClr val="accent1">
                    <a:lumMod val="50000"/>
                  </a:schemeClr>
                </a:solidFill>
              </a:rPr>
              <a:t>Greece</a:t>
            </a:r>
            <a:r>
              <a:rPr lang="el-GR" dirty="0">
                <a:solidFill>
                  <a:schemeClr val="accent1">
                    <a:lumMod val="50000"/>
                  </a:schemeClr>
                </a:solidFill>
              </a:rPr>
              <a:t> </a:t>
            </a:r>
            <a:r>
              <a:rPr lang="el-GR" dirty="0" err="1">
                <a:solidFill>
                  <a:schemeClr val="accent1">
                    <a:lumMod val="50000"/>
                  </a:schemeClr>
                </a:solidFill>
              </a:rPr>
              <a:t>since</a:t>
            </a:r>
            <a:r>
              <a:rPr lang="el-GR" dirty="0">
                <a:solidFill>
                  <a:schemeClr val="accent1">
                    <a:lumMod val="50000"/>
                  </a:schemeClr>
                </a:solidFill>
              </a:rPr>
              <a:t> 2015?</a:t>
            </a:r>
            <a:endParaRPr lang="el-GR" dirty="0">
              <a:solidFill>
                <a:schemeClr val="accent1">
                  <a:lumMod val="50000"/>
                </a:schemeClr>
              </a:solidFill>
              <a:latin typeface="Arial Black"/>
            </a:endParaRPr>
          </a:p>
        </p:txBody>
      </p:sp>
      <p:sp>
        <p:nvSpPr>
          <p:cNvPr id="3" name="Θέση κειμένου 2">
            <a:extLst>
              <a:ext uri="{FF2B5EF4-FFF2-40B4-BE49-F238E27FC236}">
                <a16:creationId xmlns:a16="http://schemas.microsoft.com/office/drawing/2014/main" id="{ACA760BA-A7F4-4FBA-A7E2-3F1D12844E3D}"/>
              </a:ext>
            </a:extLst>
          </p:cNvPr>
          <p:cNvSpPr>
            <a:spLocks noGrp="1"/>
          </p:cNvSpPr>
          <p:nvPr>
            <p:ph type="body" sz="half" idx="2"/>
          </p:nvPr>
        </p:nvSpPr>
        <p:spPr/>
        <p:txBody>
          <a:bodyPr/>
          <a:lstStyle/>
          <a:p>
            <a:endParaRPr lang="el-GR"/>
          </a:p>
        </p:txBody>
      </p:sp>
      <p:graphicFrame>
        <p:nvGraphicFramePr>
          <p:cNvPr id="54" name="Διάγραμμα 54">
            <a:extLst>
              <a:ext uri="{FF2B5EF4-FFF2-40B4-BE49-F238E27FC236}">
                <a16:creationId xmlns:a16="http://schemas.microsoft.com/office/drawing/2014/main" id="{D6524E64-B8F5-4D85-BF9B-57043BC0E363}"/>
              </a:ext>
            </a:extLst>
          </p:cNvPr>
          <p:cNvGraphicFramePr>
            <a:graphicFrameLocks noGrp="1"/>
          </p:cNvGraphicFramePr>
          <p:nvPr>
            <p:ph idx="1"/>
            <p:extLst>
              <p:ext uri="{D42A27DB-BD31-4B8C-83A1-F6EECF244321}">
                <p14:modId xmlns:p14="http://schemas.microsoft.com/office/powerpoint/2010/main" val="3856388608"/>
              </p:ext>
            </p:extLst>
          </p:nvPr>
        </p:nvGraphicFramePr>
        <p:xfrm>
          <a:off x="838200" y="685800"/>
          <a:ext cx="671195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62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26F53-F6B7-4C0D-8E47-9C364B74DC3F}"/>
              </a:ext>
            </a:extLst>
          </p:cNvPr>
          <p:cNvSpPr>
            <a:spLocks noGrp="1"/>
          </p:cNvSpPr>
          <p:nvPr>
            <p:ph type="title"/>
          </p:nvPr>
        </p:nvSpPr>
        <p:spPr/>
        <p:txBody>
          <a:bodyPr/>
          <a:lstStyle/>
          <a:p>
            <a:pPr algn="ctr"/>
            <a:r>
              <a:rPr lang="el-GR" sz="4400" dirty="0" err="1">
                <a:solidFill>
                  <a:schemeClr val="accent1">
                    <a:lumMod val="50000"/>
                  </a:schemeClr>
                </a:solidFill>
              </a:rPr>
              <a:t>Table</a:t>
            </a:r>
            <a:r>
              <a:rPr lang="el-GR" sz="4400" dirty="0">
                <a:solidFill>
                  <a:schemeClr val="accent1">
                    <a:lumMod val="50000"/>
                  </a:schemeClr>
                </a:solidFill>
              </a:rPr>
              <a:t> of </a:t>
            </a:r>
            <a:r>
              <a:rPr lang="el-GR" sz="4400" dirty="0" err="1">
                <a:solidFill>
                  <a:schemeClr val="accent1">
                    <a:lumMod val="50000"/>
                  </a:schemeClr>
                </a:solidFill>
              </a:rPr>
              <a:t>sea</a:t>
            </a:r>
            <a:r>
              <a:rPr lang="el-GR" sz="4400" dirty="0">
                <a:solidFill>
                  <a:schemeClr val="accent1">
                    <a:lumMod val="50000"/>
                  </a:schemeClr>
                </a:solidFill>
              </a:rPr>
              <a:t> and </a:t>
            </a:r>
            <a:r>
              <a:rPr lang="el-GR" sz="4400" dirty="0" err="1">
                <a:solidFill>
                  <a:schemeClr val="accent1">
                    <a:lumMod val="50000"/>
                  </a:schemeClr>
                </a:solidFill>
              </a:rPr>
              <a:t>land</a:t>
            </a:r>
            <a:r>
              <a:rPr lang="el-GR" sz="4400" dirty="0">
                <a:solidFill>
                  <a:schemeClr val="accent1">
                    <a:lumMod val="50000"/>
                  </a:schemeClr>
                </a:solidFill>
              </a:rPr>
              <a:t> </a:t>
            </a:r>
            <a:r>
              <a:rPr lang="el-GR" sz="4400" dirty="0" err="1">
                <a:solidFill>
                  <a:schemeClr val="accent1">
                    <a:lumMod val="50000"/>
                  </a:schemeClr>
                </a:solidFill>
              </a:rPr>
              <a:t>arrivals</a:t>
            </a:r>
            <a:r>
              <a:rPr lang="el-GR" sz="4400" dirty="0">
                <a:solidFill>
                  <a:schemeClr val="accent1">
                    <a:lumMod val="50000"/>
                  </a:schemeClr>
                </a:solidFill>
              </a:rPr>
              <a:t> in </a:t>
            </a:r>
            <a:r>
              <a:rPr lang="el-GR" sz="4400" dirty="0" err="1">
                <a:solidFill>
                  <a:schemeClr val="accent1">
                    <a:lumMod val="50000"/>
                  </a:schemeClr>
                </a:solidFill>
              </a:rPr>
              <a:t>Greece</a:t>
            </a:r>
            <a:endParaRPr lang="el-GR" sz="4400" dirty="0">
              <a:solidFill>
                <a:schemeClr val="accent1">
                  <a:lumMod val="50000"/>
                </a:schemeClr>
              </a:solidFill>
              <a:latin typeface="Arial Black"/>
            </a:endParaRPr>
          </a:p>
        </p:txBody>
      </p:sp>
      <p:pic>
        <p:nvPicPr>
          <p:cNvPr id="4" name="Εικόνα 4">
            <a:extLst>
              <a:ext uri="{FF2B5EF4-FFF2-40B4-BE49-F238E27FC236}">
                <a16:creationId xmlns:a16="http://schemas.microsoft.com/office/drawing/2014/main" id="{EF8AE6C5-EFBB-4F2D-AFA8-1EAA74896C1F}"/>
              </a:ext>
            </a:extLst>
          </p:cNvPr>
          <p:cNvPicPr>
            <a:picLocks noGrp="1" noChangeAspect="1"/>
          </p:cNvPicPr>
          <p:nvPr>
            <p:ph idx="1"/>
          </p:nvPr>
        </p:nvPicPr>
        <p:blipFill>
          <a:blip r:embed="rId2"/>
          <a:stretch>
            <a:fillRect/>
          </a:stretch>
        </p:blipFill>
        <p:spPr>
          <a:xfrm>
            <a:off x="1068544" y="2017968"/>
            <a:ext cx="10061008" cy="4435126"/>
          </a:xfrm>
          <a:prstGeom prst="rect">
            <a:avLst/>
          </a:prstGeom>
        </p:spPr>
      </p:pic>
      <p:pic>
        <p:nvPicPr>
          <p:cNvPr id="3" name="Γραφικό 4" descr="Μεγεθυντικός φακός">
            <a:extLst>
              <a:ext uri="{FF2B5EF4-FFF2-40B4-BE49-F238E27FC236}">
                <a16:creationId xmlns:a16="http://schemas.microsoft.com/office/drawing/2014/main" id="{F20D54DD-783A-4D92-A13D-D5078A7AC7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7653" y="1107908"/>
            <a:ext cx="914400" cy="914400"/>
          </a:xfrm>
          <a:prstGeom prst="rect">
            <a:avLst/>
          </a:prstGeom>
        </p:spPr>
      </p:pic>
    </p:spTree>
    <p:extLst>
      <p:ext uri="{BB962C8B-B14F-4D97-AF65-F5344CB8AC3E}">
        <p14:creationId xmlns:p14="http://schemas.microsoft.com/office/powerpoint/2010/main" val="413321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8AE97A-D01B-496E-B42A-B68C92A2EDA2}"/>
              </a:ext>
            </a:extLst>
          </p:cNvPr>
          <p:cNvSpPr>
            <a:spLocks noGrp="1"/>
          </p:cNvSpPr>
          <p:nvPr>
            <p:ph type="title"/>
          </p:nvPr>
        </p:nvSpPr>
        <p:spPr/>
        <p:txBody>
          <a:bodyPr>
            <a:normAutofit/>
          </a:bodyPr>
          <a:lstStyle/>
          <a:p>
            <a:r>
              <a:rPr lang="el-GR" dirty="0" err="1">
                <a:solidFill>
                  <a:schemeClr val="accent1">
                    <a:lumMod val="50000"/>
                  </a:schemeClr>
                </a:solidFill>
              </a:rPr>
              <a:t>From</a:t>
            </a:r>
            <a:r>
              <a:rPr lang="el-GR" dirty="0">
                <a:solidFill>
                  <a:schemeClr val="accent1">
                    <a:lumMod val="50000"/>
                  </a:schemeClr>
                </a:solidFill>
              </a:rPr>
              <a:t> </a:t>
            </a:r>
            <a:r>
              <a:rPr lang="el-GR" dirty="0" err="1">
                <a:solidFill>
                  <a:schemeClr val="accent1">
                    <a:lumMod val="50000"/>
                  </a:schemeClr>
                </a:solidFill>
              </a:rPr>
              <a:t>where</a:t>
            </a:r>
            <a:r>
              <a:rPr lang="el-GR" dirty="0">
                <a:solidFill>
                  <a:schemeClr val="accent1">
                    <a:lumMod val="50000"/>
                  </a:schemeClr>
                </a:solidFill>
              </a:rPr>
              <a:t> </a:t>
            </a:r>
            <a:r>
              <a:rPr lang="el-GR" dirty="0" err="1">
                <a:solidFill>
                  <a:schemeClr val="accent1">
                    <a:lumMod val="50000"/>
                  </a:schemeClr>
                </a:solidFill>
              </a:rPr>
              <a:t>did</a:t>
            </a:r>
            <a:r>
              <a:rPr lang="el-GR" dirty="0">
                <a:solidFill>
                  <a:schemeClr val="accent1">
                    <a:lumMod val="50000"/>
                  </a:schemeClr>
                </a:solidFill>
              </a:rPr>
              <a:t> </a:t>
            </a:r>
            <a:r>
              <a:rPr lang="el-GR" dirty="0" err="1">
                <a:solidFill>
                  <a:schemeClr val="accent1">
                    <a:lumMod val="50000"/>
                  </a:schemeClr>
                </a:solidFill>
              </a:rPr>
              <a:t>they</a:t>
            </a:r>
            <a:r>
              <a:rPr lang="el-GR" dirty="0">
                <a:solidFill>
                  <a:schemeClr val="accent1">
                    <a:lumMod val="50000"/>
                  </a:schemeClr>
                </a:solidFill>
              </a:rPr>
              <a:t> </a:t>
            </a:r>
            <a:r>
              <a:rPr lang="el-GR" dirty="0" err="1">
                <a:solidFill>
                  <a:schemeClr val="accent1">
                    <a:lumMod val="50000"/>
                  </a:schemeClr>
                </a:solidFill>
              </a:rPr>
              <a:t>approach</a:t>
            </a:r>
            <a:r>
              <a:rPr lang="el-GR" dirty="0">
                <a:solidFill>
                  <a:schemeClr val="accent1">
                    <a:lumMod val="50000"/>
                  </a:schemeClr>
                </a:solidFill>
              </a:rPr>
              <a:t> </a:t>
            </a:r>
            <a:r>
              <a:rPr lang="el-GR" dirty="0" err="1">
                <a:solidFill>
                  <a:schemeClr val="accent1">
                    <a:lumMod val="50000"/>
                  </a:schemeClr>
                </a:solidFill>
              </a:rPr>
              <a:t>Greece</a:t>
            </a:r>
            <a:r>
              <a:rPr lang="el-GR" dirty="0">
                <a:solidFill>
                  <a:schemeClr val="accent1">
                    <a:lumMod val="50000"/>
                  </a:schemeClr>
                </a:solidFill>
              </a:rPr>
              <a:t>?</a:t>
            </a:r>
            <a:endParaRPr lang="el-GR" dirty="0">
              <a:solidFill>
                <a:schemeClr val="accent1">
                  <a:lumMod val="50000"/>
                </a:schemeClr>
              </a:solidFill>
              <a:latin typeface="Arial Black"/>
            </a:endParaRPr>
          </a:p>
        </p:txBody>
      </p:sp>
      <p:graphicFrame>
        <p:nvGraphicFramePr>
          <p:cNvPr id="5" name="Διάγραμμα 5">
            <a:extLst>
              <a:ext uri="{FF2B5EF4-FFF2-40B4-BE49-F238E27FC236}">
                <a16:creationId xmlns:a16="http://schemas.microsoft.com/office/drawing/2014/main" id="{63E562AC-C4E2-48FC-86CF-EE534CB354D9}"/>
              </a:ext>
            </a:extLst>
          </p:cNvPr>
          <p:cNvGraphicFramePr>
            <a:graphicFrameLocks noGrp="1"/>
          </p:cNvGraphicFramePr>
          <p:nvPr>
            <p:ph sz="half" idx="1"/>
            <p:extLst>
              <p:ext uri="{D42A27DB-BD31-4B8C-83A1-F6EECF244321}">
                <p14:modId xmlns:p14="http://schemas.microsoft.com/office/powerpoint/2010/main" val="3635957113"/>
              </p:ext>
            </p:extLst>
          </p:nvPr>
        </p:nvGraphicFramePr>
        <p:xfrm>
          <a:off x="1069975" y="2193925"/>
          <a:ext cx="4754563"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04" name="Διάγραμμα 404">
            <a:extLst>
              <a:ext uri="{FF2B5EF4-FFF2-40B4-BE49-F238E27FC236}">
                <a16:creationId xmlns:a16="http://schemas.microsoft.com/office/drawing/2014/main" id="{8B58998F-B2E8-4EEF-A046-48B810E0556A}"/>
              </a:ext>
            </a:extLst>
          </p:cNvPr>
          <p:cNvGraphicFramePr>
            <a:graphicFrameLocks noGrp="1"/>
          </p:cNvGraphicFramePr>
          <p:nvPr>
            <p:ph sz="half" idx="2"/>
            <p:extLst>
              <p:ext uri="{D42A27DB-BD31-4B8C-83A1-F6EECF244321}">
                <p14:modId xmlns:p14="http://schemas.microsoft.com/office/powerpoint/2010/main" val="4133918951"/>
              </p:ext>
            </p:extLst>
          </p:nvPr>
        </p:nvGraphicFramePr>
        <p:xfrm>
          <a:off x="6364288" y="2193925"/>
          <a:ext cx="4754562" cy="3978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3578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Τίτλος 1">
            <a:extLst>
              <a:ext uri="{FF2B5EF4-FFF2-40B4-BE49-F238E27FC236}">
                <a16:creationId xmlns:a16="http://schemas.microsoft.com/office/drawing/2014/main" id="{82167371-0688-4D64-8C15-08C284E959F0}"/>
              </a:ext>
            </a:extLst>
          </p:cNvPr>
          <p:cNvSpPr>
            <a:spLocks noGrp="1"/>
          </p:cNvSpPr>
          <p:nvPr>
            <p:ph type="title"/>
          </p:nvPr>
        </p:nvSpPr>
        <p:spPr>
          <a:xfrm>
            <a:off x="1069848" y="484632"/>
            <a:ext cx="10058400" cy="1609344"/>
          </a:xfrm>
          <a:noFill/>
        </p:spPr>
        <p:txBody>
          <a:bodyPr vert="horz" lIns="91440" tIns="45720" rIns="91440" bIns="45720" rtlCol="0">
            <a:normAutofit/>
          </a:bodyPr>
          <a:lstStyle/>
          <a:p>
            <a:r>
              <a:rPr lang="en-US" cap="all" dirty="0">
                <a:solidFill>
                  <a:srgbClr val="FFFFFF"/>
                </a:solidFill>
              </a:rPr>
              <a:t>From where did they approach </a:t>
            </a:r>
            <a:r>
              <a:rPr lang="en-US" cap="all" dirty="0" err="1">
                <a:solidFill>
                  <a:srgbClr val="FFFFFF"/>
                </a:solidFill>
              </a:rPr>
              <a:t>greece</a:t>
            </a:r>
            <a:r>
              <a:rPr lang="en-US" cap="all" dirty="0">
                <a:solidFill>
                  <a:srgbClr val="FFFFFF"/>
                </a:solidFill>
              </a:rPr>
              <a:t>?</a:t>
            </a:r>
          </a:p>
        </p:txBody>
      </p:sp>
      <p:pic>
        <p:nvPicPr>
          <p:cNvPr id="5" name="Εικόνα 29" descr="Εικόνα που περιέχει κείμενο, χάρτης&#10;&#10;Η περιγραφή δημιουργήθηκε με πολύ υψηλή αξιοπιστία">
            <a:extLst>
              <a:ext uri="{FF2B5EF4-FFF2-40B4-BE49-F238E27FC236}">
                <a16:creationId xmlns:a16="http://schemas.microsoft.com/office/drawing/2014/main" id="{8030C020-97D2-4688-B32A-CB28325C4462}"/>
              </a:ext>
            </a:extLst>
          </p:cNvPr>
          <p:cNvPicPr>
            <a:picLocks noGrp="1" noChangeAspect="1"/>
          </p:cNvPicPr>
          <p:nvPr>
            <p:ph idx="1"/>
          </p:nvPr>
        </p:nvPicPr>
        <p:blipFill>
          <a:blip r:embed="rId4"/>
          <a:stretch>
            <a:fillRect/>
          </a:stretch>
        </p:blipFill>
        <p:spPr>
          <a:xfrm>
            <a:off x="887335" y="1881327"/>
            <a:ext cx="10538248" cy="4906735"/>
          </a:xfrm>
          <a:prstGeom prst="rect">
            <a:avLst/>
          </a:prstGeom>
        </p:spPr>
      </p:pic>
      <p:sp>
        <p:nvSpPr>
          <p:cNvPr id="11" name="Oval 10">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12">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480151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Ξυλογραφία">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3F18AE-EF60-42A5-B9E1-3F709899B7FB}">
  <ds:schemaRefs>
    <ds:schemaRef ds:uri="http://schemas.microsoft.com/sharepoint/v3/contenttype/forms"/>
  </ds:schemaRefs>
</ds:datastoreItem>
</file>

<file path=customXml/itemProps3.xml><?xml version="1.0" encoding="utf-8"?>
<ds:datastoreItem xmlns:ds="http://schemas.openxmlformats.org/officeDocument/2006/customXml" ds:itemID="{CA7F0F3B-1D69-4071-934C-7373F1C638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570</Words>
  <Application>Microsoft Office PowerPoint</Application>
  <PresentationFormat>Ευρεία οθόνη</PresentationFormat>
  <Paragraphs>103</Paragraphs>
  <Slides>27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Arial</vt:lpstr>
      <vt:lpstr>Arial Black</vt:lpstr>
      <vt:lpstr>Book Antiqua</vt:lpstr>
      <vt:lpstr>Bookman Old Style</vt:lpstr>
      <vt:lpstr>Calibri</vt:lpstr>
      <vt:lpstr>Rockwell Extra Bold</vt:lpstr>
      <vt:lpstr>Wingdings</vt:lpstr>
      <vt:lpstr>Ξυλογραφία</vt:lpstr>
      <vt:lpstr>REFUGEE CRISIS IN GREECE</vt:lpstr>
      <vt:lpstr>What is a refugee crisis?</vt:lpstr>
      <vt:lpstr>When was the first refugee crisis in Greece?</vt:lpstr>
      <vt:lpstr>Where was this population exchange based on?</vt:lpstr>
      <vt:lpstr>Greece 2015: What caused the refugee crisis?</vt:lpstr>
      <vt:lpstr>How many people arrived in Greece since 2015?</vt:lpstr>
      <vt:lpstr>Table of sea and land arrivals in Greece</vt:lpstr>
      <vt:lpstr>From where did they approach Greece?</vt:lpstr>
      <vt:lpstr>From where did they approach greece?</vt:lpstr>
      <vt:lpstr>How about the living conditions?</vt:lpstr>
      <vt:lpstr>What conditions prevailed in welcoming refugees?</vt:lpstr>
      <vt:lpstr>What do national authorities have to do? </vt:lpstr>
      <vt:lpstr>Actions</vt:lpstr>
      <vt:lpstr>UNHCR accommodation scheme</vt:lpstr>
      <vt:lpstr>How about the conditions on the Eastern Aegean islands? </vt:lpstr>
      <vt:lpstr>How about the conditions on the Eastern Aegean islands?</vt:lpstr>
      <vt:lpstr>Due to overcrowding, many people are sleeping in tents exposed to extreme weather conditions, while food and water supply is reportedly insufficient, sanitation is poor and security highly problematic. This photo published by international press demonstrates the unacceptable conditions prevailing at the Moria RIC, Lesvos.</vt:lpstr>
      <vt:lpstr>Refugees' living conditions in Idomeni</vt:lpstr>
      <vt:lpstr>Refugees standing on borders (Idomeni)</vt:lpstr>
      <vt:lpstr>Souda's refugee camp in Chios island</vt:lpstr>
      <vt:lpstr>However, solidarity doesn't end at the borders...</vt:lpstr>
      <vt:lpstr>A woman volunteer promotes the value of cooperation to the children</vt:lpstr>
      <vt:lpstr>A doctor from Doctors Without Borders organisation offers his services to refugees</vt:lpstr>
      <vt:lpstr>Volunteers help the refugees arriving on land</vt:lpstr>
      <vt:lpstr>Playing is necessary for children to overcome what they have experienced  in the past   </vt:lpstr>
      <vt:lpstr>This Erasmus project gives us  the opportunity to perceive the value of man as a man, not as a number!   Let's take the chance and be together, equal in dignity and rights.   </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
  <cp:lastModifiedBy/>
  <cp:revision>1592</cp:revision>
  <dcterms:created xsi:type="dcterms:W3CDTF">2013-07-30T14:48:57Z</dcterms:created>
  <dcterms:modified xsi:type="dcterms:W3CDTF">2019-09-03T17:26:53Z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