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-72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Ümarnurkne ristkülik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Ümarnurkne ristkülik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ealkiri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20" name="Alapealkiri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19" name="Kuupäeva kohatäid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11" name="Slaidinumbri kohatä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Ümarnurkne ristkülik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Ümarnurkne ristkülik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Ümarnurkne ristkülik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Ümarnurkne ristkülik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Ühe ümardatud nurgaga ristkülik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Ümarnurkne ristkülik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Ümarnurkne ristkülik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ealkirja kohatäide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25" name="Kuupäeva kohatäide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68A6AE-CA80-4EDF-9C34-089660D3CF51}" type="datetimeFigureOut">
              <a:rPr lang="et-EE" smtClean="0"/>
              <a:t>16.10.2014</a:t>
            </a:fld>
            <a:endParaRPr lang="et-EE"/>
          </a:p>
        </p:txBody>
      </p:sp>
      <p:sp>
        <p:nvSpPr>
          <p:cNvPr id="18" name="Jaluse kohatäide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BC2602-0EC7-4BA1-B506-AC51AD4F1D39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Pärnu Mai </a:t>
            </a:r>
            <a:r>
              <a:rPr lang="et-EE" dirty="0" err="1" smtClean="0"/>
              <a:t>school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 smtClean="0"/>
              <a:t>Form</a:t>
            </a:r>
            <a:r>
              <a:rPr lang="et-EE" dirty="0" smtClean="0"/>
              <a:t> 4.c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53306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Our</a:t>
            </a:r>
            <a:r>
              <a:rPr lang="et-EE" dirty="0" smtClean="0"/>
              <a:t> </a:t>
            </a:r>
            <a:r>
              <a:rPr lang="et-EE" dirty="0" err="1" smtClean="0"/>
              <a:t>hometown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558263"/>
            <a:ext cx="3914942" cy="2936207"/>
          </a:xfrm>
        </p:spPr>
      </p:pic>
      <p:pic>
        <p:nvPicPr>
          <p:cNvPr id="5" name="Pil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99" y="595185"/>
            <a:ext cx="4335379" cy="2899285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038" y="3724348"/>
            <a:ext cx="4456100" cy="2504965"/>
          </a:xfrm>
          <a:prstGeom prst="rect">
            <a:avLst/>
          </a:prstGeom>
        </p:spPr>
      </p:pic>
      <p:pic>
        <p:nvPicPr>
          <p:cNvPr id="7" name="Pil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1" y="3724348"/>
            <a:ext cx="2491788" cy="165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4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Our</a:t>
            </a:r>
            <a:r>
              <a:rPr lang="et-EE" dirty="0" smtClean="0"/>
              <a:t> </a:t>
            </a:r>
            <a:r>
              <a:rPr lang="et-EE" dirty="0" err="1" smtClean="0"/>
              <a:t>school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20" y="1930400"/>
            <a:ext cx="10585980" cy="3492500"/>
          </a:xfrm>
        </p:spPr>
      </p:pic>
    </p:spTree>
    <p:extLst>
      <p:ext uri="{BB962C8B-B14F-4D97-AF65-F5344CB8AC3E}">
        <p14:creationId xmlns:p14="http://schemas.microsoft.com/office/powerpoint/2010/main" val="2065788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Our</a:t>
            </a:r>
            <a:r>
              <a:rPr lang="et-EE" dirty="0" smtClean="0"/>
              <a:t> </a:t>
            </a:r>
            <a:r>
              <a:rPr lang="et-EE" dirty="0" err="1" smtClean="0"/>
              <a:t>class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4400" dirty="0" smtClean="0"/>
              <a:t>In </a:t>
            </a:r>
            <a:r>
              <a:rPr lang="et-EE" sz="4400" dirty="0" err="1" smtClean="0"/>
              <a:t>our</a:t>
            </a:r>
            <a:r>
              <a:rPr lang="et-EE" sz="4400" dirty="0" smtClean="0"/>
              <a:t> </a:t>
            </a:r>
            <a:r>
              <a:rPr lang="et-EE" sz="4400" dirty="0" err="1" smtClean="0"/>
              <a:t>class</a:t>
            </a:r>
            <a:r>
              <a:rPr lang="et-EE" sz="4400" dirty="0" smtClean="0"/>
              <a:t> </a:t>
            </a:r>
            <a:r>
              <a:rPr lang="et-EE" sz="4400" dirty="0" err="1" smtClean="0"/>
              <a:t>there</a:t>
            </a:r>
            <a:r>
              <a:rPr lang="et-EE" sz="4400" dirty="0" smtClean="0"/>
              <a:t> are 20 </a:t>
            </a:r>
            <a:r>
              <a:rPr lang="et-EE" sz="4400" dirty="0" err="1" smtClean="0"/>
              <a:t>students</a:t>
            </a:r>
            <a:r>
              <a:rPr lang="et-EE" sz="4400" dirty="0" smtClean="0"/>
              <a:t>: 16 </a:t>
            </a:r>
            <a:r>
              <a:rPr lang="et-EE" sz="4400" dirty="0" err="1" smtClean="0"/>
              <a:t>boys</a:t>
            </a:r>
            <a:r>
              <a:rPr lang="et-EE" sz="4400" dirty="0" smtClean="0"/>
              <a:t> and 4 </a:t>
            </a:r>
            <a:r>
              <a:rPr lang="et-EE" sz="4400" dirty="0" err="1" smtClean="0"/>
              <a:t>girls</a:t>
            </a:r>
            <a:r>
              <a:rPr lang="et-EE" sz="4400" dirty="0" smtClean="0"/>
              <a:t>.</a:t>
            </a:r>
          </a:p>
          <a:p>
            <a:pPr marL="0" indent="0">
              <a:buNone/>
            </a:pPr>
            <a:r>
              <a:rPr lang="et-EE" sz="4400" dirty="0" err="1" smtClean="0"/>
              <a:t>We</a:t>
            </a:r>
            <a:r>
              <a:rPr lang="et-EE" sz="4400" dirty="0" smtClean="0"/>
              <a:t> </a:t>
            </a:r>
            <a:r>
              <a:rPr lang="et-EE" sz="4400" dirty="0" err="1" smtClean="0"/>
              <a:t>like</a:t>
            </a:r>
            <a:r>
              <a:rPr lang="et-EE" sz="4400" dirty="0" smtClean="0"/>
              <a:t> sport, </a:t>
            </a:r>
            <a:r>
              <a:rPr lang="et-EE" sz="4400" dirty="0" err="1" smtClean="0"/>
              <a:t>music</a:t>
            </a:r>
            <a:r>
              <a:rPr lang="et-EE" sz="4400" dirty="0" smtClean="0"/>
              <a:t> and </a:t>
            </a:r>
            <a:r>
              <a:rPr lang="et-EE" sz="4400" dirty="0" err="1" smtClean="0"/>
              <a:t>computers</a:t>
            </a:r>
            <a:r>
              <a:rPr lang="et-EE" sz="4400" dirty="0" smtClean="0"/>
              <a:t>. </a:t>
            </a:r>
            <a:endParaRPr lang="et-EE" sz="4400" dirty="0"/>
          </a:p>
        </p:txBody>
      </p:sp>
    </p:spTree>
    <p:extLst>
      <p:ext uri="{BB962C8B-B14F-4D97-AF65-F5344CB8AC3E}">
        <p14:creationId xmlns:p14="http://schemas.microsoft.com/office/powerpoint/2010/main" val="249007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Thank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91609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36</Words>
  <Application>Microsoft Office PowerPoint</Application>
  <PresentationFormat>Kohandatud</PresentationFormat>
  <Paragraphs>8</Paragraphs>
  <Slides>5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6" baseType="lpstr">
      <vt:lpstr>Aspekt</vt:lpstr>
      <vt:lpstr>Pärnu Mai school</vt:lpstr>
      <vt:lpstr>Our hometown</vt:lpstr>
      <vt:lpstr>Our school</vt:lpstr>
      <vt:lpstr>Our class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Pärnu Mai school</dc:title>
  <dc:creator>Kasutaja</dc:creator>
  <cp:lastModifiedBy>Tiiu Leibur</cp:lastModifiedBy>
  <cp:revision>3</cp:revision>
  <dcterms:created xsi:type="dcterms:W3CDTF">2014-10-15T09:05:57Z</dcterms:created>
  <dcterms:modified xsi:type="dcterms:W3CDTF">2014-10-16T06:50:23Z</dcterms:modified>
</cp:coreProperties>
</file>