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88"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9" r:id="rId34"/>
  </p:sldIdLst>
  <p:sldSz cx="12192000" cy="6858000"/>
  <p:notesSz cx="6797675" cy="9926638"/>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279"/>
    <p:restoredTop sz="94630"/>
  </p:normalViewPr>
  <p:slideViewPr>
    <p:cSldViewPr snapToGrid="0" snapToObjects="1">
      <p:cViewPr varScale="1">
        <p:scale>
          <a:sx n="42" d="100"/>
          <a:sy n="42" d="100"/>
        </p:scale>
        <p:origin x="32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DDB74437-1101-5C4E-9EB0-76C60FBC5D72}"/>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xmlns="" id="{E476779F-D330-F043-B53F-B2F1AF0D76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xmlns="" id="{792C0534-3AF6-A843-9299-0648E8F57516}"/>
              </a:ext>
            </a:extLst>
          </p:cNvPr>
          <p:cNvSpPr>
            <a:spLocks noGrp="1"/>
          </p:cNvSpPr>
          <p:nvPr>
            <p:ph type="dt" sz="half" idx="10"/>
          </p:nvPr>
        </p:nvSpPr>
        <p:spPr/>
        <p:txBody>
          <a:bodyPr/>
          <a:lstStyle/>
          <a:p>
            <a:fld id="{293343D6-B43A-F94A-A8EE-6BE596D8CA92}" type="datetimeFigureOut">
              <a:rPr lang="nb-NO" smtClean="0"/>
              <a:t>24.01.2019</a:t>
            </a:fld>
            <a:endParaRPr lang="nb-NO"/>
          </a:p>
        </p:txBody>
      </p:sp>
      <p:sp>
        <p:nvSpPr>
          <p:cNvPr id="5" name="Plassholder for bunntekst 4">
            <a:extLst>
              <a:ext uri="{FF2B5EF4-FFF2-40B4-BE49-F238E27FC236}">
                <a16:creationId xmlns:a16="http://schemas.microsoft.com/office/drawing/2014/main" xmlns="" id="{F985AEE2-0044-8B41-BA4B-DE03A6827C21}"/>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xmlns="" id="{4D894A0F-DFFC-BD49-9A48-8111836ACC4E}"/>
              </a:ext>
            </a:extLst>
          </p:cNvPr>
          <p:cNvSpPr>
            <a:spLocks noGrp="1"/>
          </p:cNvSpPr>
          <p:nvPr>
            <p:ph type="sldNum" sz="quarter" idx="12"/>
          </p:nvPr>
        </p:nvSpPr>
        <p:spPr/>
        <p:txBody>
          <a:bodyPr/>
          <a:lstStyle/>
          <a:p>
            <a:fld id="{2C4CE268-05F7-FD46-9B8C-E67D3F20E2AB}" type="slidenum">
              <a:rPr lang="nb-NO" smtClean="0"/>
              <a:t>‹#›</a:t>
            </a:fld>
            <a:endParaRPr lang="nb-NO"/>
          </a:p>
        </p:txBody>
      </p:sp>
    </p:spTree>
    <p:extLst>
      <p:ext uri="{BB962C8B-B14F-4D97-AF65-F5344CB8AC3E}">
        <p14:creationId xmlns:p14="http://schemas.microsoft.com/office/powerpoint/2010/main" val="3366117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07084C70-6857-B24A-852D-3EED418F5CBD}"/>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xmlns="" id="{2BDEA049-2E31-2443-ADBD-FCC06A12D658}"/>
              </a:ext>
            </a:extLst>
          </p:cNvPr>
          <p:cNvSpPr>
            <a:spLocks noGrp="1"/>
          </p:cNvSpPr>
          <p:nvPr>
            <p:ph type="body" orient="vert" idx="1"/>
          </p:nvPr>
        </p:nvSpPr>
        <p:spPr/>
        <p:txBody>
          <a:bodyPr vert="eaVert"/>
          <a:lstStyle/>
          <a:p>
            <a:r>
              <a:rPr lang="nb-NO"/>
              <a:t>Rediger tekststiler i malen
Andre nivå
Tredje nivå
Fjerde nivå
Femte nivå</a:t>
            </a:r>
          </a:p>
        </p:txBody>
      </p:sp>
      <p:sp>
        <p:nvSpPr>
          <p:cNvPr id="4" name="Plassholder for dato 3">
            <a:extLst>
              <a:ext uri="{FF2B5EF4-FFF2-40B4-BE49-F238E27FC236}">
                <a16:creationId xmlns:a16="http://schemas.microsoft.com/office/drawing/2014/main" xmlns="" id="{75DABF71-FCA6-FF47-BFC6-8345FA7F4A45}"/>
              </a:ext>
            </a:extLst>
          </p:cNvPr>
          <p:cNvSpPr>
            <a:spLocks noGrp="1"/>
          </p:cNvSpPr>
          <p:nvPr>
            <p:ph type="dt" sz="half" idx="10"/>
          </p:nvPr>
        </p:nvSpPr>
        <p:spPr/>
        <p:txBody>
          <a:bodyPr/>
          <a:lstStyle/>
          <a:p>
            <a:fld id="{293343D6-B43A-F94A-A8EE-6BE596D8CA92}" type="datetimeFigureOut">
              <a:rPr lang="nb-NO" smtClean="0"/>
              <a:t>24.01.2019</a:t>
            </a:fld>
            <a:endParaRPr lang="nb-NO"/>
          </a:p>
        </p:txBody>
      </p:sp>
      <p:sp>
        <p:nvSpPr>
          <p:cNvPr id="5" name="Plassholder for bunntekst 4">
            <a:extLst>
              <a:ext uri="{FF2B5EF4-FFF2-40B4-BE49-F238E27FC236}">
                <a16:creationId xmlns:a16="http://schemas.microsoft.com/office/drawing/2014/main" xmlns="" id="{F724DAA2-C26B-8D48-B261-56F633766FF7}"/>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xmlns="" id="{F649A956-45CA-1342-AD37-280380B45A6D}"/>
              </a:ext>
            </a:extLst>
          </p:cNvPr>
          <p:cNvSpPr>
            <a:spLocks noGrp="1"/>
          </p:cNvSpPr>
          <p:nvPr>
            <p:ph type="sldNum" sz="quarter" idx="12"/>
          </p:nvPr>
        </p:nvSpPr>
        <p:spPr/>
        <p:txBody>
          <a:bodyPr/>
          <a:lstStyle/>
          <a:p>
            <a:fld id="{2C4CE268-05F7-FD46-9B8C-E67D3F20E2AB}" type="slidenum">
              <a:rPr lang="nb-NO" smtClean="0"/>
              <a:t>‹#›</a:t>
            </a:fld>
            <a:endParaRPr lang="nb-NO"/>
          </a:p>
        </p:txBody>
      </p:sp>
    </p:spTree>
    <p:extLst>
      <p:ext uri="{BB962C8B-B14F-4D97-AF65-F5344CB8AC3E}">
        <p14:creationId xmlns:p14="http://schemas.microsoft.com/office/powerpoint/2010/main" val="2911894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xmlns="" id="{32EC872D-1904-324E-8B4C-29E9506D407F}"/>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xmlns="" id="{038E8C76-442D-194F-9490-4B11299FE3DF}"/>
              </a:ext>
            </a:extLst>
          </p:cNvPr>
          <p:cNvSpPr>
            <a:spLocks noGrp="1"/>
          </p:cNvSpPr>
          <p:nvPr>
            <p:ph type="body" orient="vert" idx="1"/>
          </p:nvPr>
        </p:nvSpPr>
        <p:spPr>
          <a:xfrm>
            <a:off x="838200" y="365125"/>
            <a:ext cx="7734300" cy="5811838"/>
          </a:xfrm>
        </p:spPr>
        <p:txBody>
          <a:bodyPr vert="eaVert"/>
          <a:lstStyle/>
          <a:p>
            <a:r>
              <a:rPr lang="nb-NO"/>
              <a:t>Rediger tekststiler i malen
Andre nivå
Tredje nivå
Fjerde nivå
Femte nivå</a:t>
            </a:r>
          </a:p>
        </p:txBody>
      </p:sp>
      <p:sp>
        <p:nvSpPr>
          <p:cNvPr id="4" name="Plassholder for dato 3">
            <a:extLst>
              <a:ext uri="{FF2B5EF4-FFF2-40B4-BE49-F238E27FC236}">
                <a16:creationId xmlns:a16="http://schemas.microsoft.com/office/drawing/2014/main" xmlns="" id="{002FE5E8-5FDE-9349-B07A-4CE67C789833}"/>
              </a:ext>
            </a:extLst>
          </p:cNvPr>
          <p:cNvSpPr>
            <a:spLocks noGrp="1"/>
          </p:cNvSpPr>
          <p:nvPr>
            <p:ph type="dt" sz="half" idx="10"/>
          </p:nvPr>
        </p:nvSpPr>
        <p:spPr/>
        <p:txBody>
          <a:bodyPr/>
          <a:lstStyle/>
          <a:p>
            <a:fld id="{293343D6-B43A-F94A-A8EE-6BE596D8CA92}" type="datetimeFigureOut">
              <a:rPr lang="nb-NO" smtClean="0"/>
              <a:t>24.01.2019</a:t>
            </a:fld>
            <a:endParaRPr lang="nb-NO"/>
          </a:p>
        </p:txBody>
      </p:sp>
      <p:sp>
        <p:nvSpPr>
          <p:cNvPr id="5" name="Plassholder for bunntekst 4">
            <a:extLst>
              <a:ext uri="{FF2B5EF4-FFF2-40B4-BE49-F238E27FC236}">
                <a16:creationId xmlns:a16="http://schemas.microsoft.com/office/drawing/2014/main" xmlns="" id="{742D49E0-E88F-A641-879C-B1C2720036C2}"/>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xmlns="" id="{C055BCBF-A18F-B548-ABAD-F889F26F9375}"/>
              </a:ext>
            </a:extLst>
          </p:cNvPr>
          <p:cNvSpPr>
            <a:spLocks noGrp="1"/>
          </p:cNvSpPr>
          <p:nvPr>
            <p:ph type="sldNum" sz="quarter" idx="12"/>
          </p:nvPr>
        </p:nvSpPr>
        <p:spPr/>
        <p:txBody>
          <a:bodyPr/>
          <a:lstStyle/>
          <a:p>
            <a:fld id="{2C4CE268-05F7-FD46-9B8C-E67D3F20E2AB}" type="slidenum">
              <a:rPr lang="nb-NO" smtClean="0"/>
              <a:t>‹#›</a:t>
            </a:fld>
            <a:endParaRPr lang="nb-NO"/>
          </a:p>
        </p:txBody>
      </p:sp>
    </p:spTree>
    <p:extLst>
      <p:ext uri="{BB962C8B-B14F-4D97-AF65-F5344CB8AC3E}">
        <p14:creationId xmlns:p14="http://schemas.microsoft.com/office/powerpoint/2010/main" val="250860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86604382-D0AD-314B-9C8D-D638772A3793}"/>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xmlns="" id="{3E81840F-6C4A-7A45-912D-652D97E8DFB8}"/>
              </a:ext>
            </a:extLst>
          </p:cNvPr>
          <p:cNvSpPr>
            <a:spLocks noGrp="1"/>
          </p:cNvSpPr>
          <p:nvPr>
            <p:ph idx="1"/>
          </p:nvPr>
        </p:nvSpPr>
        <p:spPr/>
        <p:txBody>
          <a:bodyPr/>
          <a:lstStyle/>
          <a:p>
            <a:r>
              <a:rPr lang="nb-NO"/>
              <a:t>Rediger tekststiler i malen
Andre nivå
Tredje nivå
Fjerde nivå
Femte nivå</a:t>
            </a:r>
          </a:p>
        </p:txBody>
      </p:sp>
      <p:sp>
        <p:nvSpPr>
          <p:cNvPr id="4" name="Plassholder for dato 3">
            <a:extLst>
              <a:ext uri="{FF2B5EF4-FFF2-40B4-BE49-F238E27FC236}">
                <a16:creationId xmlns:a16="http://schemas.microsoft.com/office/drawing/2014/main" xmlns="" id="{35FF077F-A2C5-6441-8A82-A92CFDBE67E2}"/>
              </a:ext>
            </a:extLst>
          </p:cNvPr>
          <p:cNvSpPr>
            <a:spLocks noGrp="1"/>
          </p:cNvSpPr>
          <p:nvPr>
            <p:ph type="dt" sz="half" idx="10"/>
          </p:nvPr>
        </p:nvSpPr>
        <p:spPr/>
        <p:txBody>
          <a:bodyPr/>
          <a:lstStyle/>
          <a:p>
            <a:fld id="{293343D6-B43A-F94A-A8EE-6BE596D8CA92}" type="datetimeFigureOut">
              <a:rPr lang="nb-NO" smtClean="0"/>
              <a:t>24.01.2019</a:t>
            </a:fld>
            <a:endParaRPr lang="nb-NO"/>
          </a:p>
        </p:txBody>
      </p:sp>
      <p:sp>
        <p:nvSpPr>
          <p:cNvPr id="5" name="Plassholder for bunntekst 4">
            <a:extLst>
              <a:ext uri="{FF2B5EF4-FFF2-40B4-BE49-F238E27FC236}">
                <a16:creationId xmlns:a16="http://schemas.microsoft.com/office/drawing/2014/main" xmlns="" id="{97AD83F3-0AFA-804C-9778-8F85ADB3C221}"/>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xmlns="" id="{606B7E3D-F9C6-104F-A027-523427B92C50}"/>
              </a:ext>
            </a:extLst>
          </p:cNvPr>
          <p:cNvSpPr>
            <a:spLocks noGrp="1"/>
          </p:cNvSpPr>
          <p:nvPr>
            <p:ph type="sldNum" sz="quarter" idx="12"/>
          </p:nvPr>
        </p:nvSpPr>
        <p:spPr/>
        <p:txBody>
          <a:bodyPr/>
          <a:lstStyle/>
          <a:p>
            <a:fld id="{2C4CE268-05F7-FD46-9B8C-E67D3F20E2AB}" type="slidenum">
              <a:rPr lang="nb-NO" smtClean="0"/>
              <a:t>‹#›</a:t>
            </a:fld>
            <a:endParaRPr lang="nb-NO"/>
          </a:p>
        </p:txBody>
      </p:sp>
    </p:spTree>
    <p:extLst>
      <p:ext uri="{BB962C8B-B14F-4D97-AF65-F5344CB8AC3E}">
        <p14:creationId xmlns:p14="http://schemas.microsoft.com/office/powerpoint/2010/main" val="916678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8D2FA2C0-FCD3-6547-8137-70A4B35C2E69}"/>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xmlns="" id="{35C27FBA-D69A-8240-B36F-9112AB0A27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nb-NO"/>
              <a:t>Rediger tekststiler i malen
Andre nivå
Tredje nivå
Fjerde nivå
Femte nivå</a:t>
            </a:r>
          </a:p>
        </p:txBody>
      </p:sp>
      <p:sp>
        <p:nvSpPr>
          <p:cNvPr id="4" name="Plassholder for dato 3">
            <a:extLst>
              <a:ext uri="{FF2B5EF4-FFF2-40B4-BE49-F238E27FC236}">
                <a16:creationId xmlns:a16="http://schemas.microsoft.com/office/drawing/2014/main" xmlns="" id="{ACB72262-8DC6-E243-9211-2FAFD4A7AFFA}"/>
              </a:ext>
            </a:extLst>
          </p:cNvPr>
          <p:cNvSpPr>
            <a:spLocks noGrp="1"/>
          </p:cNvSpPr>
          <p:nvPr>
            <p:ph type="dt" sz="half" idx="10"/>
          </p:nvPr>
        </p:nvSpPr>
        <p:spPr/>
        <p:txBody>
          <a:bodyPr/>
          <a:lstStyle/>
          <a:p>
            <a:fld id="{293343D6-B43A-F94A-A8EE-6BE596D8CA92}" type="datetimeFigureOut">
              <a:rPr lang="nb-NO" smtClean="0"/>
              <a:t>24.01.2019</a:t>
            </a:fld>
            <a:endParaRPr lang="nb-NO"/>
          </a:p>
        </p:txBody>
      </p:sp>
      <p:sp>
        <p:nvSpPr>
          <p:cNvPr id="5" name="Plassholder for bunntekst 4">
            <a:extLst>
              <a:ext uri="{FF2B5EF4-FFF2-40B4-BE49-F238E27FC236}">
                <a16:creationId xmlns:a16="http://schemas.microsoft.com/office/drawing/2014/main" xmlns="" id="{711206C2-5E2F-3B4A-B801-0AB8FA270121}"/>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xmlns="" id="{EE4B4342-DCBA-4947-910F-D14F335190C9}"/>
              </a:ext>
            </a:extLst>
          </p:cNvPr>
          <p:cNvSpPr>
            <a:spLocks noGrp="1"/>
          </p:cNvSpPr>
          <p:nvPr>
            <p:ph type="sldNum" sz="quarter" idx="12"/>
          </p:nvPr>
        </p:nvSpPr>
        <p:spPr/>
        <p:txBody>
          <a:bodyPr/>
          <a:lstStyle/>
          <a:p>
            <a:fld id="{2C4CE268-05F7-FD46-9B8C-E67D3F20E2AB}" type="slidenum">
              <a:rPr lang="nb-NO" smtClean="0"/>
              <a:t>‹#›</a:t>
            </a:fld>
            <a:endParaRPr lang="nb-NO"/>
          </a:p>
        </p:txBody>
      </p:sp>
    </p:spTree>
    <p:extLst>
      <p:ext uri="{BB962C8B-B14F-4D97-AF65-F5344CB8AC3E}">
        <p14:creationId xmlns:p14="http://schemas.microsoft.com/office/powerpoint/2010/main" val="907159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DBAF4624-3713-5B49-9B6C-1BF754D44CFF}"/>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xmlns="" id="{6C2A5719-F480-1E40-AD51-B79CA10B589B}"/>
              </a:ext>
            </a:extLst>
          </p:cNvPr>
          <p:cNvSpPr>
            <a:spLocks noGrp="1"/>
          </p:cNvSpPr>
          <p:nvPr>
            <p:ph sz="half" idx="1"/>
          </p:nvPr>
        </p:nvSpPr>
        <p:spPr>
          <a:xfrm>
            <a:off x="838200" y="1825625"/>
            <a:ext cx="5181600" cy="4351338"/>
          </a:xfrm>
        </p:spPr>
        <p:txBody>
          <a:bodyPr/>
          <a:lstStyle/>
          <a:p>
            <a:r>
              <a:rPr lang="nb-NO"/>
              <a:t>Rediger tekststiler i malen
Andre nivå
Tredje nivå
Fjerde nivå
Femte nivå</a:t>
            </a:r>
          </a:p>
        </p:txBody>
      </p:sp>
      <p:sp>
        <p:nvSpPr>
          <p:cNvPr id="4" name="Plassholder for innhold 3">
            <a:extLst>
              <a:ext uri="{FF2B5EF4-FFF2-40B4-BE49-F238E27FC236}">
                <a16:creationId xmlns:a16="http://schemas.microsoft.com/office/drawing/2014/main" xmlns="" id="{D26C1503-4C06-9344-9F77-D7D6B3F7912D}"/>
              </a:ext>
            </a:extLst>
          </p:cNvPr>
          <p:cNvSpPr>
            <a:spLocks noGrp="1"/>
          </p:cNvSpPr>
          <p:nvPr>
            <p:ph sz="half" idx="2"/>
          </p:nvPr>
        </p:nvSpPr>
        <p:spPr>
          <a:xfrm>
            <a:off x="6172200" y="1825625"/>
            <a:ext cx="5181600" cy="4351338"/>
          </a:xfrm>
        </p:spPr>
        <p:txBody>
          <a:bodyPr/>
          <a:lstStyle/>
          <a:p>
            <a:r>
              <a:rPr lang="nb-NO"/>
              <a:t>Rediger tekststiler i malen
Andre nivå
Tredje nivå
Fjerde nivå
Femte nivå</a:t>
            </a:r>
          </a:p>
        </p:txBody>
      </p:sp>
      <p:sp>
        <p:nvSpPr>
          <p:cNvPr id="5" name="Plassholder for dato 4">
            <a:extLst>
              <a:ext uri="{FF2B5EF4-FFF2-40B4-BE49-F238E27FC236}">
                <a16:creationId xmlns:a16="http://schemas.microsoft.com/office/drawing/2014/main" xmlns="" id="{5926D705-9AD1-1C44-AAF8-94ABD6C194F7}"/>
              </a:ext>
            </a:extLst>
          </p:cNvPr>
          <p:cNvSpPr>
            <a:spLocks noGrp="1"/>
          </p:cNvSpPr>
          <p:nvPr>
            <p:ph type="dt" sz="half" idx="10"/>
          </p:nvPr>
        </p:nvSpPr>
        <p:spPr/>
        <p:txBody>
          <a:bodyPr/>
          <a:lstStyle/>
          <a:p>
            <a:fld id="{293343D6-B43A-F94A-A8EE-6BE596D8CA92}" type="datetimeFigureOut">
              <a:rPr lang="nb-NO" smtClean="0"/>
              <a:t>24.01.2019</a:t>
            </a:fld>
            <a:endParaRPr lang="nb-NO"/>
          </a:p>
        </p:txBody>
      </p:sp>
      <p:sp>
        <p:nvSpPr>
          <p:cNvPr id="6" name="Plassholder for bunntekst 5">
            <a:extLst>
              <a:ext uri="{FF2B5EF4-FFF2-40B4-BE49-F238E27FC236}">
                <a16:creationId xmlns:a16="http://schemas.microsoft.com/office/drawing/2014/main" xmlns="" id="{BF6DCFBD-5FE6-AF4E-B482-7BE9A945F145}"/>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xmlns="" id="{5507EE9E-E5CD-FB46-8C30-1DA13365668B}"/>
              </a:ext>
            </a:extLst>
          </p:cNvPr>
          <p:cNvSpPr>
            <a:spLocks noGrp="1"/>
          </p:cNvSpPr>
          <p:nvPr>
            <p:ph type="sldNum" sz="quarter" idx="12"/>
          </p:nvPr>
        </p:nvSpPr>
        <p:spPr/>
        <p:txBody>
          <a:bodyPr/>
          <a:lstStyle/>
          <a:p>
            <a:fld id="{2C4CE268-05F7-FD46-9B8C-E67D3F20E2AB}" type="slidenum">
              <a:rPr lang="nb-NO" smtClean="0"/>
              <a:t>‹#›</a:t>
            </a:fld>
            <a:endParaRPr lang="nb-NO"/>
          </a:p>
        </p:txBody>
      </p:sp>
    </p:spTree>
    <p:extLst>
      <p:ext uri="{BB962C8B-B14F-4D97-AF65-F5344CB8AC3E}">
        <p14:creationId xmlns:p14="http://schemas.microsoft.com/office/powerpoint/2010/main" val="3453655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166B2C6A-59CA-3841-AF1B-722F1C8317AF}"/>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xmlns="" id="{AD6B8275-4F93-914E-8A58-64F28225F3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nb-NO"/>
              <a:t>Rediger tekststiler i malen
Andre nivå
Tredje nivå
Fjerde nivå
Femte nivå</a:t>
            </a:r>
          </a:p>
        </p:txBody>
      </p:sp>
      <p:sp>
        <p:nvSpPr>
          <p:cNvPr id="4" name="Plassholder for innhold 3">
            <a:extLst>
              <a:ext uri="{FF2B5EF4-FFF2-40B4-BE49-F238E27FC236}">
                <a16:creationId xmlns:a16="http://schemas.microsoft.com/office/drawing/2014/main" xmlns="" id="{14AF31A8-3B6C-594A-8442-568EC1167C84}"/>
              </a:ext>
            </a:extLst>
          </p:cNvPr>
          <p:cNvSpPr>
            <a:spLocks noGrp="1"/>
          </p:cNvSpPr>
          <p:nvPr>
            <p:ph sz="half" idx="2"/>
          </p:nvPr>
        </p:nvSpPr>
        <p:spPr>
          <a:xfrm>
            <a:off x="839788" y="2505075"/>
            <a:ext cx="5157787" cy="3684588"/>
          </a:xfrm>
        </p:spPr>
        <p:txBody>
          <a:bodyPr/>
          <a:lstStyle/>
          <a:p>
            <a:r>
              <a:rPr lang="nb-NO"/>
              <a:t>Rediger tekststiler i malen
Andre nivå
Tredje nivå
Fjerde nivå
Femte nivå</a:t>
            </a:r>
          </a:p>
        </p:txBody>
      </p:sp>
      <p:sp>
        <p:nvSpPr>
          <p:cNvPr id="5" name="Plassholder for tekst 4">
            <a:extLst>
              <a:ext uri="{FF2B5EF4-FFF2-40B4-BE49-F238E27FC236}">
                <a16:creationId xmlns:a16="http://schemas.microsoft.com/office/drawing/2014/main" xmlns="" id="{02161C21-58A3-6B46-A13F-6761C0A87C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nb-NO"/>
              <a:t>Rediger tekststiler i malen
Andre nivå
Tredje nivå
Fjerde nivå
Femte nivå</a:t>
            </a:r>
          </a:p>
        </p:txBody>
      </p:sp>
      <p:sp>
        <p:nvSpPr>
          <p:cNvPr id="6" name="Plassholder for innhold 5">
            <a:extLst>
              <a:ext uri="{FF2B5EF4-FFF2-40B4-BE49-F238E27FC236}">
                <a16:creationId xmlns:a16="http://schemas.microsoft.com/office/drawing/2014/main" xmlns="" id="{2FA36A1B-F279-E94D-90AE-FE841DFAECF6}"/>
              </a:ext>
            </a:extLst>
          </p:cNvPr>
          <p:cNvSpPr>
            <a:spLocks noGrp="1"/>
          </p:cNvSpPr>
          <p:nvPr>
            <p:ph sz="quarter" idx="4"/>
          </p:nvPr>
        </p:nvSpPr>
        <p:spPr>
          <a:xfrm>
            <a:off x="6172200" y="2505075"/>
            <a:ext cx="5183188" cy="3684588"/>
          </a:xfrm>
        </p:spPr>
        <p:txBody>
          <a:bodyPr/>
          <a:lstStyle/>
          <a:p>
            <a:r>
              <a:rPr lang="nb-NO"/>
              <a:t>Rediger tekststiler i malen
Andre nivå
Tredje nivå
Fjerde nivå
Femte nivå</a:t>
            </a:r>
          </a:p>
        </p:txBody>
      </p:sp>
      <p:sp>
        <p:nvSpPr>
          <p:cNvPr id="7" name="Plassholder for dato 6">
            <a:extLst>
              <a:ext uri="{FF2B5EF4-FFF2-40B4-BE49-F238E27FC236}">
                <a16:creationId xmlns:a16="http://schemas.microsoft.com/office/drawing/2014/main" xmlns="" id="{4BAA0764-7054-A94E-9589-2A2E3764CD20}"/>
              </a:ext>
            </a:extLst>
          </p:cNvPr>
          <p:cNvSpPr>
            <a:spLocks noGrp="1"/>
          </p:cNvSpPr>
          <p:nvPr>
            <p:ph type="dt" sz="half" idx="10"/>
          </p:nvPr>
        </p:nvSpPr>
        <p:spPr/>
        <p:txBody>
          <a:bodyPr/>
          <a:lstStyle/>
          <a:p>
            <a:fld id="{293343D6-B43A-F94A-A8EE-6BE596D8CA92}" type="datetimeFigureOut">
              <a:rPr lang="nb-NO" smtClean="0"/>
              <a:t>24.01.2019</a:t>
            </a:fld>
            <a:endParaRPr lang="nb-NO"/>
          </a:p>
        </p:txBody>
      </p:sp>
      <p:sp>
        <p:nvSpPr>
          <p:cNvPr id="8" name="Plassholder for bunntekst 7">
            <a:extLst>
              <a:ext uri="{FF2B5EF4-FFF2-40B4-BE49-F238E27FC236}">
                <a16:creationId xmlns:a16="http://schemas.microsoft.com/office/drawing/2014/main" xmlns="" id="{1B5F6F67-9553-E74C-B761-4A7D9FF828EC}"/>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xmlns="" id="{827C27B2-BE64-D341-8600-2B78F6F6E6C6}"/>
              </a:ext>
            </a:extLst>
          </p:cNvPr>
          <p:cNvSpPr>
            <a:spLocks noGrp="1"/>
          </p:cNvSpPr>
          <p:nvPr>
            <p:ph type="sldNum" sz="quarter" idx="12"/>
          </p:nvPr>
        </p:nvSpPr>
        <p:spPr/>
        <p:txBody>
          <a:bodyPr/>
          <a:lstStyle/>
          <a:p>
            <a:fld id="{2C4CE268-05F7-FD46-9B8C-E67D3F20E2AB}" type="slidenum">
              <a:rPr lang="nb-NO" smtClean="0"/>
              <a:t>‹#›</a:t>
            </a:fld>
            <a:endParaRPr lang="nb-NO"/>
          </a:p>
        </p:txBody>
      </p:sp>
    </p:spTree>
    <p:extLst>
      <p:ext uri="{BB962C8B-B14F-4D97-AF65-F5344CB8AC3E}">
        <p14:creationId xmlns:p14="http://schemas.microsoft.com/office/powerpoint/2010/main" val="2999528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37EA3801-E979-7146-8C8D-8DED8B0956E8}"/>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xmlns="" id="{BA145DA7-BAF8-4948-B171-EE6E2272E550}"/>
              </a:ext>
            </a:extLst>
          </p:cNvPr>
          <p:cNvSpPr>
            <a:spLocks noGrp="1"/>
          </p:cNvSpPr>
          <p:nvPr>
            <p:ph type="dt" sz="half" idx="10"/>
          </p:nvPr>
        </p:nvSpPr>
        <p:spPr/>
        <p:txBody>
          <a:bodyPr/>
          <a:lstStyle/>
          <a:p>
            <a:fld id="{293343D6-B43A-F94A-A8EE-6BE596D8CA92}" type="datetimeFigureOut">
              <a:rPr lang="nb-NO" smtClean="0"/>
              <a:t>24.01.2019</a:t>
            </a:fld>
            <a:endParaRPr lang="nb-NO"/>
          </a:p>
        </p:txBody>
      </p:sp>
      <p:sp>
        <p:nvSpPr>
          <p:cNvPr id="4" name="Plassholder for bunntekst 3">
            <a:extLst>
              <a:ext uri="{FF2B5EF4-FFF2-40B4-BE49-F238E27FC236}">
                <a16:creationId xmlns:a16="http://schemas.microsoft.com/office/drawing/2014/main" xmlns="" id="{4280393C-DF07-CE4C-B100-928223275AB3}"/>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xmlns="" id="{BF6D929B-8245-7447-ACC2-BDA2B70E8041}"/>
              </a:ext>
            </a:extLst>
          </p:cNvPr>
          <p:cNvSpPr>
            <a:spLocks noGrp="1"/>
          </p:cNvSpPr>
          <p:nvPr>
            <p:ph type="sldNum" sz="quarter" idx="12"/>
          </p:nvPr>
        </p:nvSpPr>
        <p:spPr/>
        <p:txBody>
          <a:bodyPr/>
          <a:lstStyle/>
          <a:p>
            <a:fld id="{2C4CE268-05F7-FD46-9B8C-E67D3F20E2AB}" type="slidenum">
              <a:rPr lang="nb-NO" smtClean="0"/>
              <a:t>‹#›</a:t>
            </a:fld>
            <a:endParaRPr lang="nb-NO"/>
          </a:p>
        </p:txBody>
      </p:sp>
    </p:spTree>
    <p:extLst>
      <p:ext uri="{BB962C8B-B14F-4D97-AF65-F5344CB8AC3E}">
        <p14:creationId xmlns:p14="http://schemas.microsoft.com/office/powerpoint/2010/main" val="1554797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xmlns="" id="{0C3E719A-90E7-8149-BEF8-00F79BC418E1}"/>
              </a:ext>
            </a:extLst>
          </p:cNvPr>
          <p:cNvSpPr>
            <a:spLocks noGrp="1"/>
          </p:cNvSpPr>
          <p:nvPr>
            <p:ph type="dt" sz="half" idx="10"/>
          </p:nvPr>
        </p:nvSpPr>
        <p:spPr/>
        <p:txBody>
          <a:bodyPr/>
          <a:lstStyle/>
          <a:p>
            <a:fld id="{293343D6-B43A-F94A-A8EE-6BE596D8CA92}" type="datetimeFigureOut">
              <a:rPr lang="nb-NO" smtClean="0"/>
              <a:t>24.01.2019</a:t>
            </a:fld>
            <a:endParaRPr lang="nb-NO"/>
          </a:p>
        </p:txBody>
      </p:sp>
      <p:sp>
        <p:nvSpPr>
          <p:cNvPr id="3" name="Plassholder for bunntekst 2">
            <a:extLst>
              <a:ext uri="{FF2B5EF4-FFF2-40B4-BE49-F238E27FC236}">
                <a16:creationId xmlns:a16="http://schemas.microsoft.com/office/drawing/2014/main" xmlns="" id="{5D70CCEF-0ED0-064D-9362-5168859F818A}"/>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xmlns="" id="{03720E8D-C67D-664F-97C1-9888F5BE1D90}"/>
              </a:ext>
            </a:extLst>
          </p:cNvPr>
          <p:cNvSpPr>
            <a:spLocks noGrp="1"/>
          </p:cNvSpPr>
          <p:nvPr>
            <p:ph type="sldNum" sz="quarter" idx="12"/>
          </p:nvPr>
        </p:nvSpPr>
        <p:spPr/>
        <p:txBody>
          <a:bodyPr/>
          <a:lstStyle/>
          <a:p>
            <a:fld id="{2C4CE268-05F7-FD46-9B8C-E67D3F20E2AB}" type="slidenum">
              <a:rPr lang="nb-NO" smtClean="0"/>
              <a:t>‹#›</a:t>
            </a:fld>
            <a:endParaRPr lang="nb-NO"/>
          </a:p>
        </p:txBody>
      </p:sp>
    </p:spTree>
    <p:extLst>
      <p:ext uri="{BB962C8B-B14F-4D97-AF65-F5344CB8AC3E}">
        <p14:creationId xmlns:p14="http://schemas.microsoft.com/office/powerpoint/2010/main" val="2632295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8F872992-8134-CE47-8180-D558A82750DF}"/>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xmlns="" id="{390092EE-D27A-9E4B-A68F-9BB33AB527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nb-NO"/>
              <a:t>Rediger tekststiler i malen
Andre nivå
Tredje nivå
Fjerde nivå
Femte nivå</a:t>
            </a:r>
          </a:p>
        </p:txBody>
      </p:sp>
      <p:sp>
        <p:nvSpPr>
          <p:cNvPr id="4" name="Plassholder for tekst 3">
            <a:extLst>
              <a:ext uri="{FF2B5EF4-FFF2-40B4-BE49-F238E27FC236}">
                <a16:creationId xmlns:a16="http://schemas.microsoft.com/office/drawing/2014/main" xmlns="" id="{4CA30D7E-5778-FA43-A519-64F9776244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nb-NO"/>
              <a:t>Rediger tekststiler i malen
Andre nivå
Tredje nivå
Fjerde nivå
Femte nivå</a:t>
            </a:r>
          </a:p>
        </p:txBody>
      </p:sp>
      <p:sp>
        <p:nvSpPr>
          <p:cNvPr id="5" name="Plassholder for dato 4">
            <a:extLst>
              <a:ext uri="{FF2B5EF4-FFF2-40B4-BE49-F238E27FC236}">
                <a16:creationId xmlns:a16="http://schemas.microsoft.com/office/drawing/2014/main" xmlns="" id="{E57BFFF1-DE66-C040-8D41-2E2A961386FB}"/>
              </a:ext>
            </a:extLst>
          </p:cNvPr>
          <p:cNvSpPr>
            <a:spLocks noGrp="1"/>
          </p:cNvSpPr>
          <p:nvPr>
            <p:ph type="dt" sz="half" idx="10"/>
          </p:nvPr>
        </p:nvSpPr>
        <p:spPr/>
        <p:txBody>
          <a:bodyPr/>
          <a:lstStyle/>
          <a:p>
            <a:fld id="{293343D6-B43A-F94A-A8EE-6BE596D8CA92}" type="datetimeFigureOut">
              <a:rPr lang="nb-NO" smtClean="0"/>
              <a:t>24.01.2019</a:t>
            </a:fld>
            <a:endParaRPr lang="nb-NO"/>
          </a:p>
        </p:txBody>
      </p:sp>
      <p:sp>
        <p:nvSpPr>
          <p:cNvPr id="6" name="Plassholder for bunntekst 5">
            <a:extLst>
              <a:ext uri="{FF2B5EF4-FFF2-40B4-BE49-F238E27FC236}">
                <a16:creationId xmlns:a16="http://schemas.microsoft.com/office/drawing/2014/main" xmlns="" id="{829B9CE0-2DF0-9546-AB1B-91681034F5E3}"/>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xmlns="" id="{8E7907E0-C798-924C-9430-E41BC1E154EB}"/>
              </a:ext>
            </a:extLst>
          </p:cNvPr>
          <p:cNvSpPr>
            <a:spLocks noGrp="1"/>
          </p:cNvSpPr>
          <p:nvPr>
            <p:ph type="sldNum" sz="quarter" idx="12"/>
          </p:nvPr>
        </p:nvSpPr>
        <p:spPr/>
        <p:txBody>
          <a:bodyPr/>
          <a:lstStyle/>
          <a:p>
            <a:fld id="{2C4CE268-05F7-FD46-9B8C-E67D3F20E2AB}" type="slidenum">
              <a:rPr lang="nb-NO" smtClean="0"/>
              <a:t>‹#›</a:t>
            </a:fld>
            <a:endParaRPr lang="nb-NO"/>
          </a:p>
        </p:txBody>
      </p:sp>
    </p:spTree>
    <p:extLst>
      <p:ext uri="{BB962C8B-B14F-4D97-AF65-F5344CB8AC3E}">
        <p14:creationId xmlns:p14="http://schemas.microsoft.com/office/powerpoint/2010/main" val="3929255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42E8676C-A8F4-DA41-AE50-622D7095568F}"/>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xmlns="" id="{7CD2BFA2-12A4-A446-AD78-DBE98A82AB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xmlns="" id="{C6DA301E-9CA3-2B4A-B7EA-930FF41C5F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nb-NO"/>
              <a:t>Rediger tekststiler i malen
Andre nivå
Tredje nivå
Fjerde nivå
Femte nivå</a:t>
            </a:r>
          </a:p>
        </p:txBody>
      </p:sp>
      <p:sp>
        <p:nvSpPr>
          <p:cNvPr id="5" name="Plassholder for dato 4">
            <a:extLst>
              <a:ext uri="{FF2B5EF4-FFF2-40B4-BE49-F238E27FC236}">
                <a16:creationId xmlns:a16="http://schemas.microsoft.com/office/drawing/2014/main" xmlns="" id="{4190A0F0-6149-AC47-A942-C195B087E177}"/>
              </a:ext>
            </a:extLst>
          </p:cNvPr>
          <p:cNvSpPr>
            <a:spLocks noGrp="1"/>
          </p:cNvSpPr>
          <p:nvPr>
            <p:ph type="dt" sz="half" idx="10"/>
          </p:nvPr>
        </p:nvSpPr>
        <p:spPr/>
        <p:txBody>
          <a:bodyPr/>
          <a:lstStyle/>
          <a:p>
            <a:fld id="{293343D6-B43A-F94A-A8EE-6BE596D8CA92}" type="datetimeFigureOut">
              <a:rPr lang="nb-NO" smtClean="0"/>
              <a:t>24.01.2019</a:t>
            </a:fld>
            <a:endParaRPr lang="nb-NO"/>
          </a:p>
        </p:txBody>
      </p:sp>
      <p:sp>
        <p:nvSpPr>
          <p:cNvPr id="6" name="Plassholder for bunntekst 5">
            <a:extLst>
              <a:ext uri="{FF2B5EF4-FFF2-40B4-BE49-F238E27FC236}">
                <a16:creationId xmlns:a16="http://schemas.microsoft.com/office/drawing/2014/main" xmlns="" id="{199D99E9-F6DA-FF42-BEC4-249795A3C51F}"/>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xmlns="" id="{05FB7C09-44F0-C34E-86BC-48D6B44B7EE1}"/>
              </a:ext>
            </a:extLst>
          </p:cNvPr>
          <p:cNvSpPr>
            <a:spLocks noGrp="1"/>
          </p:cNvSpPr>
          <p:nvPr>
            <p:ph type="sldNum" sz="quarter" idx="12"/>
          </p:nvPr>
        </p:nvSpPr>
        <p:spPr/>
        <p:txBody>
          <a:bodyPr/>
          <a:lstStyle/>
          <a:p>
            <a:fld id="{2C4CE268-05F7-FD46-9B8C-E67D3F20E2AB}" type="slidenum">
              <a:rPr lang="nb-NO" smtClean="0"/>
              <a:t>‹#›</a:t>
            </a:fld>
            <a:endParaRPr lang="nb-NO"/>
          </a:p>
        </p:txBody>
      </p:sp>
    </p:spTree>
    <p:extLst>
      <p:ext uri="{BB962C8B-B14F-4D97-AF65-F5344CB8AC3E}">
        <p14:creationId xmlns:p14="http://schemas.microsoft.com/office/powerpoint/2010/main" val="4101078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xmlns="" id="{AABD9D38-DA17-AC48-A999-53FB2A89AE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xmlns="" id="{0BFB987C-FCF9-EB48-BDA2-9630F5C85E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nb-NO"/>
              <a:t>Rediger tekststiler i malen
Andre nivå
Tredje nivå
Fjerde nivå
Femte nivå</a:t>
            </a:r>
          </a:p>
        </p:txBody>
      </p:sp>
      <p:sp>
        <p:nvSpPr>
          <p:cNvPr id="4" name="Plassholder for dato 3">
            <a:extLst>
              <a:ext uri="{FF2B5EF4-FFF2-40B4-BE49-F238E27FC236}">
                <a16:creationId xmlns:a16="http://schemas.microsoft.com/office/drawing/2014/main" xmlns="" id="{D353F6BC-608E-EB43-8409-C779D68E03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3343D6-B43A-F94A-A8EE-6BE596D8CA92}" type="datetimeFigureOut">
              <a:rPr lang="nb-NO" smtClean="0"/>
              <a:t>24.01.2019</a:t>
            </a:fld>
            <a:endParaRPr lang="nb-NO"/>
          </a:p>
        </p:txBody>
      </p:sp>
      <p:sp>
        <p:nvSpPr>
          <p:cNvPr id="5" name="Plassholder for bunntekst 4">
            <a:extLst>
              <a:ext uri="{FF2B5EF4-FFF2-40B4-BE49-F238E27FC236}">
                <a16:creationId xmlns:a16="http://schemas.microsoft.com/office/drawing/2014/main" xmlns="" id="{820E50F4-3E4E-DF42-859E-C315E667F0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xmlns="" id="{053FEFAB-8E7C-DC4E-BE2C-3CA21CBBC4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4CE268-05F7-FD46-9B8C-E67D3F20E2AB}" type="slidenum">
              <a:rPr lang="nb-NO" smtClean="0"/>
              <a:t>‹#›</a:t>
            </a:fld>
            <a:endParaRPr lang="nb-NO"/>
          </a:p>
        </p:txBody>
      </p:sp>
    </p:spTree>
    <p:extLst>
      <p:ext uri="{BB962C8B-B14F-4D97-AF65-F5344CB8AC3E}">
        <p14:creationId xmlns:p14="http://schemas.microsoft.com/office/powerpoint/2010/main" val="42943736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hyperlink" Target="https://www.forskerfabrikken.no/eksperimenter/" TargetMode="Externa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hyperlink" Target="https://www.forskerfabrikken.no/eksperimenter/" TargetMode="Externa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hyperlink" Target="https://www.forskerfabrikken.no/eksperimenter/" TargetMode="Externa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hyperlink" Target="https://www.forskerfabrikken.no/eksperimenter/" TargetMode="Externa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hyperlink" Target="https://www.forskerfabrikken.no/eksperimenter/"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hyperlink" Target="https://www.gyldendal.no/Barneboeker/Faktaboeker/Observatoriet" TargetMode="Externa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hyperlink" Target="https://www.forskerfabrikken.no/eksperimenter/" TargetMode="Externa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hyperlink" Target="https://www.forskerfabrikken.no/eksperimenter/" TargetMode="Externa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hyperlink" Target="https://www.forskerfabrikken.no/eksperimenter/" TargetMode="Externa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hyperlink" Target="https://www.forskerfabrikken.no/eksperimenter/" TargetMode="Externa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hyperlink" Target="https://www.forskerfabrikken.no/eksperimenter/"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hyperlink" Target="https://www.forskerfabrikken.no/eksperimenter/" TargetMode="Externa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hyperlink" Target="https://www.forskerfabrikken.no/eksperimenter/" TargetMode="Externa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hyperlink" Target="https://www.forskerfabrikken.no/eksperimenter/" TargetMode="Externa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hyperlink" Target="https://www.forskerfabrikken.no/eksperimenter/" TargetMode="Externa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hyperlink" Target="https://www.forskerfabrikken.no/eksperimenter/"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8F0D0807-AC06-6843-820C-26512179DCA5}"/>
              </a:ext>
            </a:extLst>
          </p:cNvPr>
          <p:cNvSpPr>
            <a:spLocks noGrp="1"/>
          </p:cNvSpPr>
          <p:nvPr>
            <p:ph type="ctrTitle"/>
          </p:nvPr>
        </p:nvSpPr>
        <p:spPr>
          <a:xfrm>
            <a:off x="1392865" y="1839064"/>
            <a:ext cx="9144000" cy="4792662"/>
          </a:xfrm>
        </p:spPr>
        <p:txBody>
          <a:bodyPr>
            <a:normAutofit/>
          </a:bodyPr>
          <a:lstStyle/>
          <a:p>
            <a:pPr algn="l"/>
            <a:r>
              <a:rPr lang="nb-NO" dirty="0"/>
              <a:t/>
            </a:r>
            <a:br>
              <a:rPr lang="nb-NO" dirty="0"/>
            </a:br>
            <a:endParaRPr lang="nb-NO" dirty="0"/>
          </a:p>
        </p:txBody>
      </p:sp>
      <p:pic>
        <p:nvPicPr>
          <p:cNvPr id="7" name="Bilde 6">
            <a:extLst>
              <a:ext uri="{FF2B5EF4-FFF2-40B4-BE49-F238E27FC236}">
                <a16:creationId xmlns:a16="http://schemas.microsoft.com/office/drawing/2014/main" xmlns="" id="{161BFF7C-D126-1B46-B968-088474365E36}"/>
              </a:ext>
            </a:extLst>
          </p:cNvPr>
          <p:cNvPicPr>
            <a:picLocks noChangeAspect="1"/>
          </p:cNvPicPr>
          <p:nvPr/>
        </p:nvPicPr>
        <p:blipFill>
          <a:blip r:embed="rId2"/>
          <a:stretch>
            <a:fillRect/>
          </a:stretch>
        </p:blipFill>
        <p:spPr>
          <a:xfrm>
            <a:off x="2453186" y="294776"/>
            <a:ext cx="6563224" cy="6563224"/>
          </a:xfrm>
          <a:prstGeom prst="rect">
            <a:avLst/>
          </a:prstGeom>
        </p:spPr>
      </p:pic>
    </p:spTree>
    <p:extLst>
      <p:ext uri="{BB962C8B-B14F-4D97-AF65-F5344CB8AC3E}">
        <p14:creationId xmlns:p14="http://schemas.microsoft.com/office/powerpoint/2010/main" val="400203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D8BDFF6A-560B-724E-BBF1-2D59B3B8AD1C}"/>
              </a:ext>
            </a:extLst>
          </p:cNvPr>
          <p:cNvSpPr>
            <a:spLocks noGrp="1"/>
          </p:cNvSpPr>
          <p:nvPr>
            <p:ph type="title"/>
          </p:nvPr>
        </p:nvSpPr>
        <p:spPr/>
        <p:txBody>
          <a:bodyPr/>
          <a:lstStyle/>
          <a:p>
            <a:r>
              <a:rPr lang="nb-NO"/>
              <a:t>Hvorfor?</a:t>
            </a:r>
          </a:p>
        </p:txBody>
      </p:sp>
      <p:sp>
        <p:nvSpPr>
          <p:cNvPr id="3" name="Plassholder for innhold 2">
            <a:extLst>
              <a:ext uri="{FF2B5EF4-FFF2-40B4-BE49-F238E27FC236}">
                <a16:creationId xmlns:a16="http://schemas.microsoft.com/office/drawing/2014/main" xmlns="" id="{872D4002-E52D-C54D-8BC7-2E0E36892CB1}"/>
              </a:ext>
            </a:extLst>
          </p:cNvPr>
          <p:cNvSpPr>
            <a:spLocks noGrp="1"/>
          </p:cNvSpPr>
          <p:nvPr>
            <p:ph sz="half" idx="1"/>
          </p:nvPr>
        </p:nvSpPr>
        <p:spPr>
          <a:xfrm>
            <a:off x="838200" y="1825625"/>
            <a:ext cx="10515600" cy="4351338"/>
          </a:xfrm>
        </p:spPr>
        <p:txBody>
          <a:bodyPr/>
          <a:lstStyle/>
          <a:p>
            <a:r>
              <a:rPr lang="nb-NO"/>
              <a:t>På grunn av vannets overflatespenning ønsker vannet å klistre seg sammen. Derfor følger det hyssingen nedover i stedet for å falle rett ned. Vann liker å klistre seg til mange andre stoffer også og det er derfor mange stoffer kan blandes ut i vann.</a:t>
            </a:r>
          </a:p>
        </p:txBody>
      </p:sp>
    </p:spTree>
    <p:extLst>
      <p:ext uri="{BB962C8B-B14F-4D97-AF65-F5344CB8AC3E}">
        <p14:creationId xmlns:p14="http://schemas.microsoft.com/office/powerpoint/2010/main" val="18522976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17D9C977-B64E-444C-B1FD-373AE871E5DF}"/>
              </a:ext>
            </a:extLst>
          </p:cNvPr>
          <p:cNvSpPr>
            <a:spLocks noGrp="1"/>
          </p:cNvSpPr>
          <p:nvPr>
            <p:ph type="title"/>
          </p:nvPr>
        </p:nvSpPr>
        <p:spPr/>
        <p:txBody>
          <a:bodyPr/>
          <a:lstStyle/>
          <a:p>
            <a:r>
              <a:rPr lang="nb-NO"/>
              <a:t>Dag 5: </a:t>
            </a:r>
            <a:r>
              <a:rPr lang="nb-NO">
                <a:hlinkClick r:id="rId2"/>
              </a:rPr>
              <a:t>Vann på mynt</a:t>
            </a:r>
            <a:endParaRPr lang="nb-NO"/>
          </a:p>
        </p:txBody>
      </p:sp>
      <p:sp>
        <p:nvSpPr>
          <p:cNvPr id="3" name="Plassholder for innhold 2">
            <a:extLst>
              <a:ext uri="{FF2B5EF4-FFF2-40B4-BE49-F238E27FC236}">
                <a16:creationId xmlns:a16="http://schemas.microsoft.com/office/drawing/2014/main" xmlns="" id="{9A360549-11CB-2343-95AB-5983B3C2B9E3}"/>
              </a:ext>
            </a:extLst>
          </p:cNvPr>
          <p:cNvSpPr>
            <a:spLocks noGrp="1"/>
          </p:cNvSpPr>
          <p:nvPr>
            <p:ph sz="half" idx="1"/>
          </p:nvPr>
        </p:nvSpPr>
        <p:spPr/>
        <p:txBody>
          <a:bodyPr>
            <a:normAutofit fontScale="92500" lnSpcReduction="10000"/>
          </a:bodyPr>
          <a:lstStyle/>
          <a:p>
            <a:r>
              <a:rPr lang="nb-NO" b="1"/>
              <a:t>Du trenger</a:t>
            </a:r>
          </a:p>
          <a:p>
            <a:r>
              <a:rPr lang="nb-NO"/>
              <a:t>Sugerør</a:t>
            </a:r>
          </a:p>
          <a:p>
            <a:r>
              <a:rPr lang="nb-NO"/>
              <a:t>Vann</a:t>
            </a:r>
          </a:p>
          <a:p>
            <a:r>
              <a:rPr lang="nb-NO"/>
              <a:t>En mynt</a:t>
            </a:r>
          </a:p>
          <a:p>
            <a:endParaRPr lang="nb-NO"/>
          </a:p>
        </p:txBody>
      </p:sp>
      <p:sp>
        <p:nvSpPr>
          <p:cNvPr id="4" name="Plassholder for innhold 3">
            <a:extLst>
              <a:ext uri="{FF2B5EF4-FFF2-40B4-BE49-F238E27FC236}">
                <a16:creationId xmlns:a16="http://schemas.microsoft.com/office/drawing/2014/main" xmlns="" id="{4B25963E-C0F4-7F44-9DD0-13DA00A58472}"/>
              </a:ext>
            </a:extLst>
          </p:cNvPr>
          <p:cNvSpPr>
            <a:spLocks noGrp="1"/>
          </p:cNvSpPr>
          <p:nvPr>
            <p:ph sz="half" idx="2"/>
          </p:nvPr>
        </p:nvSpPr>
        <p:spPr/>
        <p:txBody>
          <a:bodyPr>
            <a:normAutofit fontScale="92500" lnSpcReduction="10000"/>
          </a:bodyPr>
          <a:lstStyle/>
          <a:p>
            <a:r>
              <a:rPr lang="nb-NO" b="1"/>
              <a:t>Slik gjør du</a:t>
            </a:r>
          </a:p>
          <a:p>
            <a:r>
              <a:rPr lang="nb-NO"/>
              <a:t>Sug opp vann i pipetten. Bruker du et sugerør, må du først suge opp vann i røret. Deretter holder du vannet på plass ved å tette igjen toppen med en finger. Du slipper ut litt og litt vann ved å åpne med fingeren.</a:t>
            </a:r>
          </a:p>
          <a:p>
            <a:r>
              <a:rPr lang="nb-NO"/>
              <a:t>Drypp dråpe for dråpe på mynten. Hvor mange får du plass til? Når du har hatt en del vann kan du se på mynten fra siden.</a:t>
            </a:r>
          </a:p>
          <a:p>
            <a:endParaRPr lang="nb-NO"/>
          </a:p>
        </p:txBody>
      </p:sp>
    </p:spTree>
    <p:extLst>
      <p:ext uri="{BB962C8B-B14F-4D97-AF65-F5344CB8AC3E}">
        <p14:creationId xmlns:p14="http://schemas.microsoft.com/office/powerpoint/2010/main" val="11229631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2F8A157B-2794-C249-A255-E57A16B88519}"/>
              </a:ext>
            </a:extLst>
          </p:cNvPr>
          <p:cNvSpPr>
            <a:spLocks noGrp="1"/>
          </p:cNvSpPr>
          <p:nvPr>
            <p:ph type="title"/>
          </p:nvPr>
        </p:nvSpPr>
        <p:spPr/>
        <p:txBody>
          <a:bodyPr/>
          <a:lstStyle/>
          <a:p>
            <a:r>
              <a:rPr lang="nb-NO"/>
              <a:t>Hvorfor?</a:t>
            </a:r>
          </a:p>
        </p:txBody>
      </p:sp>
      <p:sp>
        <p:nvSpPr>
          <p:cNvPr id="3" name="Plassholder for innhold 2">
            <a:extLst>
              <a:ext uri="{FF2B5EF4-FFF2-40B4-BE49-F238E27FC236}">
                <a16:creationId xmlns:a16="http://schemas.microsoft.com/office/drawing/2014/main" xmlns="" id="{DE9CEE29-A521-FD46-BA7E-814011B97688}"/>
              </a:ext>
            </a:extLst>
          </p:cNvPr>
          <p:cNvSpPr>
            <a:spLocks noGrp="1"/>
          </p:cNvSpPr>
          <p:nvPr>
            <p:ph sz="half" idx="1"/>
          </p:nvPr>
        </p:nvSpPr>
        <p:spPr>
          <a:xfrm>
            <a:off x="838200" y="1825625"/>
            <a:ext cx="10515600" cy="4351338"/>
          </a:xfrm>
        </p:spPr>
        <p:txBody>
          <a:bodyPr/>
          <a:lstStyle/>
          <a:p>
            <a:r>
              <a:rPr lang="nb-NO"/>
              <a:t>På grunn av vannets overflatespenning ønsker vannet å klistre seg sammen. Derfor kan det faktisk henge langt utenfor kanten på mynten før det faller. Forsk deg frem for å finne ut det har noe å si om mynten er skitten eller ren. Hva skjer hvis du har på en dråpe </a:t>
            </a:r>
            <a:r>
              <a:rPr lang="nb-NO" err="1"/>
              <a:t>zalo</a:t>
            </a:r>
            <a:r>
              <a:rPr lang="nb-NO"/>
              <a:t>?</a:t>
            </a:r>
          </a:p>
        </p:txBody>
      </p:sp>
    </p:spTree>
    <p:extLst>
      <p:ext uri="{BB962C8B-B14F-4D97-AF65-F5344CB8AC3E}">
        <p14:creationId xmlns:p14="http://schemas.microsoft.com/office/powerpoint/2010/main" val="20762891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ED8A1240-D192-BD47-9294-098266DA6BD6}"/>
              </a:ext>
            </a:extLst>
          </p:cNvPr>
          <p:cNvSpPr>
            <a:spLocks noGrp="1"/>
          </p:cNvSpPr>
          <p:nvPr>
            <p:ph type="title"/>
          </p:nvPr>
        </p:nvSpPr>
        <p:spPr/>
        <p:txBody>
          <a:bodyPr/>
          <a:lstStyle/>
          <a:p>
            <a:r>
              <a:rPr lang="nb-NO"/>
              <a:t>Dag 6: </a:t>
            </a:r>
            <a:r>
              <a:rPr lang="nb-NO">
                <a:hlinkClick r:id="rId2"/>
              </a:rPr>
              <a:t>Brennbare gasser</a:t>
            </a:r>
            <a:endParaRPr lang="nb-NO"/>
          </a:p>
        </p:txBody>
      </p:sp>
      <p:sp>
        <p:nvSpPr>
          <p:cNvPr id="3" name="Plassholder for innhold 2">
            <a:extLst>
              <a:ext uri="{FF2B5EF4-FFF2-40B4-BE49-F238E27FC236}">
                <a16:creationId xmlns:a16="http://schemas.microsoft.com/office/drawing/2014/main" xmlns="" id="{0BE13A4F-4F04-CF46-9C3E-CA80743DBE13}"/>
              </a:ext>
            </a:extLst>
          </p:cNvPr>
          <p:cNvSpPr>
            <a:spLocks noGrp="1"/>
          </p:cNvSpPr>
          <p:nvPr>
            <p:ph sz="half" idx="1"/>
          </p:nvPr>
        </p:nvSpPr>
        <p:spPr/>
        <p:txBody>
          <a:bodyPr/>
          <a:lstStyle/>
          <a:p>
            <a:r>
              <a:rPr lang="nb-NO" b="1"/>
              <a:t>Du trenger</a:t>
            </a:r>
          </a:p>
          <a:p>
            <a:r>
              <a:rPr lang="nb-NO"/>
              <a:t>Et lys</a:t>
            </a:r>
          </a:p>
          <a:p>
            <a:r>
              <a:rPr lang="nb-NO"/>
              <a:t>Fyrstikker</a:t>
            </a:r>
          </a:p>
          <a:p>
            <a:endParaRPr lang="nb-NO" b="1"/>
          </a:p>
        </p:txBody>
      </p:sp>
      <p:sp>
        <p:nvSpPr>
          <p:cNvPr id="4" name="Plassholder for innhold 3">
            <a:extLst>
              <a:ext uri="{FF2B5EF4-FFF2-40B4-BE49-F238E27FC236}">
                <a16:creationId xmlns:a16="http://schemas.microsoft.com/office/drawing/2014/main" xmlns="" id="{6C1D9335-0E1D-EC4E-8EBE-409908027FFB}"/>
              </a:ext>
            </a:extLst>
          </p:cNvPr>
          <p:cNvSpPr>
            <a:spLocks noGrp="1"/>
          </p:cNvSpPr>
          <p:nvPr>
            <p:ph sz="half" idx="2"/>
          </p:nvPr>
        </p:nvSpPr>
        <p:spPr/>
        <p:txBody>
          <a:bodyPr/>
          <a:lstStyle/>
          <a:p>
            <a:r>
              <a:rPr lang="nb-NO" b="1"/>
              <a:t>Slik gjør du</a:t>
            </a:r>
          </a:p>
          <a:p>
            <a:r>
              <a:rPr lang="nb-NO"/>
              <a:t>Tenn lyset og vent til det brenner skikkelig.</a:t>
            </a:r>
          </a:p>
          <a:p>
            <a:r>
              <a:rPr lang="nb-NO"/>
              <a:t>Tenn en fyrstikk og blås ut lyset.</a:t>
            </a:r>
          </a:p>
          <a:p>
            <a:r>
              <a:rPr lang="nb-NO"/>
              <a:t>Forsøk å tenne på gassen som stiger opp fra veken. Begynn høyt og jobb deg fort nedover.</a:t>
            </a:r>
          </a:p>
          <a:p>
            <a:endParaRPr lang="nb-NO"/>
          </a:p>
        </p:txBody>
      </p:sp>
    </p:spTree>
    <p:extLst>
      <p:ext uri="{BB962C8B-B14F-4D97-AF65-F5344CB8AC3E}">
        <p14:creationId xmlns:p14="http://schemas.microsoft.com/office/powerpoint/2010/main" val="22828984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E7E45554-0AD1-C84D-8774-4AD81E8EB0FD}"/>
              </a:ext>
            </a:extLst>
          </p:cNvPr>
          <p:cNvSpPr>
            <a:spLocks noGrp="1"/>
          </p:cNvSpPr>
          <p:nvPr>
            <p:ph type="title"/>
          </p:nvPr>
        </p:nvSpPr>
        <p:spPr/>
        <p:txBody>
          <a:bodyPr/>
          <a:lstStyle/>
          <a:p>
            <a:r>
              <a:rPr lang="nb-NO"/>
              <a:t>Hvorfor?</a:t>
            </a:r>
          </a:p>
        </p:txBody>
      </p:sp>
      <p:sp>
        <p:nvSpPr>
          <p:cNvPr id="3" name="Plassholder for innhold 2">
            <a:extLst>
              <a:ext uri="{FF2B5EF4-FFF2-40B4-BE49-F238E27FC236}">
                <a16:creationId xmlns:a16="http://schemas.microsoft.com/office/drawing/2014/main" xmlns="" id="{9124F547-051A-C746-987F-13344F09FE86}"/>
              </a:ext>
            </a:extLst>
          </p:cNvPr>
          <p:cNvSpPr>
            <a:spLocks noGrp="1"/>
          </p:cNvSpPr>
          <p:nvPr>
            <p:ph sz="half" idx="1"/>
          </p:nvPr>
        </p:nvSpPr>
        <p:spPr>
          <a:xfrm>
            <a:off x="838200" y="1825625"/>
            <a:ext cx="10033000" cy="4351338"/>
          </a:xfrm>
        </p:spPr>
        <p:txBody>
          <a:bodyPr/>
          <a:lstStyle/>
          <a:p>
            <a:r>
              <a:rPr lang="nb-NO"/>
              <a:t>I et stearinlys er det faktisk ikke stearinen som brenner. Når veken brenner blir den varm slik at stearinen under smelter og trekker opp i veken. Der blir den enda varmere slik at den fordamper og blir til gass. Det er denne stearin-gassen som brenner. Når du blåser ut lyset er røyken faktisk varm nok til at du kan tenne den igjen.</a:t>
            </a:r>
          </a:p>
        </p:txBody>
      </p:sp>
    </p:spTree>
    <p:extLst>
      <p:ext uri="{BB962C8B-B14F-4D97-AF65-F5344CB8AC3E}">
        <p14:creationId xmlns:p14="http://schemas.microsoft.com/office/powerpoint/2010/main" val="24850107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0A5E16C2-1C29-A04D-A66B-80543A8F6545}"/>
              </a:ext>
            </a:extLst>
          </p:cNvPr>
          <p:cNvSpPr>
            <a:spLocks noGrp="1"/>
          </p:cNvSpPr>
          <p:nvPr>
            <p:ph type="title"/>
          </p:nvPr>
        </p:nvSpPr>
        <p:spPr/>
        <p:txBody>
          <a:bodyPr/>
          <a:lstStyle/>
          <a:p>
            <a:r>
              <a:rPr lang="nb-NO"/>
              <a:t>Dag 7: </a:t>
            </a:r>
            <a:r>
              <a:rPr lang="nb-NO">
                <a:hlinkClick r:id="rId2"/>
              </a:rPr>
              <a:t>Pepperkunst</a:t>
            </a:r>
            <a:endParaRPr lang="nb-NO"/>
          </a:p>
        </p:txBody>
      </p:sp>
      <p:sp>
        <p:nvSpPr>
          <p:cNvPr id="3" name="Plassholder for innhold 2">
            <a:extLst>
              <a:ext uri="{FF2B5EF4-FFF2-40B4-BE49-F238E27FC236}">
                <a16:creationId xmlns:a16="http://schemas.microsoft.com/office/drawing/2014/main" xmlns="" id="{244185DD-6CC6-064B-B535-02427779DA9B}"/>
              </a:ext>
            </a:extLst>
          </p:cNvPr>
          <p:cNvSpPr>
            <a:spLocks noGrp="1"/>
          </p:cNvSpPr>
          <p:nvPr>
            <p:ph sz="half" idx="1"/>
          </p:nvPr>
        </p:nvSpPr>
        <p:spPr/>
        <p:txBody>
          <a:bodyPr/>
          <a:lstStyle/>
          <a:p>
            <a:r>
              <a:rPr lang="nb-NO" b="1"/>
              <a:t>Du trenger</a:t>
            </a:r>
          </a:p>
          <a:p>
            <a:r>
              <a:rPr lang="nb-NO"/>
              <a:t>En bolle</a:t>
            </a:r>
          </a:p>
          <a:p>
            <a:r>
              <a:rPr lang="nb-NO"/>
              <a:t>Vann</a:t>
            </a:r>
          </a:p>
          <a:p>
            <a:r>
              <a:rPr lang="nb-NO"/>
              <a:t>Pepper</a:t>
            </a:r>
          </a:p>
          <a:p>
            <a:r>
              <a:rPr lang="nb-NO"/>
              <a:t>Oppvasksåpe</a:t>
            </a:r>
          </a:p>
          <a:p>
            <a:endParaRPr lang="nb-NO"/>
          </a:p>
        </p:txBody>
      </p:sp>
      <p:sp>
        <p:nvSpPr>
          <p:cNvPr id="4" name="Plassholder for innhold 3">
            <a:extLst>
              <a:ext uri="{FF2B5EF4-FFF2-40B4-BE49-F238E27FC236}">
                <a16:creationId xmlns:a16="http://schemas.microsoft.com/office/drawing/2014/main" xmlns="" id="{2F3435B9-249E-0A43-A150-B2091AEBD2B3}"/>
              </a:ext>
            </a:extLst>
          </p:cNvPr>
          <p:cNvSpPr>
            <a:spLocks noGrp="1"/>
          </p:cNvSpPr>
          <p:nvPr>
            <p:ph sz="half" idx="2"/>
          </p:nvPr>
        </p:nvSpPr>
        <p:spPr/>
        <p:txBody>
          <a:bodyPr/>
          <a:lstStyle/>
          <a:p>
            <a:r>
              <a:rPr lang="nb-NO" b="1"/>
              <a:t>Slik gjør du</a:t>
            </a:r>
          </a:p>
          <a:p>
            <a:r>
              <a:rPr lang="nb-NO"/>
              <a:t>Ha litt vann i en bolle og dryss pepper over.</a:t>
            </a:r>
          </a:p>
          <a:p>
            <a:r>
              <a:rPr lang="nb-NO"/>
              <a:t>Ha én dråpe oppvasksåpe midt i bollen.</a:t>
            </a:r>
          </a:p>
          <a:p>
            <a:endParaRPr lang="nb-NO"/>
          </a:p>
        </p:txBody>
      </p:sp>
    </p:spTree>
    <p:extLst>
      <p:ext uri="{BB962C8B-B14F-4D97-AF65-F5344CB8AC3E}">
        <p14:creationId xmlns:p14="http://schemas.microsoft.com/office/powerpoint/2010/main" val="29454871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ACB5AAED-7F12-0446-87DF-D3D483B40883}"/>
              </a:ext>
            </a:extLst>
          </p:cNvPr>
          <p:cNvSpPr>
            <a:spLocks noGrp="1"/>
          </p:cNvSpPr>
          <p:nvPr>
            <p:ph type="title"/>
          </p:nvPr>
        </p:nvSpPr>
        <p:spPr/>
        <p:txBody>
          <a:bodyPr/>
          <a:lstStyle/>
          <a:p>
            <a:r>
              <a:rPr lang="nb-NO"/>
              <a:t>Hvorfor? </a:t>
            </a:r>
          </a:p>
        </p:txBody>
      </p:sp>
      <p:sp>
        <p:nvSpPr>
          <p:cNvPr id="3" name="Plassholder for innhold 2">
            <a:extLst>
              <a:ext uri="{FF2B5EF4-FFF2-40B4-BE49-F238E27FC236}">
                <a16:creationId xmlns:a16="http://schemas.microsoft.com/office/drawing/2014/main" xmlns="" id="{CF5962B5-FE66-F24E-9630-212E363C8241}"/>
              </a:ext>
            </a:extLst>
          </p:cNvPr>
          <p:cNvSpPr>
            <a:spLocks noGrp="1"/>
          </p:cNvSpPr>
          <p:nvPr>
            <p:ph sz="half" idx="1"/>
          </p:nvPr>
        </p:nvSpPr>
        <p:spPr>
          <a:xfrm>
            <a:off x="838199" y="1825625"/>
            <a:ext cx="10270067" cy="4351338"/>
          </a:xfrm>
        </p:spPr>
        <p:txBody>
          <a:bodyPr>
            <a:normAutofit/>
          </a:bodyPr>
          <a:lstStyle/>
          <a:p>
            <a:r>
              <a:rPr lang="nb-NO"/>
              <a:t>I vann er det overflatespenning: vannet ønsker å holde seg sammen. Overflatespenningen gjør at det lages en hinne øverst på vannet. Denne hinnen kan du se hvis du fyller et vannglass så fullt at vannet stikker over kanten. Overflatespenningen drar pepperen like mye fra alle kanter og derfor ligger den i ro. Når du har oppi litt såpe senkes overflatespenningen rundt såpedråpen. Da trekker overflatespenningen mer fra glassets ytterkant enn fra midten og pepperen beveger seg utover.</a:t>
            </a:r>
          </a:p>
        </p:txBody>
      </p:sp>
    </p:spTree>
    <p:extLst>
      <p:ext uri="{BB962C8B-B14F-4D97-AF65-F5344CB8AC3E}">
        <p14:creationId xmlns:p14="http://schemas.microsoft.com/office/powerpoint/2010/main" val="11959661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1CEC357F-E94E-6643-860A-BFDA08C615CE}"/>
              </a:ext>
            </a:extLst>
          </p:cNvPr>
          <p:cNvSpPr>
            <a:spLocks noGrp="1"/>
          </p:cNvSpPr>
          <p:nvPr>
            <p:ph type="title"/>
          </p:nvPr>
        </p:nvSpPr>
        <p:spPr/>
        <p:txBody>
          <a:bodyPr/>
          <a:lstStyle/>
          <a:p>
            <a:r>
              <a:rPr lang="nb-NO"/>
              <a:t>Dag 8: </a:t>
            </a:r>
            <a:r>
              <a:rPr lang="nb-NO">
                <a:hlinkClick r:id="rId2"/>
              </a:rPr>
              <a:t>Egg i flaske</a:t>
            </a:r>
            <a:endParaRPr lang="nb-NO"/>
          </a:p>
        </p:txBody>
      </p:sp>
      <p:sp>
        <p:nvSpPr>
          <p:cNvPr id="3" name="Plassholder for innhold 2">
            <a:extLst>
              <a:ext uri="{FF2B5EF4-FFF2-40B4-BE49-F238E27FC236}">
                <a16:creationId xmlns:a16="http://schemas.microsoft.com/office/drawing/2014/main" xmlns="" id="{F3B1A70D-BBFE-4D40-9107-5F8DA5212837}"/>
              </a:ext>
            </a:extLst>
          </p:cNvPr>
          <p:cNvSpPr>
            <a:spLocks noGrp="1"/>
          </p:cNvSpPr>
          <p:nvPr>
            <p:ph sz="half" idx="1"/>
          </p:nvPr>
        </p:nvSpPr>
        <p:spPr/>
        <p:txBody>
          <a:bodyPr>
            <a:normAutofit/>
          </a:bodyPr>
          <a:lstStyle/>
          <a:p>
            <a:r>
              <a:rPr lang="nb-NO" b="1"/>
              <a:t>Du trenger</a:t>
            </a:r>
          </a:p>
          <a:p>
            <a:r>
              <a:rPr lang="nb-NO"/>
              <a:t>1 kokt egg</a:t>
            </a:r>
          </a:p>
          <a:p>
            <a:r>
              <a:rPr lang="nb-NO"/>
              <a:t>1 kolbe eller flaske med en tut som er litt smalere enn et egg. Beholder må ikke være brennbar.</a:t>
            </a:r>
          </a:p>
          <a:p>
            <a:r>
              <a:rPr lang="nb-NO"/>
              <a:t>Litt papir</a:t>
            </a:r>
          </a:p>
          <a:p>
            <a:r>
              <a:rPr lang="nb-NO"/>
              <a:t>Fyrstikker</a:t>
            </a:r>
          </a:p>
          <a:p>
            <a:endParaRPr lang="nb-NO"/>
          </a:p>
        </p:txBody>
      </p:sp>
      <p:sp>
        <p:nvSpPr>
          <p:cNvPr id="4" name="Plassholder for innhold 3">
            <a:extLst>
              <a:ext uri="{FF2B5EF4-FFF2-40B4-BE49-F238E27FC236}">
                <a16:creationId xmlns:a16="http://schemas.microsoft.com/office/drawing/2014/main" xmlns="" id="{79233D76-4037-EC46-A811-D2C99053805F}"/>
              </a:ext>
            </a:extLst>
          </p:cNvPr>
          <p:cNvSpPr>
            <a:spLocks noGrp="1"/>
          </p:cNvSpPr>
          <p:nvPr>
            <p:ph sz="half" idx="2"/>
          </p:nvPr>
        </p:nvSpPr>
        <p:spPr/>
        <p:txBody>
          <a:bodyPr>
            <a:normAutofit/>
          </a:bodyPr>
          <a:lstStyle/>
          <a:p>
            <a:r>
              <a:rPr lang="nb-NO" b="1"/>
              <a:t>Slik gjør du</a:t>
            </a:r>
          </a:p>
          <a:p>
            <a:r>
              <a:rPr lang="nb-NO"/>
              <a:t>Skrell egget.</a:t>
            </a:r>
          </a:p>
          <a:p>
            <a:r>
              <a:rPr lang="nb-NO"/>
              <a:t>Legg litt papir i beholderen og tenn på.</a:t>
            </a:r>
          </a:p>
          <a:p>
            <a:r>
              <a:rPr lang="nb-NO"/>
              <a:t>Når det har brent noen sekunder legger du egget over åpningen slik at den blir tett.</a:t>
            </a:r>
          </a:p>
          <a:p>
            <a:r>
              <a:rPr lang="nb-NO"/>
              <a:t>Vent og se mens egget suges ned i flasken.</a:t>
            </a:r>
          </a:p>
          <a:p>
            <a:endParaRPr lang="nb-NO"/>
          </a:p>
        </p:txBody>
      </p:sp>
    </p:spTree>
    <p:extLst>
      <p:ext uri="{BB962C8B-B14F-4D97-AF65-F5344CB8AC3E}">
        <p14:creationId xmlns:p14="http://schemas.microsoft.com/office/powerpoint/2010/main" val="18575663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509DA054-7854-0C4C-9BDB-B90E2F69F21F}"/>
              </a:ext>
            </a:extLst>
          </p:cNvPr>
          <p:cNvSpPr>
            <a:spLocks noGrp="1"/>
          </p:cNvSpPr>
          <p:nvPr>
            <p:ph type="title"/>
          </p:nvPr>
        </p:nvSpPr>
        <p:spPr/>
        <p:txBody>
          <a:bodyPr/>
          <a:lstStyle/>
          <a:p>
            <a:r>
              <a:rPr lang="nb-NO"/>
              <a:t>Hvorfor?</a:t>
            </a:r>
          </a:p>
        </p:txBody>
      </p:sp>
      <p:sp>
        <p:nvSpPr>
          <p:cNvPr id="3" name="Plassholder for innhold 2">
            <a:extLst>
              <a:ext uri="{FF2B5EF4-FFF2-40B4-BE49-F238E27FC236}">
                <a16:creationId xmlns:a16="http://schemas.microsoft.com/office/drawing/2014/main" xmlns="" id="{D658E257-B820-5F45-B403-5776DBEADB5E}"/>
              </a:ext>
            </a:extLst>
          </p:cNvPr>
          <p:cNvSpPr>
            <a:spLocks noGrp="1"/>
          </p:cNvSpPr>
          <p:nvPr>
            <p:ph sz="half" idx="1"/>
          </p:nvPr>
        </p:nvSpPr>
        <p:spPr>
          <a:xfrm>
            <a:off x="838200" y="1825625"/>
            <a:ext cx="10515600" cy="4351338"/>
          </a:xfrm>
        </p:spPr>
        <p:txBody>
          <a:bodyPr/>
          <a:lstStyle/>
          <a:p>
            <a:pPr marL="0" indent="0">
              <a:buNone/>
            </a:pPr>
            <a:r>
              <a:rPr lang="nb-NO"/>
              <a:t>Over oss er det masse luft som dytter oss nedover. Dette kalles for lufttrykk. Når det brenner i flasken blir luften varm og utvider seg. Derfor presses det en del luft ut av flasken. Når flammen slukker og lufta kjøles ned tar den mindre plass og det blir derfor et mindre lufttrykk inni flaska. Da er lufttrykket mindre inni flasken enn utenfor og luften over egget dytter det ned i flasken. Du kan gjøre eksperimentet med en vri hvis du stikker et bursdagskakelys i egget og stikker lyset opp flasken mens det brennes. Da suges egget opp i flasken.</a:t>
            </a:r>
          </a:p>
        </p:txBody>
      </p:sp>
    </p:spTree>
    <p:extLst>
      <p:ext uri="{BB962C8B-B14F-4D97-AF65-F5344CB8AC3E}">
        <p14:creationId xmlns:p14="http://schemas.microsoft.com/office/powerpoint/2010/main" val="27000189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210B3925-B01B-8445-A594-7E679FBCA4A6}"/>
              </a:ext>
            </a:extLst>
          </p:cNvPr>
          <p:cNvSpPr>
            <a:spLocks noGrp="1"/>
          </p:cNvSpPr>
          <p:nvPr>
            <p:ph type="title"/>
          </p:nvPr>
        </p:nvSpPr>
        <p:spPr/>
        <p:txBody>
          <a:bodyPr/>
          <a:lstStyle/>
          <a:p>
            <a:r>
              <a:rPr lang="nb-NO"/>
              <a:t>Dag 9: </a:t>
            </a:r>
            <a:r>
              <a:rPr lang="nb-NO">
                <a:hlinkClick r:id="rId2"/>
              </a:rPr>
              <a:t>Kjemisk ballongblåsing </a:t>
            </a:r>
            <a:endParaRPr lang="nb-NO"/>
          </a:p>
        </p:txBody>
      </p:sp>
      <p:sp>
        <p:nvSpPr>
          <p:cNvPr id="3" name="Plassholder for innhold 2">
            <a:extLst>
              <a:ext uri="{FF2B5EF4-FFF2-40B4-BE49-F238E27FC236}">
                <a16:creationId xmlns:a16="http://schemas.microsoft.com/office/drawing/2014/main" xmlns="" id="{908FD178-83F4-3948-9DCD-EABE2B8CA8C5}"/>
              </a:ext>
            </a:extLst>
          </p:cNvPr>
          <p:cNvSpPr>
            <a:spLocks noGrp="1"/>
          </p:cNvSpPr>
          <p:nvPr>
            <p:ph sz="half" idx="1"/>
          </p:nvPr>
        </p:nvSpPr>
        <p:spPr/>
        <p:txBody>
          <a:bodyPr>
            <a:normAutofit fontScale="70000" lnSpcReduction="20000"/>
          </a:bodyPr>
          <a:lstStyle/>
          <a:p>
            <a:pPr marL="0" indent="0">
              <a:buNone/>
            </a:pPr>
            <a:r>
              <a:rPr lang="nb-NO" b="1"/>
              <a:t>Du trenger</a:t>
            </a:r>
          </a:p>
          <a:p>
            <a:r>
              <a:rPr lang="nb-NO"/>
              <a:t>Ballong</a:t>
            </a:r>
          </a:p>
          <a:p>
            <a:r>
              <a:rPr lang="nb-NO"/>
              <a:t>Flaske</a:t>
            </a:r>
          </a:p>
          <a:p>
            <a:r>
              <a:rPr lang="nb-NO"/>
              <a:t>Eddik</a:t>
            </a:r>
          </a:p>
          <a:p>
            <a:r>
              <a:rPr lang="nb-NO"/>
              <a:t>Natron</a:t>
            </a:r>
          </a:p>
          <a:p>
            <a:endParaRPr lang="nb-NO"/>
          </a:p>
        </p:txBody>
      </p:sp>
      <p:sp>
        <p:nvSpPr>
          <p:cNvPr id="4" name="Plassholder for innhold 3">
            <a:extLst>
              <a:ext uri="{FF2B5EF4-FFF2-40B4-BE49-F238E27FC236}">
                <a16:creationId xmlns:a16="http://schemas.microsoft.com/office/drawing/2014/main" xmlns="" id="{AB7E971D-95E4-B94B-AAD3-EB0511F349F4}"/>
              </a:ext>
            </a:extLst>
          </p:cNvPr>
          <p:cNvSpPr>
            <a:spLocks noGrp="1"/>
          </p:cNvSpPr>
          <p:nvPr>
            <p:ph sz="half" idx="2"/>
          </p:nvPr>
        </p:nvSpPr>
        <p:spPr/>
        <p:txBody>
          <a:bodyPr>
            <a:normAutofit fontScale="70000" lnSpcReduction="20000"/>
          </a:bodyPr>
          <a:lstStyle/>
          <a:p>
            <a:r>
              <a:rPr lang="nb-NO" b="1"/>
              <a:t>Slik gjør du</a:t>
            </a:r>
          </a:p>
          <a:p>
            <a:r>
              <a:rPr lang="nb-NO"/>
              <a:t>Fyll ca. 1 dl romtemperert eddik i flasken.</a:t>
            </a:r>
          </a:p>
          <a:p>
            <a:r>
              <a:rPr lang="nb-NO"/>
              <a:t>Hold ut åpningen på ballongen og ha 1-2 spiseskjeer med natron i ballongen.</a:t>
            </a:r>
          </a:p>
          <a:p>
            <a:r>
              <a:rPr lang="nb-NO"/>
              <a:t>Tre ballongen over åpningen på flasken. Pass på så det ikke renner natron ned i flasken.</a:t>
            </a:r>
          </a:p>
          <a:p>
            <a:r>
              <a:rPr lang="nb-NO"/>
              <a:t>Når ballongen sitter skikkelig løfter du ballongen slik at natronet faller ned i eddiken og det begynner å bruse.</a:t>
            </a:r>
          </a:p>
          <a:p>
            <a:r>
              <a:rPr lang="nb-NO"/>
              <a:t>Hold ballongen mens den fylles med gass og hold om nødvendig ballongåpningen fast over flasketuten.</a:t>
            </a:r>
          </a:p>
          <a:p>
            <a:r>
              <a:rPr lang="nb-NO"/>
              <a:t>Når ballongen er fylt med gass kan du løsne den og knyte den igjen.</a:t>
            </a:r>
          </a:p>
          <a:p>
            <a:endParaRPr lang="nb-NO"/>
          </a:p>
        </p:txBody>
      </p:sp>
    </p:spTree>
    <p:extLst>
      <p:ext uri="{BB962C8B-B14F-4D97-AF65-F5344CB8AC3E}">
        <p14:creationId xmlns:p14="http://schemas.microsoft.com/office/powerpoint/2010/main" val="17666347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2CE13E73-779D-4647-85CA-869EB39B4763}"/>
              </a:ext>
            </a:extLst>
          </p:cNvPr>
          <p:cNvSpPr>
            <a:spLocks noGrp="1"/>
          </p:cNvSpPr>
          <p:nvPr>
            <p:ph type="title"/>
          </p:nvPr>
        </p:nvSpPr>
        <p:spPr>
          <a:xfrm>
            <a:off x="648929" y="629266"/>
            <a:ext cx="6586491" cy="1676603"/>
          </a:xfrm>
        </p:spPr>
        <p:txBody>
          <a:bodyPr vert="horz" lIns="91440" tIns="45720" rIns="91440" bIns="45720" rtlCol="0" anchor="ctr">
            <a:normAutofit/>
          </a:bodyPr>
          <a:lstStyle/>
          <a:p>
            <a:r>
              <a:rPr lang="nb-NO" dirty="0"/>
              <a:t>Takk</a:t>
            </a:r>
            <a:r>
              <a:rPr lang="en-US" dirty="0"/>
              <a:t> for at du </a:t>
            </a:r>
            <a:r>
              <a:rPr lang="en-US" dirty="0" err="1"/>
              <a:t>ville</a:t>
            </a:r>
            <a:r>
              <a:rPr lang="en-US" dirty="0"/>
              <a:t> </a:t>
            </a:r>
            <a:r>
              <a:rPr lang="en-US" dirty="0" err="1"/>
              <a:t>være</a:t>
            </a:r>
            <a:r>
              <a:rPr lang="en-US" dirty="0"/>
              <a:t> med. </a:t>
            </a:r>
          </a:p>
        </p:txBody>
      </p:sp>
      <p:sp>
        <p:nvSpPr>
          <p:cNvPr id="3" name="Plassholder for innhold 2">
            <a:extLst>
              <a:ext uri="{FF2B5EF4-FFF2-40B4-BE49-F238E27FC236}">
                <a16:creationId xmlns:a16="http://schemas.microsoft.com/office/drawing/2014/main" xmlns="" id="{9474403A-B43D-D846-877E-AF5430F3101D}"/>
              </a:ext>
            </a:extLst>
          </p:cNvPr>
          <p:cNvSpPr>
            <a:spLocks noGrp="1"/>
          </p:cNvSpPr>
          <p:nvPr>
            <p:ph sz="half" idx="1"/>
          </p:nvPr>
        </p:nvSpPr>
        <p:spPr>
          <a:xfrm>
            <a:off x="648930" y="2438400"/>
            <a:ext cx="6586489" cy="3785419"/>
          </a:xfrm>
        </p:spPr>
        <p:txBody>
          <a:bodyPr vert="horz" lIns="91440" tIns="45720" rIns="91440" bIns="45720" rtlCol="0">
            <a:normAutofit/>
          </a:bodyPr>
          <a:lstStyle/>
          <a:p>
            <a:r>
              <a:rPr lang="nb-NO" sz="2400" dirty="0"/>
              <a:t>Ved å legge ut bilder av dine kalenderforsøk på </a:t>
            </a:r>
            <a:r>
              <a:rPr lang="nb-NO" sz="2400" dirty="0" err="1"/>
              <a:t>facebook</a:t>
            </a:r>
            <a:r>
              <a:rPr lang="nb-NO" sz="2400" dirty="0"/>
              <a:t>, </a:t>
            </a:r>
            <a:r>
              <a:rPr lang="nb-NO" sz="2400" dirty="0" err="1"/>
              <a:t>instragram</a:t>
            </a:r>
            <a:r>
              <a:rPr lang="nb-NO" sz="2400" dirty="0"/>
              <a:t> eller </a:t>
            </a:r>
            <a:r>
              <a:rPr lang="nb-NO" sz="2400" dirty="0" err="1"/>
              <a:t>twitter</a:t>
            </a:r>
            <a:r>
              <a:rPr lang="nb-NO" sz="2400" dirty="0"/>
              <a:t> kan du få en bok. </a:t>
            </a:r>
          </a:p>
          <a:p>
            <a:r>
              <a:rPr lang="nb-NO" sz="2400" dirty="0"/>
              <a:t>Tagg @naturfagsgruppa eller skriv #naturfagsgruppa under bildet ditt og du er med i trekningen av Observatoriet – Huset som fant Norge. </a:t>
            </a:r>
          </a:p>
          <a:p>
            <a:r>
              <a:rPr lang="nb-NO" sz="2400" dirty="0"/>
              <a:t>Du kan lese om boken her: </a:t>
            </a:r>
            <a:r>
              <a:rPr lang="en-US" sz="2400" dirty="0">
                <a:hlinkClick r:id="rId2"/>
              </a:rPr>
              <a:t>https://www.gyldendal.no/Barneboeker/Faktaboeker/Observatoriet</a:t>
            </a:r>
            <a:r>
              <a:rPr lang="en-US" sz="2400" dirty="0"/>
              <a:t> </a:t>
            </a:r>
          </a:p>
        </p:txBody>
      </p:sp>
      <p:pic>
        <p:nvPicPr>
          <p:cNvPr id="5" name="Plassholder for innhold 4">
            <a:extLst>
              <a:ext uri="{FF2B5EF4-FFF2-40B4-BE49-F238E27FC236}">
                <a16:creationId xmlns:a16="http://schemas.microsoft.com/office/drawing/2014/main" xmlns="" id="{B668FF66-6D25-2943-9CE9-6D3E0403B8C8}"/>
              </a:ext>
            </a:extLst>
          </p:cNvPr>
          <p:cNvPicPr>
            <a:picLocks noGrp="1" noChangeAspect="1"/>
          </p:cNvPicPr>
          <p:nvPr>
            <p:ph sz="half" idx="2"/>
          </p:nvPr>
        </p:nvPicPr>
        <p:blipFill rotWithShape="1">
          <a:blip r:embed="rId3"/>
          <a:srcRect l="3868" r="593"/>
          <a:stretch/>
        </p:blipFill>
        <p:spPr>
          <a:xfrm>
            <a:off x="7556408" y="10"/>
            <a:ext cx="4635591" cy="6857990"/>
          </a:xfrm>
          <a:prstGeom prst="rect">
            <a:avLst/>
          </a:prstGeom>
          <a:effectLst/>
        </p:spPr>
      </p:pic>
    </p:spTree>
    <p:extLst>
      <p:ext uri="{BB962C8B-B14F-4D97-AF65-F5344CB8AC3E}">
        <p14:creationId xmlns:p14="http://schemas.microsoft.com/office/powerpoint/2010/main" val="22231709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6F2A612A-AD16-4740-9E88-D380D76C8ED7}"/>
              </a:ext>
            </a:extLst>
          </p:cNvPr>
          <p:cNvSpPr>
            <a:spLocks noGrp="1"/>
          </p:cNvSpPr>
          <p:nvPr>
            <p:ph type="title"/>
          </p:nvPr>
        </p:nvSpPr>
        <p:spPr/>
        <p:txBody>
          <a:bodyPr/>
          <a:lstStyle/>
          <a:p>
            <a:r>
              <a:rPr lang="nb-NO"/>
              <a:t>Hvorfor?</a:t>
            </a:r>
          </a:p>
        </p:txBody>
      </p:sp>
      <p:sp>
        <p:nvSpPr>
          <p:cNvPr id="3" name="Plassholder for innhold 2">
            <a:extLst>
              <a:ext uri="{FF2B5EF4-FFF2-40B4-BE49-F238E27FC236}">
                <a16:creationId xmlns:a16="http://schemas.microsoft.com/office/drawing/2014/main" xmlns="" id="{872E5DA0-ACDA-714D-B385-09D8484DC6B1}"/>
              </a:ext>
            </a:extLst>
          </p:cNvPr>
          <p:cNvSpPr>
            <a:spLocks noGrp="1"/>
          </p:cNvSpPr>
          <p:nvPr>
            <p:ph sz="half" idx="1"/>
          </p:nvPr>
        </p:nvSpPr>
        <p:spPr>
          <a:xfrm>
            <a:off x="838199" y="1825625"/>
            <a:ext cx="10006013" cy="4351338"/>
          </a:xfrm>
        </p:spPr>
        <p:txBody>
          <a:bodyPr>
            <a:normAutofit/>
          </a:bodyPr>
          <a:lstStyle/>
          <a:p>
            <a:r>
              <a:rPr lang="nb-NO"/>
              <a:t>Når natron blandes med en syre som eddik skjer det en kjemisk reaksjon og det lages karbondioksidgass. Denne gassen tar mye mer plass enn eddiken og natronet og fyller ballongen slik at den blåses opp. Hvis du vil utvide eksperimentet kan du blåse opp en ballong på vanlig måte slik at den blir like stor som den med karbondioksid. Så kan dere se på hvor mye disse ballongene veier og hvordan de oppfører seg. Tror du karbondioksid er lettere eller tyngre enn vanlig luft?</a:t>
            </a:r>
          </a:p>
        </p:txBody>
      </p:sp>
    </p:spTree>
    <p:extLst>
      <p:ext uri="{BB962C8B-B14F-4D97-AF65-F5344CB8AC3E}">
        <p14:creationId xmlns:p14="http://schemas.microsoft.com/office/powerpoint/2010/main" val="29985457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C0D8B2D3-9929-7047-B3C7-F85E79375541}"/>
              </a:ext>
            </a:extLst>
          </p:cNvPr>
          <p:cNvSpPr>
            <a:spLocks noGrp="1"/>
          </p:cNvSpPr>
          <p:nvPr>
            <p:ph type="title"/>
          </p:nvPr>
        </p:nvSpPr>
        <p:spPr/>
        <p:txBody>
          <a:bodyPr/>
          <a:lstStyle/>
          <a:p>
            <a:r>
              <a:rPr lang="nb-NO"/>
              <a:t>Dag 10: </a:t>
            </a:r>
            <a:r>
              <a:rPr lang="nb-NO">
                <a:hlinkClick r:id="rId2"/>
              </a:rPr>
              <a:t>Magi med blyant</a:t>
            </a:r>
            <a:r>
              <a:rPr lang="nb-NO"/>
              <a:t>. </a:t>
            </a:r>
          </a:p>
        </p:txBody>
      </p:sp>
      <p:sp>
        <p:nvSpPr>
          <p:cNvPr id="3" name="Plassholder for innhold 2">
            <a:extLst>
              <a:ext uri="{FF2B5EF4-FFF2-40B4-BE49-F238E27FC236}">
                <a16:creationId xmlns:a16="http://schemas.microsoft.com/office/drawing/2014/main" xmlns="" id="{8242D6B4-5D6D-B441-AC3F-E695861C9E02}"/>
              </a:ext>
            </a:extLst>
          </p:cNvPr>
          <p:cNvSpPr>
            <a:spLocks noGrp="1"/>
          </p:cNvSpPr>
          <p:nvPr>
            <p:ph sz="half" idx="1"/>
          </p:nvPr>
        </p:nvSpPr>
        <p:spPr/>
        <p:txBody>
          <a:bodyPr/>
          <a:lstStyle/>
          <a:p>
            <a:pPr marL="0" indent="0">
              <a:buNone/>
            </a:pPr>
            <a:r>
              <a:rPr lang="nb-NO" b="1"/>
              <a:t>Du trenger</a:t>
            </a:r>
          </a:p>
          <a:p>
            <a:r>
              <a:rPr lang="nb-NO"/>
              <a:t>Gjennomsiktig plastpose</a:t>
            </a:r>
          </a:p>
          <a:p>
            <a:r>
              <a:rPr lang="nb-NO"/>
              <a:t>Skarpe blyanter</a:t>
            </a:r>
          </a:p>
          <a:p>
            <a:r>
              <a:rPr lang="nb-NO"/>
              <a:t>Vann (eventuelt med litt konditorfarge)</a:t>
            </a:r>
          </a:p>
          <a:p>
            <a:endParaRPr lang="nb-NO"/>
          </a:p>
        </p:txBody>
      </p:sp>
      <p:sp>
        <p:nvSpPr>
          <p:cNvPr id="4" name="Plassholder for innhold 3">
            <a:extLst>
              <a:ext uri="{FF2B5EF4-FFF2-40B4-BE49-F238E27FC236}">
                <a16:creationId xmlns:a16="http://schemas.microsoft.com/office/drawing/2014/main" xmlns="" id="{207F36E1-85DA-8B48-AC91-4C564EAB1978}"/>
              </a:ext>
            </a:extLst>
          </p:cNvPr>
          <p:cNvSpPr>
            <a:spLocks noGrp="1"/>
          </p:cNvSpPr>
          <p:nvPr>
            <p:ph sz="half" idx="2"/>
          </p:nvPr>
        </p:nvSpPr>
        <p:spPr/>
        <p:txBody>
          <a:bodyPr/>
          <a:lstStyle/>
          <a:p>
            <a:pPr marL="0" indent="0">
              <a:buNone/>
            </a:pPr>
            <a:r>
              <a:rPr lang="nb-NO" b="1"/>
              <a:t>Slik gjør du</a:t>
            </a:r>
          </a:p>
          <a:p>
            <a:r>
              <a:rPr lang="nb-NO"/>
              <a:t>Fyll posen med vann.</a:t>
            </a:r>
          </a:p>
          <a:p>
            <a:r>
              <a:rPr lang="nb-NO"/>
              <a:t>Stikk blyantene forsiktig gjennom posen og ut igjen på den andre siden.</a:t>
            </a:r>
          </a:p>
          <a:p>
            <a:endParaRPr lang="nb-NO"/>
          </a:p>
        </p:txBody>
      </p:sp>
    </p:spTree>
    <p:extLst>
      <p:ext uri="{BB962C8B-B14F-4D97-AF65-F5344CB8AC3E}">
        <p14:creationId xmlns:p14="http://schemas.microsoft.com/office/powerpoint/2010/main" val="4294367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3E29ACBC-843F-EF4F-B47E-3D9BA46147B2}"/>
              </a:ext>
            </a:extLst>
          </p:cNvPr>
          <p:cNvSpPr>
            <a:spLocks noGrp="1"/>
          </p:cNvSpPr>
          <p:nvPr>
            <p:ph type="title"/>
          </p:nvPr>
        </p:nvSpPr>
        <p:spPr/>
        <p:txBody>
          <a:bodyPr/>
          <a:lstStyle/>
          <a:p>
            <a:r>
              <a:rPr lang="nb-NO"/>
              <a:t>Hvorfor? </a:t>
            </a:r>
          </a:p>
        </p:txBody>
      </p:sp>
      <p:sp>
        <p:nvSpPr>
          <p:cNvPr id="3" name="Plassholder for innhold 2">
            <a:extLst>
              <a:ext uri="{FF2B5EF4-FFF2-40B4-BE49-F238E27FC236}">
                <a16:creationId xmlns:a16="http://schemas.microsoft.com/office/drawing/2014/main" xmlns="" id="{69A7D2E9-EA88-7F40-B6C4-C3FB2D13C06D}"/>
              </a:ext>
            </a:extLst>
          </p:cNvPr>
          <p:cNvSpPr>
            <a:spLocks noGrp="1"/>
          </p:cNvSpPr>
          <p:nvPr>
            <p:ph sz="half" idx="1"/>
          </p:nvPr>
        </p:nvSpPr>
        <p:spPr>
          <a:xfrm>
            <a:off x="838200" y="1825625"/>
            <a:ext cx="10515600" cy="4351338"/>
          </a:xfrm>
        </p:spPr>
        <p:txBody>
          <a:bodyPr/>
          <a:lstStyle/>
          <a:p>
            <a:r>
              <a:rPr lang="nb-NO"/>
              <a:t>Plastposer er laget av en type stoff som kalles for polymer. </a:t>
            </a:r>
            <a:r>
              <a:rPr lang="nb-NO" err="1"/>
              <a:t>Polymerer</a:t>
            </a:r>
            <a:r>
              <a:rPr lang="nb-NO"/>
              <a:t> er veldig fleksible og kan legge seg rundt blyanten gjøre det tett. Hvis du trekker blyanten ut blir derimot hullet for stort til at </a:t>
            </a:r>
            <a:r>
              <a:rPr lang="nb-NO" err="1"/>
              <a:t>polymerene</a:t>
            </a:r>
            <a:r>
              <a:rPr lang="nb-NO"/>
              <a:t> klarer å tette og vannet renner ut. Kan du forske deg frem til hvilken form på blyantene som tettes best?</a:t>
            </a:r>
          </a:p>
        </p:txBody>
      </p:sp>
    </p:spTree>
    <p:extLst>
      <p:ext uri="{BB962C8B-B14F-4D97-AF65-F5344CB8AC3E}">
        <p14:creationId xmlns:p14="http://schemas.microsoft.com/office/powerpoint/2010/main" val="31552354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C2322630-3EB6-204E-894F-DD7BFEC2C294}"/>
              </a:ext>
            </a:extLst>
          </p:cNvPr>
          <p:cNvSpPr>
            <a:spLocks noGrp="1"/>
          </p:cNvSpPr>
          <p:nvPr>
            <p:ph type="title"/>
          </p:nvPr>
        </p:nvSpPr>
        <p:spPr/>
        <p:txBody>
          <a:bodyPr/>
          <a:lstStyle/>
          <a:p>
            <a:r>
              <a:rPr lang="nb-NO"/>
              <a:t>Dag 11: </a:t>
            </a:r>
            <a:r>
              <a:rPr lang="nb-NO">
                <a:hlinkClick r:id="rId2"/>
              </a:rPr>
              <a:t>Fargemagi</a:t>
            </a:r>
            <a:endParaRPr lang="nb-NO"/>
          </a:p>
        </p:txBody>
      </p:sp>
      <p:sp>
        <p:nvSpPr>
          <p:cNvPr id="3" name="Plassholder for innhold 2">
            <a:extLst>
              <a:ext uri="{FF2B5EF4-FFF2-40B4-BE49-F238E27FC236}">
                <a16:creationId xmlns:a16="http://schemas.microsoft.com/office/drawing/2014/main" xmlns="" id="{E383984B-E574-4A48-AEB5-959E116BF7E3}"/>
              </a:ext>
            </a:extLst>
          </p:cNvPr>
          <p:cNvSpPr>
            <a:spLocks noGrp="1"/>
          </p:cNvSpPr>
          <p:nvPr>
            <p:ph sz="half" idx="1"/>
          </p:nvPr>
        </p:nvSpPr>
        <p:spPr/>
        <p:txBody>
          <a:bodyPr>
            <a:normAutofit fontScale="92500" lnSpcReduction="10000"/>
          </a:bodyPr>
          <a:lstStyle/>
          <a:p>
            <a:pPr marL="0" indent="0">
              <a:buNone/>
            </a:pPr>
            <a:r>
              <a:rPr lang="nb-NO" b="1"/>
              <a:t>Du trenger</a:t>
            </a:r>
          </a:p>
          <a:p>
            <a:r>
              <a:rPr lang="nb-NO"/>
              <a:t>3 flasker med kork</a:t>
            </a:r>
          </a:p>
          <a:p>
            <a:r>
              <a:rPr lang="nb-NO"/>
              <a:t>Tape</a:t>
            </a:r>
          </a:p>
          <a:p>
            <a:r>
              <a:rPr lang="nb-NO"/>
              <a:t>Lærertyggis</a:t>
            </a:r>
          </a:p>
          <a:p>
            <a:r>
              <a:rPr lang="nb-NO" err="1"/>
              <a:t>Bomullpads</a:t>
            </a:r>
            <a:endParaRPr lang="nb-NO"/>
          </a:p>
          <a:p>
            <a:r>
              <a:rPr lang="nb-NO"/>
              <a:t>Konditorfarge</a:t>
            </a:r>
          </a:p>
          <a:p>
            <a:endParaRPr lang="nb-NO"/>
          </a:p>
        </p:txBody>
      </p:sp>
      <p:sp>
        <p:nvSpPr>
          <p:cNvPr id="4" name="Plassholder for innhold 3">
            <a:extLst>
              <a:ext uri="{FF2B5EF4-FFF2-40B4-BE49-F238E27FC236}">
                <a16:creationId xmlns:a16="http://schemas.microsoft.com/office/drawing/2014/main" xmlns="" id="{14D21423-EDB4-4A49-8AF2-7B5E7A98F3E2}"/>
              </a:ext>
            </a:extLst>
          </p:cNvPr>
          <p:cNvSpPr>
            <a:spLocks noGrp="1"/>
          </p:cNvSpPr>
          <p:nvPr>
            <p:ph sz="half" idx="2"/>
          </p:nvPr>
        </p:nvSpPr>
        <p:spPr/>
        <p:txBody>
          <a:bodyPr>
            <a:normAutofit fontScale="92500" lnSpcReduction="10000"/>
          </a:bodyPr>
          <a:lstStyle/>
          <a:p>
            <a:pPr marL="0" indent="0">
              <a:buNone/>
            </a:pPr>
            <a:r>
              <a:rPr lang="nb-NO" b="1"/>
              <a:t>Slik gjør du</a:t>
            </a:r>
          </a:p>
          <a:p>
            <a:r>
              <a:rPr lang="nb-NO"/>
              <a:t>Fyll flaskene 2/3 fulle med vann</a:t>
            </a:r>
          </a:p>
          <a:p>
            <a:r>
              <a:rPr lang="nb-NO"/>
              <a:t>Fest </a:t>
            </a:r>
            <a:r>
              <a:rPr lang="nb-NO" err="1"/>
              <a:t>bomullpadsene</a:t>
            </a:r>
            <a:r>
              <a:rPr lang="nb-NO"/>
              <a:t> inni korken med lærertyggis og tape. Fest godt!</a:t>
            </a:r>
          </a:p>
          <a:p>
            <a:r>
              <a:rPr lang="nb-NO"/>
              <a:t>Drypp konditorfarge på bomullen. Snu korkene og rist forsiktig av overflødig farge.</a:t>
            </a:r>
          </a:p>
          <a:p>
            <a:r>
              <a:rPr lang="nb-NO"/>
              <a:t>Skru korkene forsiktig på flaskene.</a:t>
            </a:r>
          </a:p>
          <a:p>
            <a:r>
              <a:rPr lang="nb-NO"/>
              <a:t>Rist og snu forsiktig på flaskene slik at fargen blandes ut i vannet. Ikke rist så mye at bomullen løsner.</a:t>
            </a:r>
          </a:p>
          <a:p>
            <a:endParaRPr lang="nb-NO"/>
          </a:p>
        </p:txBody>
      </p:sp>
    </p:spTree>
    <p:extLst>
      <p:ext uri="{BB962C8B-B14F-4D97-AF65-F5344CB8AC3E}">
        <p14:creationId xmlns:p14="http://schemas.microsoft.com/office/powerpoint/2010/main" val="33955706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8A37529B-8AC1-4A4E-B7B2-EECBBC355AC8}"/>
              </a:ext>
            </a:extLst>
          </p:cNvPr>
          <p:cNvSpPr>
            <a:spLocks noGrp="1"/>
          </p:cNvSpPr>
          <p:nvPr>
            <p:ph type="title"/>
          </p:nvPr>
        </p:nvSpPr>
        <p:spPr/>
        <p:txBody>
          <a:bodyPr/>
          <a:lstStyle/>
          <a:p>
            <a:r>
              <a:rPr lang="nb-NO"/>
              <a:t>Hvorfor? </a:t>
            </a:r>
          </a:p>
        </p:txBody>
      </p:sp>
      <p:sp>
        <p:nvSpPr>
          <p:cNvPr id="3" name="Plassholder for innhold 2">
            <a:extLst>
              <a:ext uri="{FF2B5EF4-FFF2-40B4-BE49-F238E27FC236}">
                <a16:creationId xmlns:a16="http://schemas.microsoft.com/office/drawing/2014/main" xmlns="" id="{117B8DF4-D13F-F348-B9F0-AD168446508D}"/>
              </a:ext>
            </a:extLst>
          </p:cNvPr>
          <p:cNvSpPr>
            <a:spLocks noGrp="1"/>
          </p:cNvSpPr>
          <p:nvPr>
            <p:ph sz="half" idx="1"/>
          </p:nvPr>
        </p:nvSpPr>
        <p:spPr>
          <a:xfrm>
            <a:off x="838200" y="1825625"/>
            <a:ext cx="10515600" cy="4351338"/>
          </a:xfrm>
        </p:spPr>
        <p:txBody>
          <a:bodyPr/>
          <a:lstStyle/>
          <a:p>
            <a:r>
              <a:rPr lang="nb-NO"/>
              <a:t>Når du rister på flasken blandes farges ut i vannet. Kanskje du kan lure noen?</a:t>
            </a:r>
          </a:p>
        </p:txBody>
      </p:sp>
    </p:spTree>
    <p:extLst>
      <p:ext uri="{BB962C8B-B14F-4D97-AF65-F5344CB8AC3E}">
        <p14:creationId xmlns:p14="http://schemas.microsoft.com/office/powerpoint/2010/main" val="24665771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10469E7E-464C-564D-9FA2-84166BA7E92C}"/>
              </a:ext>
            </a:extLst>
          </p:cNvPr>
          <p:cNvSpPr>
            <a:spLocks noGrp="1"/>
          </p:cNvSpPr>
          <p:nvPr>
            <p:ph type="title"/>
          </p:nvPr>
        </p:nvSpPr>
        <p:spPr/>
        <p:txBody>
          <a:bodyPr/>
          <a:lstStyle/>
          <a:p>
            <a:r>
              <a:rPr lang="nb-NO"/>
              <a:t>Dag 12: </a:t>
            </a:r>
            <a:r>
              <a:rPr lang="nb-NO">
                <a:hlinkClick r:id="rId2"/>
              </a:rPr>
              <a:t>Storm i et melkeglass</a:t>
            </a:r>
            <a:endParaRPr lang="nb-NO"/>
          </a:p>
        </p:txBody>
      </p:sp>
      <p:sp>
        <p:nvSpPr>
          <p:cNvPr id="3" name="Plassholder for innhold 2">
            <a:extLst>
              <a:ext uri="{FF2B5EF4-FFF2-40B4-BE49-F238E27FC236}">
                <a16:creationId xmlns:a16="http://schemas.microsoft.com/office/drawing/2014/main" xmlns="" id="{BCF6C090-6C66-E844-BAA0-F9DACF01F2FD}"/>
              </a:ext>
            </a:extLst>
          </p:cNvPr>
          <p:cNvSpPr>
            <a:spLocks noGrp="1"/>
          </p:cNvSpPr>
          <p:nvPr>
            <p:ph sz="half" idx="1"/>
          </p:nvPr>
        </p:nvSpPr>
        <p:spPr/>
        <p:txBody>
          <a:bodyPr>
            <a:normAutofit fontScale="92500" lnSpcReduction="10000"/>
          </a:bodyPr>
          <a:lstStyle/>
          <a:p>
            <a:pPr marL="0" indent="0">
              <a:buNone/>
            </a:pPr>
            <a:r>
              <a:rPr lang="nb-NO" b="1"/>
              <a:t>Du trenger</a:t>
            </a:r>
          </a:p>
          <a:p>
            <a:r>
              <a:rPr lang="nb-NO"/>
              <a:t>0,5 dl melk</a:t>
            </a:r>
          </a:p>
          <a:p>
            <a:r>
              <a:rPr lang="nb-NO"/>
              <a:t>noe å fryse isbiter i</a:t>
            </a:r>
          </a:p>
          <a:p>
            <a:r>
              <a:rPr lang="nb-NO"/>
              <a:t>et høyt klart glass eller blomstervase</a:t>
            </a:r>
          </a:p>
          <a:p>
            <a:r>
              <a:rPr lang="nb-NO"/>
              <a:t>konditorfarge</a:t>
            </a:r>
          </a:p>
          <a:p>
            <a:endParaRPr lang="nb-NO"/>
          </a:p>
        </p:txBody>
      </p:sp>
      <p:sp>
        <p:nvSpPr>
          <p:cNvPr id="4" name="Plassholder for innhold 3">
            <a:extLst>
              <a:ext uri="{FF2B5EF4-FFF2-40B4-BE49-F238E27FC236}">
                <a16:creationId xmlns:a16="http://schemas.microsoft.com/office/drawing/2014/main" xmlns="" id="{0F3B929D-A81E-8D43-ABF0-9DED604BE8B9}"/>
              </a:ext>
            </a:extLst>
          </p:cNvPr>
          <p:cNvSpPr>
            <a:spLocks noGrp="1"/>
          </p:cNvSpPr>
          <p:nvPr>
            <p:ph sz="half" idx="2"/>
          </p:nvPr>
        </p:nvSpPr>
        <p:spPr/>
        <p:txBody>
          <a:bodyPr>
            <a:normAutofit fontScale="92500" lnSpcReduction="10000"/>
          </a:bodyPr>
          <a:lstStyle/>
          <a:p>
            <a:pPr marL="0" indent="0">
              <a:buNone/>
            </a:pPr>
            <a:r>
              <a:rPr lang="nb-NO" b="1"/>
              <a:t>Slik gjør du</a:t>
            </a:r>
          </a:p>
          <a:p>
            <a:r>
              <a:rPr lang="nb-NO"/>
              <a:t>Bland 0,5 desiliter melk med 0,5 desiliter vann</a:t>
            </a:r>
          </a:p>
          <a:p>
            <a:r>
              <a:rPr lang="nb-NO"/>
              <a:t>Hvis du vil ha et fargerikt eksperiment, tilsetter du konditorfarge</a:t>
            </a:r>
          </a:p>
          <a:p>
            <a:r>
              <a:rPr lang="nb-NO"/>
              <a:t>Frys blandingen til isbiter</a:t>
            </a:r>
          </a:p>
          <a:p>
            <a:r>
              <a:rPr lang="nb-NO"/>
              <a:t>Fyll et glass med lunkent vann</a:t>
            </a:r>
          </a:p>
          <a:p>
            <a:r>
              <a:rPr lang="nb-NO"/>
              <a:t>Legg en isbit i vannet og følg nøye med på når den smelter. Det går fort!</a:t>
            </a:r>
          </a:p>
          <a:p>
            <a:endParaRPr lang="nb-NO"/>
          </a:p>
        </p:txBody>
      </p:sp>
    </p:spTree>
    <p:extLst>
      <p:ext uri="{BB962C8B-B14F-4D97-AF65-F5344CB8AC3E}">
        <p14:creationId xmlns:p14="http://schemas.microsoft.com/office/powerpoint/2010/main" val="37004166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5D0DFE35-C28A-B541-A777-6159EBD58AE2}"/>
              </a:ext>
            </a:extLst>
          </p:cNvPr>
          <p:cNvSpPr>
            <a:spLocks noGrp="1"/>
          </p:cNvSpPr>
          <p:nvPr>
            <p:ph type="title"/>
          </p:nvPr>
        </p:nvSpPr>
        <p:spPr/>
        <p:txBody>
          <a:bodyPr/>
          <a:lstStyle/>
          <a:p>
            <a:r>
              <a:rPr lang="nb-NO"/>
              <a:t>Hvorfor? </a:t>
            </a:r>
          </a:p>
        </p:txBody>
      </p:sp>
      <p:sp>
        <p:nvSpPr>
          <p:cNvPr id="3" name="Plassholder for innhold 2">
            <a:extLst>
              <a:ext uri="{FF2B5EF4-FFF2-40B4-BE49-F238E27FC236}">
                <a16:creationId xmlns:a16="http://schemas.microsoft.com/office/drawing/2014/main" xmlns="" id="{40C1BA32-5147-3D46-BB2C-F8B8011352E4}"/>
              </a:ext>
            </a:extLst>
          </p:cNvPr>
          <p:cNvSpPr>
            <a:spLocks noGrp="1"/>
          </p:cNvSpPr>
          <p:nvPr>
            <p:ph sz="half" idx="1"/>
          </p:nvPr>
        </p:nvSpPr>
        <p:spPr>
          <a:xfrm>
            <a:off x="838200" y="1825625"/>
            <a:ext cx="10515600" cy="4351338"/>
          </a:xfrm>
        </p:spPr>
        <p:txBody>
          <a:bodyPr>
            <a:normAutofit/>
          </a:bodyPr>
          <a:lstStyle/>
          <a:p>
            <a:r>
              <a:rPr lang="nb-NO"/>
              <a:t>Du vil se at isbiten flyter oppå vannet. Det er fordi is har lavere tetthet enn vann. Av samme grunn legger isen seg oppå vann om vinteren og beskytter det som lever i vannet. Når isbiten smelter, synker væsken til bunns som et fossefall. Det skyldes at vann har større tetthet enn is, og tettheten er aller størst når vann er 4oC. Derfor renner det kalde melkevannet ned mot bunnen. På samme måte synker vannet som smelter fra is om våren til bunnen. Det kalles våromveltning. Om høsten, når det blir kaldere, skjer en høstomveltning i det vannet på toppen av innsjøer når 4oC og synker til bunns. Begge disse omveltningene sørger for at fisk og andre dyr som lever på bunnen får tilført frisk vann som er rikt på oksygen.</a:t>
            </a:r>
          </a:p>
        </p:txBody>
      </p:sp>
    </p:spTree>
    <p:extLst>
      <p:ext uri="{BB962C8B-B14F-4D97-AF65-F5344CB8AC3E}">
        <p14:creationId xmlns:p14="http://schemas.microsoft.com/office/powerpoint/2010/main" val="30241613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ACA5DACA-4E65-F948-9B82-4494730F6643}"/>
              </a:ext>
            </a:extLst>
          </p:cNvPr>
          <p:cNvSpPr>
            <a:spLocks noGrp="1"/>
          </p:cNvSpPr>
          <p:nvPr>
            <p:ph type="title"/>
          </p:nvPr>
        </p:nvSpPr>
        <p:spPr/>
        <p:txBody>
          <a:bodyPr/>
          <a:lstStyle/>
          <a:p>
            <a:r>
              <a:rPr lang="nb-NO"/>
              <a:t>Dag 13: </a:t>
            </a:r>
            <a:r>
              <a:rPr lang="nb-NO">
                <a:hlinkClick r:id="rId2"/>
              </a:rPr>
              <a:t>Barberskumkunst</a:t>
            </a:r>
            <a:endParaRPr lang="nb-NO"/>
          </a:p>
        </p:txBody>
      </p:sp>
      <p:sp>
        <p:nvSpPr>
          <p:cNvPr id="3" name="Plassholder for innhold 2">
            <a:extLst>
              <a:ext uri="{FF2B5EF4-FFF2-40B4-BE49-F238E27FC236}">
                <a16:creationId xmlns:a16="http://schemas.microsoft.com/office/drawing/2014/main" xmlns="" id="{DF636B85-3FCA-A04C-944C-04013A298CD1}"/>
              </a:ext>
            </a:extLst>
          </p:cNvPr>
          <p:cNvSpPr>
            <a:spLocks noGrp="1"/>
          </p:cNvSpPr>
          <p:nvPr>
            <p:ph sz="half" idx="1"/>
          </p:nvPr>
        </p:nvSpPr>
        <p:spPr/>
        <p:txBody>
          <a:bodyPr/>
          <a:lstStyle/>
          <a:p>
            <a:pPr marL="0" indent="0">
              <a:buNone/>
            </a:pPr>
            <a:r>
              <a:rPr lang="nb-NO" b="1"/>
              <a:t>Du trenger</a:t>
            </a:r>
          </a:p>
          <a:p>
            <a:r>
              <a:rPr lang="nb-NO"/>
              <a:t>1 glass eller gjennomsiktig bolle</a:t>
            </a:r>
          </a:p>
          <a:p>
            <a:r>
              <a:rPr lang="nb-NO"/>
              <a:t>Konditorfarge i pipetter eller dråpetellere</a:t>
            </a:r>
          </a:p>
          <a:p>
            <a:r>
              <a:rPr lang="nb-NO"/>
              <a:t>Vann</a:t>
            </a:r>
          </a:p>
          <a:p>
            <a:r>
              <a:rPr lang="nb-NO"/>
              <a:t>Barberskum</a:t>
            </a:r>
          </a:p>
          <a:p>
            <a:endParaRPr lang="nb-NO"/>
          </a:p>
        </p:txBody>
      </p:sp>
      <p:sp>
        <p:nvSpPr>
          <p:cNvPr id="4" name="Plassholder for innhold 3">
            <a:extLst>
              <a:ext uri="{FF2B5EF4-FFF2-40B4-BE49-F238E27FC236}">
                <a16:creationId xmlns:a16="http://schemas.microsoft.com/office/drawing/2014/main" xmlns="" id="{4BF17F2B-5EB3-CF4C-887C-ECC720A1C33D}"/>
              </a:ext>
            </a:extLst>
          </p:cNvPr>
          <p:cNvSpPr>
            <a:spLocks noGrp="1"/>
          </p:cNvSpPr>
          <p:nvPr>
            <p:ph sz="half" idx="2"/>
          </p:nvPr>
        </p:nvSpPr>
        <p:spPr/>
        <p:txBody>
          <a:bodyPr/>
          <a:lstStyle/>
          <a:p>
            <a:pPr marL="0" indent="0">
              <a:buNone/>
            </a:pPr>
            <a:r>
              <a:rPr lang="nb-NO" b="1"/>
              <a:t>Slik gjør du</a:t>
            </a:r>
          </a:p>
          <a:p>
            <a:r>
              <a:rPr lang="nb-NO"/>
              <a:t>Fyll glass 2/3 fullt med vann. Ha et lag med barberskum over vannet.</a:t>
            </a:r>
          </a:p>
          <a:p>
            <a:r>
              <a:rPr lang="nb-NO"/>
              <a:t>Drypp konditorfarge over barberskummet. Prøv deg frem med å ha ulike farger forskjellige steder.</a:t>
            </a:r>
          </a:p>
          <a:p>
            <a:endParaRPr lang="nb-NO"/>
          </a:p>
        </p:txBody>
      </p:sp>
    </p:spTree>
    <p:extLst>
      <p:ext uri="{BB962C8B-B14F-4D97-AF65-F5344CB8AC3E}">
        <p14:creationId xmlns:p14="http://schemas.microsoft.com/office/powerpoint/2010/main" val="39318608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EC4C0E75-6958-8341-B54A-8BE17EEB7308}"/>
              </a:ext>
            </a:extLst>
          </p:cNvPr>
          <p:cNvSpPr>
            <a:spLocks noGrp="1"/>
          </p:cNvSpPr>
          <p:nvPr>
            <p:ph type="title"/>
          </p:nvPr>
        </p:nvSpPr>
        <p:spPr/>
        <p:txBody>
          <a:bodyPr/>
          <a:lstStyle/>
          <a:p>
            <a:r>
              <a:rPr lang="nb-NO"/>
              <a:t>Hvorfor?</a:t>
            </a:r>
          </a:p>
        </p:txBody>
      </p:sp>
      <p:sp>
        <p:nvSpPr>
          <p:cNvPr id="3" name="Plassholder for innhold 2">
            <a:extLst>
              <a:ext uri="{FF2B5EF4-FFF2-40B4-BE49-F238E27FC236}">
                <a16:creationId xmlns:a16="http://schemas.microsoft.com/office/drawing/2014/main" xmlns="" id="{90EE1283-BCC6-5D4F-9D3E-E774E976D0B2}"/>
              </a:ext>
            </a:extLst>
          </p:cNvPr>
          <p:cNvSpPr>
            <a:spLocks noGrp="1"/>
          </p:cNvSpPr>
          <p:nvPr>
            <p:ph sz="half" idx="1"/>
          </p:nvPr>
        </p:nvSpPr>
        <p:spPr>
          <a:xfrm>
            <a:off x="838200" y="1825625"/>
            <a:ext cx="10515600" cy="4351338"/>
          </a:xfrm>
        </p:spPr>
        <p:txBody>
          <a:bodyPr/>
          <a:lstStyle/>
          <a:p>
            <a:r>
              <a:rPr lang="nb-NO"/>
              <a:t>Tykkelsen på laget med barberskum avgjør hvor fort fargen faller gjennom og ned i vannet. Fargen ser nesten ut som skyer når den kommer ned i vannet og når det får stått en stund blandes alle fargene.</a:t>
            </a:r>
          </a:p>
        </p:txBody>
      </p:sp>
    </p:spTree>
    <p:extLst>
      <p:ext uri="{BB962C8B-B14F-4D97-AF65-F5344CB8AC3E}">
        <p14:creationId xmlns:p14="http://schemas.microsoft.com/office/powerpoint/2010/main" val="1746079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D506BFD7-DB52-424E-B88C-C86FB3C13752}"/>
              </a:ext>
            </a:extLst>
          </p:cNvPr>
          <p:cNvSpPr>
            <a:spLocks noGrp="1"/>
          </p:cNvSpPr>
          <p:nvPr>
            <p:ph type="title"/>
          </p:nvPr>
        </p:nvSpPr>
        <p:spPr/>
        <p:txBody>
          <a:bodyPr/>
          <a:lstStyle/>
          <a:p>
            <a:r>
              <a:rPr lang="nb-NO"/>
              <a:t>Dag 14: </a:t>
            </a:r>
            <a:r>
              <a:rPr lang="nb-NO">
                <a:hlinkClick r:id="rId2"/>
              </a:rPr>
              <a:t>Stigende vann</a:t>
            </a:r>
            <a:endParaRPr lang="nb-NO"/>
          </a:p>
        </p:txBody>
      </p:sp>
      <p:sp>
        <p:nvSpPr>
          <p:cNvPr id="3" name="Plassholder for innhold 2">
            <a:extLst>
              <a:ext uri="{FF2B5EF4-FFF2-40B4-BE49-F238E27FC236}">
                <a16:creationId xmlns:a16="http://schemas.microsoft.com/office/drawing/2014/main" xmlns="" id="{54BA41E7-4E7F-AE43-9E33-70C94073892C}"/>
              </a:ext>
            </a:extLst>
          </p:cNvPr>
          <p:cNvSpPr>
            <a:spLocks noGrp="1"/>
          </p:cNvSpPr>
          <p:nvPr>
            <p:ph sz="half" idx="1"/>
          </p:nvPr>
        </p:nvSpPr>
        <p:spPr/>
        <p:txBody>
          <a:bodyPr>
            <a:normAutofit fontScale="92500" lnSpcReduction="20000"/>
          </a:bodyPr>
          <a:lstStyle/>
          <a:p>
            <a:pPr marL="0" indent="0">
              <a:buNone/>
            </a:pPr>
            <a:r>
              <a:rPr lang="nb-NO" b="1"/>
              <a:t>Du trenger</a:t>
            </a:r>
          </a:p>
          <a:p>
            <a:r>
              <a:rPr lang="nb-NO"/>
              <a:t>Tallerken</a:t>
            </a:r>
          </a:p>
          <a:p>
            <a:r>
              <a:rPr lang="nb-NO"/>
              <a:t>Vann</a:t>
            </a:r>
          </a:p>
          <a:p>
            <a:r>
              <a:rPr lang="nb-NO"/>
              <a:t>Konditorfarge</a:t>
            </a:r>
          </a:p>
          <a:p>
            <a:r>
              <a:rPr lang="nb-NO"/>
              <a:t>Telys</a:t>
            </a:r>
          </a:p>
          <a:p>
            <a:r>
              <a:rPr lang="nb-NO"/>
              <a:t>Fyrstikker</a:t>
            </a:r>
          </a:p>
          <a:p>
            <a:r>
              <a:rPr lang="nb-NO"/>
              <a:t>Glass eller kolbe med åpning større enn telyset</a:t>
            </a:r>
          </a:p>
          <a:p>
            <a:endParaRPr lang="nb-NO"/>
          </a:p>
        </p:txBody>
      </p:sp>
      <p:sp>
        <p:nvSpPr>
          <p:cNvPr id="4" name="Plassholder for innhold 3">
            <a:extLst>
              <a:ext uri="{FF2B5EF4-FFF2-40B4-BE49-F238E27FC236}">
                <a16:creationId xmlns:a16="http://schemas.microsoft.com/office/drawing/2014/main" xmlns="" id="{60EB07A8-AB44-B24B-920D-035BE20C2393}"/>
              </a:ext>
            </a:extLst>
          </p:cNvPr>
          <p:cNvSpPr>
            <a:spLocks noGrp="1"/>
          </p:cNvSpPr>
          <p:nvPr>
            <p:ph sz="half" idx="2"/>
          </p:nvPr>
        </p:nvSpPr>
        <p:spPr/>
        <p:txBody>
          <a:bodyPr>
            <a:normAutofit fontScale="92500" lnSpcReduction="20000"/>
          </a:bodyPr>
          <a:lstStyle/>
          <a:p>
            <a:pPr marL="0" indent="0">
              <a:buNone/>
            </a:pPr>
            <a:r>
              <a:rPr lang="nb-NO" b="1"/>
              <a:t>Slik gjør du</a:t>
            </a:r>
          </a:p>
          <a:p>
            <a:r>
              <a:rPr lang="nb-NO"/>
              <a:t>Hell litt vann utover tallerkenen. Ha i litt konditorfarge. Vannet burde dekke bunnen og gå litt oppover siden.</a:t>
            </a:r>
          </a:p>
          <a:p>
            <a:r>
              <a:rPr lang="nb-NO"/>
              <a:t>Tenn telyset og sett det midt på tallerkenen.</a:t>
            </a:r>
          </a:p>
          <a:p>
            <a:r>
              <a:rPr lang="nb-NO"/>
              <a:t>Hold glasset over telyset noen sekunder slik at luften inni varmes opp før du setter glasset ned over lyset.</a:t>
            </a:r>
          </a:p>
          <a:p>
            <a:r>
              <a:rPr lang="nb-NO"/>
              <a:t>Se lyset slukke og vannet stige opp i glasset.</a:t>
            </a:r>
          </a:p>
          <a:p>
            <a:endParaRPr lang="nb-NO"/>
          </a:p>
        </p:txBody>
      </p:sp>
    </p:spTree>
    <p:extLst>
      <p:ext uri="{BB962C8B-B14F-4D97-AF65-F5344CB8AC3E}">
        <p14:creationId xmlns:p14="http://schemas.microsoft.com/office/powerpoint/2010/main" val="525566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8BF627F6-84A7-DF4B-8199-954B6F7D83A0}"/>
              </a:ext>
            </a:extLst>
          </p:cNvPr>
          <p:cNvSpPr>
            <a:spLocks noGrp="1"/>
          </p:cNvSpPr>
          <p:nvPr>
            <p:ph type="title"/>
          </p:nvPr>
        </p:nvSpPr>
        <p:spPr/>
        <p:txBody>
          <a:bodyPr/>
          <a:lstStyle/>
          <a:p>
            <a:r>
              <a:rPr lang="nb-NO"/>
              <a:t>Dag 1: </a:t>
            </a:r>
            <a:r>
              <a:rPr lang="nb-NO">
                <a:hlinkClick r:id="rId2"/>
              </a:rPr>
              <a:t>Flyvende te-pose</a:t>
            </a:r>
            <a:endParaRPr lang="nb-NO"/>
          </a:p>
        </p:txBody>
      </p:sp>
      <p:sp>
        <p:nvSpPr>
          <p:cNvPr id="3" name="Plassholder for innhold 2">
            <a:extLst>
              <a:ext uri="{FF2B5EF4-FFF2-40B4-BE49-F238E27FC236}">
                <a16:creationId xmlns:a16="http://schemas.microsoft.com/office/drawing/2014/main" xmlns="" id="{35FE83B3-305B-0643-A2D7-168C3B63F8BA}"/>
              </a:ext>
            </a:extLst>
          </p:cNvPr>
          <p:cNvSpPr>
            <a:spLocks noGrp="1"/>
          </p:cNvSpPr>
          <p:nvPr>
            <p:ph sz="half" idx="1"/>
          </p:nvPr>
        </p:nvSpPr>
        <p:spPr/>
        <p:txBody>
          <a:bodyPr>
            <a:normAutofit/>
          </a:bodyPr>
          <a:lstStyle/>
          <a:p>
            <a:r>
              <a:rPr lang="nb-NO" b="1"/>
              <a:t>Du trenger</a:t>
            </a:r>
          </a:p>
          <a:p>
            <a:r>
              <a:rPr lang="nb-NO"/>
              <a:t>Aluminiumsfolie (som underlag)</a:t>
            </a:r>
          </a:p>
          <a:p>
            <a:r>
              <a:rPr lang="nb-NO"/>
              <a:t>Teposer som ikke er limt i midten. </a:t>
            </a:r>
            <a:r>
              <a:rPr lang="nb-NO" err="1"/>
              <a:t>Twinings</a:t>
            </a:r>
            <a:r>
              <a:rPr lang="nb-NO"/>
              <a:t> fungerer.</a:t>
            </a:r>
          </a:p>
          <a:p>
            <a:r>
              <a:rPr lang="nb-NO"/>
              <a:t>Saks</a:t>
            </a:r>
          </a:p>
          <a:p>
            <a:r>
              <a:rPr lang="nb-NO"/>
              <a:t>Fyrstikker</a:t>
            </a:r>
          </a:p>
          <a:p>
            <a:endParaRPr lang="nb-NO"/>
          </a:p>
        </p:txBody>
      </p:sp>
      <p:sp>
        <p:nvSpPr>
          <p:cNvPr id="4" name="Plassholder for innhold 3">
            <a:extLst>
              <a:ext uri="{FF2B5EF4-FFF2-40B4-BE49-F238E27FC236}">
                <a16:creationId xmlns:a16="http://schemas.microsoft.com/office/drawing/2014/main" xmlns="" id="{29407E73-9B06-4840-B9FC-74460E666274}"/>
              </a:ext>
            </a:extLst>
          </p:cNvPr>
          <p:cNvSpPr>
            <a:spLocks noGrp="1"/>
          </p:cNvSpPr>
          <p:nvPr>
            <p:ph sz="half" idx="2"/>
          </p:nvPr>
        </p:nvSpPr>
        <p:spPr/>
        <p:txBody>
          <a:bodyPr>
            <a:normAutofit/>
          </a:bodyPr>
          <a:lstStyle/>
          <a:p>
            <a:r>
              <a:rPr lang="nb-NO" b="1"/>
              <a:t>Slik gjør du:</a:t>
            </a:r>
          </a:p>
          <a:p>
            <a:r>
              <a:rPr lang="nb-NO"/>
              <a:t>Åpne en tepose og klipp av enden hvor tråden er festet.</a:t>
            </a:r>
          </a:p>
          <a:p>
            <a:r>
              <a:rPr lang="nb-NO"/>
              <a:t>Hell ut teen, form teposen som en sylinder og sett teposen på aluminiumsfolien.</a:t>
            </a:r>
          </a:p>
          <a:p>
            <a:r>
              <a:rPr lang="nb-NO"/>
              <a:t>Tenn på teposen på toppen.</a:t>
            </a:r>
          </a:p>
          <a:p>
            <a:r>
              <a:rPr lang="nb-NO"/>
              <a:t>Når teposen er brent nesten helt ned letter den.</a:t>
            </a:r>
          </a:p>
          <a:p>
            <a:endParaRPr lang="nb-NO"/>
          </a:p>
        </p:txBody>
      </p:sp>
    </p:spTree>
    <p:extLst>
      <p:ext uri="{BB962C8B-B14F-4D97-AF65-F5344CB8AC3E}">
        <p14:creationId xmlns:p14="http://schemas.microsoft.com/office/powerpoint/2010/main" val="20504586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4C05EDAF-81D6-6642-B186-36E10102DCCB}"/>
              </a:ext>
            </a:extLst>
          </p:cNvPr>
          <p:cNvSpPr>
            <a:spLocks noGrp="1"/>
          </p:cNvSpPr>
          <p:nvPr>
            <p:ph type="title"/>
          </p:nvPr>
        </p:nvSpPr>
        <p:spPr/>
        <p:txBody>
          <a:bodyPr/>
          <a:lstStyle/>
          <a:p>
            <a:r>
              <a:rPr lang="nb-NO"/>
              <a:t>Hvorfor? </a:t>
            </a:r>
          </a:p>
        </p:txBody>
      </p:sp>
      <p:sp>
        <p:nvSpPr>
          <p:cNvPr id="3" name="Plassholder for innhold 2">
            <a:extLst>
              <a:ext uri="{FF2B5EF4-FFF2-40B4-BE49-F238E27FC236}">
                <a16:creationId xmlns:a16="http://schemas.microsoft.com/office/drawing/2014/main" xmlns="" id="{06CDB556-5599-9A4A-B86B-264D6B32A233}"/>
              </a:ext>
            </a:extLst>
          </p:cNvPr>
          <p:cNvSpPr>
            <a:spLocks noGrp="1"/>
          </p:cNvSpPr>
          <p:nvPr>
            <p:ph sz="half" idx="1"/>
          </p:nvPr>
        </p:nvSpPr>
        <p:spPr>
          <a:xfrm>
            <a:off x="838200" y="1825625"/>
            <a:ext cx="10515600" cy="4351338"/>
          </a:xfrm>
        </p:spPr>
        <p:txBody>
          <a:bodyPr/>
          <a:lstStyle/>
          <a:p>
            <a:r>
              <a:rPr lang="nb-NO"/>
              <a:t>Når lufta inni glasset varmes opp utvider den seg og en del av lufta presses ut av glasset. Når lyset slukker og lufta kjøles ned igjen krymper den og tar mindre plass. Da blir lufttrykket inni glasset mindre enn utenfor. Lufttrykket utenfor glasset skyver derfor vannet opp i glasset.</a:t>
            </a:r>
          </a:p>
        </p:txBody>
      </p:sp>
    </p:spTree>
    <p:extLst>
      <p:ext uri="{BB962C8B-B14F-4D97-AF65-F5344CB8AC3E}">
        <p14:creationId xmlns:p14="http://schemas.microsoft.com/office/powerpoint/2010/main" val="27419301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529454F3-3F04-F343-B73F-A218CA2E29AC}"/>
              </a:ext>
            </a:extLst>
          </p:cNvPr>
          <p:cNvSpPr>
            <a:spLocks noGrp="1"/>
          </p:cNvSpPr>
          <p:nvPr>
            <p:ph type="title"/>
          </p:nvPr>
        </p:nvSpPr>
        <p:spPr/>
        <p:txBody>
          <a:bodyPr/>
          <a:lstStyle/>
          <a:p>
            <a:r>
              <a:rPr lang="nb-NO"/>
              <a:t>Dag 15: </a:t>
            </a:r>
            <a:r>
              <a:rPr lang="nb-NO">
                <a:hlinkClick r:id="rId2"/>
              </a:rPr>
              <a:t>Ballong på stift</a:t>
            </a:r>
            <a:endParaRPr lang="nb-NO"/>
          </a:p>
        </p:txBody>
      </p:sp>
      <p:sp>
        <p:nvSpPr>
          <p:cNvPr id="3" name="Plassholder for innhold 2">
            <a:extLst>
              <a:ext uri="{FF2B5EF4-FFF2-40B4-BE49-F238E27FC236}">
                <a16:creationId xmlns:a16="http://schemas.microsoft.com/office/drawing/2014/main" xmlns="" id="{E21B7EEB-9D20-1A4A-A286-A875C8775EB5}"/>
              </a:ext>
            </a:extLst>
          </p:cNvPr>
          <p:cNvSpPr>
            <a:spLocks noGrp="1"/>
          </p:cNvSpPr>
          <p:nvPr>
            <p:ph sz="half" idx="1"/>
          </p:nvPr>
        </p:nvSpPr>
        <p:spPr/>
        <p:txBody>
          <a:bodyPr>
            <a:normAutofit fontScale="92500"/>
          </a:bodyPr>
          <a:lstStyle/>
          <a:p>
            <a:pPr marL="0" indent="0">
              <a:buNone/>
            </a:pPr>
            <a:r>
              <a:rPr lang="nb-NO" b="1"/>
              <a:t>Du trenger</a:t>
            </a:r>
          </a:p>
          <a:p>
            <a:r>
              <a:rPr lang="nb-NO"/>
              <a:t>Ballonger</a:t>
            </a:r>
          </a:p>
          <a:p>
            <a:r>
              <a:rPr lang="nb-NO"/>
              <a:t>Tegnestifter</a:t>
            </a:r>
          </a:p>
          <a:p>
            <a:endParaRPr lang="nb-NO"/>
          </a:p>
        </p:txBody>
      </p:sp>
      <p:sp>
        <p:nvSpPr>
          <p:cNvPr id="4" name="Plassholder for innhold 3">
            <a:extLst>
              <a:ext uri="{FF2B5EF4-FFF2-40B4-BE49-F238E27FC236}">
                <a16:creationId xmlns:a16="http://schemas.microsoft.com/office/drawing/2014/main" xmlns="" id="{AADAA8E7-AC70-9C47-818B-4AD753578972}"/>
              </a:ext>
            </a:extLst>
          </p:cNvPr>
          <p:cNvSpPr>
            <a:spLocks noGrp="1"/>
          </p:cNvSpPr>
          <p:nvPr>
            <p:ph sz="half" idx="2"/>
          </p:nvPr>
        </p:nvSpPr>
        <p:spPr/>
        <p:txBody>
          <a:bodyPr>
            <a:normAutofit fontScale="92500"/>
          </a:bodyPr>
          <a:lstStyle/>
          <a:p>
            <a:pPr marL="0" indent="0">
              <a:buNone/>
            </a:pPr>
            <a:r>
              <a:rPr lang="nb-NO" b="1"/>
              <a:t>Slik gjør du</a:t>
            </a:r>
          </a:p>
          <a:p>
            <a:r>
              <a:rPr lang="nb-NO"/>
              <a:t>Blås opp noen ballonger.</a:t>
            </a:r>
          </a:p>
          <a:p>
            <a:r>
              <a:rPr lang="nb-NO"/>
              <a:t>Legg 1 tegnestift på et bord. Hva skjer hvis du legger ballongen ned på stiften? Hvor hardt må du presse før den sprekker?</a:t>
            </a:r>
          </a:p>
          <a:p>
            <a:r>
              <a:rPr lang="nb-NO"/>
              <a:t>Legg 10 tegnestifter utover bordet.</a:t>
            </a:r>
          </a:p>
          <a:p>
            <a:r>
              <a:rPr lang="nb-NO"/>
              <a:t>Hva skjer hvis du legger ballongen ned på stiftene nå? Hvor hardt må du presse før den sprekker?</a:t>
            </a:r>
          </a:p>
          <a:p>
            <a:endParaRPr lang="nb-NO"/>
          </a:p>
        </p:txBody>
      </p:sp>
    </p:spTree>
    <p:extLst>
      <p:ext uri="{BB962C8B-B14F-4D97-AF65-F5344CB8AC3E}">
        <p14:creationId xmlns:p14="http://schemas.microsoft.com/office/powerpoint/2010/main" val="41449907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B1E0A3B2-8744-6746-8513-F92591E15F10}"/>
              </a:ext>
            </a:extLst>
          </p:cNvPr>
          <p:cNvSpPr>
            <a:spLocks noGrp="1"/>
          </p:cNvSpPr>
          <p:nvPr>
            <p:ph type="title"/>
          </p:nvPr>
        </p:nvSpPr>
        <p:spPr/>
        <p:txBody>
          <a:bodyPr/>
          <a:lstStyle/>
          <a:p>
            <a:r>
              <a:rPr lang="nb-NO"/>
              <a:t>Hvorfor? </a:t>
            </a:r>
          </a:p>
        </p:txBody>
      </p:sp>
      <p:sp>
        <p:nvSpPr>
          <p:cNvPr id="3" name="Plassholder for innhold 2">
            <a:extLst>
              <a:ext uri="{FF2B5EF4-FFF2-40B4-BE49-F238E27FC236}">
                <a16:creationId xmlns:a16="http://schemas.microsoft.com/office/drawing/2014/main" xmlns="" id="{521AB893-2A06-FB46-862B-BBE4F7281B76}"/>
              </a:ext>
            </a:extLst>
          </p:cNvPr>
          <p:cNvSpPr>
            <a:spLocks noGrp="1"/>
          </p:cNvSpPr>
          <p:nvPr>
            <p:ph sz="half" idx="1"/>
          </p:nvPr>
        </p:nvSpPr>
        <p:spPr>
          <a:xfrm>
            <a:off x="838200" y="1825625"/>
            <a:ext cx="10515600" cy="4351338"/>
          </a:xfrm>
        </p:spPr>
        <p:txBody>
          <a:bodyPr/>
          <a:lstStyle/>
          <a:p>
            <a:r>
              <a:rPr lang="nb-NO"/>
              <a:t>Når du presser en ballong ned på én stift blir presset på spissen av stiften stort og da sprekker ballongen. Når du har flere stifter fordeles presset utover flere spisser og presset på hver enkelt spiss blir ikke stort nok til at ballongen sprekker. Du kan forske mer dette ved å forsøke å knuse et egg inni hånda uten å presse med tommelen. Når presset blir jevnt fordelt utover hele egget knuser det ikke!</a:t>
            </a:r>
          </a:p>
        </p:txBody>
      </p:sp>
    </p:spTree>
    <p:extLst>
      <p:ext uri="{BB962C8B-B14F-4D97-AF65-F5344CB8AC3E}">
        <p14:creationId xmlns:p14="http://schemas.microsoft.com/office/powerpoint/2010/main" val="25612306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C0D7C6A2-4D47-B74C-91C4-8B0BE189C00A}"/>
              </a:ext>
            </a:extLst>
          </p:cNvPr>
          <p:cNvSpPr>
            <a:spLocks noGrp="1"/>
          </p:cNvSpPr>
          <p:nvPr>
            <p:ph type="title"/>
          </p:nvPr>
        </p:nvSpPr>
        <p:spPr/>
        <p:txBody>
          <a:bodyPr/>
          <a:lstStyle/>
          <a:p>
            <a:r>
              <a:rPr lang="nb-NO" dirty="0"/>
              <a:t>God jul fra</a:t>
            </a:r>
          </a:p>
        </p:txBody>
      </p:sp>
      <p:pic>
        <p:nvPicPr>
          <p:cNvPr id="10" name="Plassholder for innhold 9">
            <a:extLst>
              <a:ext uri="{FF2B5EF4-FFF2-40B4-BE49-F238E27FC236}">
                <a16:creationId xmlns:a16="http://schemas.microsoft.com/office/drawing/2014/main" xmlns="" id="{B779A63B-5EA0-E045-AC83-446C4F8638EA}"/>
              </a:ext>
            </a:extLst>
          </p:cNvPr>
          <p:cNvPicPr>
            <a:picLocks noGrp="1" noChangeAspect="1"/>
          </p:cNvPicPr>
          <p:nvPr>
            <p:ph sz="half" idx="1"/>
          </p:nvPr>
        </p:nvPicPr>
        <p:blipFill>
          <a:blip r:embed="rId2"/>
          <a:stretch>
            <a:fillRect/>
          </a:stretch>
        </p:blipFill>
        <p:spPr>
          <a:xfrm>
            <a:off x="2070690" y="1690688"/>
            <a:ext cx="8050619" cy="4532848"/>
          </a:xfrm>
        </p:spPr>
      </p:pic>
    </p:spTree>
    <p:extLst>
      <p:ext uri="{BB962C8B-B14F-4D97-AF65-F5344CB8AC3E}">
        <p14:creationId xmlns:p14="http://schemas.microsoft.com/office/powerpoint/2010/main" val="25411613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FA78B26D-4868-CB4A-86A5-CFB85D9C6CFF}"/>
              </a:ext>
            </a:extLst>
          </p:cNvPr>
          <p:cNvSpPr>
            <a:spLocks noGrp="1"/>
          </p:cNvSpPr>
          <p:nvPr>
            <p:ph type="title"/>
          </p:nvPr>
        </p:nvSpPr>
        <p:spPr/>
        <p:txBody>
          <a:bodyPr/>
          <a:lstStyle/>
          <a:p>
            <a:r>
              <a:rPr lang="nb-NO"/>
              <a:t>Hvorfor?</a:t>
            </a:r>
          </a:p>
        </p:txBody>
      </p:sp>
      <p:sp>
        <p:nvSpPr>
          <p:cNvPr id="3" name="Plassholder for innhold 2">
            <a:extLst>
              <a:ext uri="{FF2B5EF4-FFF2-40B4-BE49-F238E27FC236}">
                <a16:creationId xmlns:a16="http://schemas.microsoft.com/office/drawing/2014/main" xmlns="" id="{BDCA6818-B92F-F648-BADA-B700F6D9E914}"/>
              </a:ext>
            </a:extLst>
          </p:cNvPr>
          <p:cNvSpPr>
            <a:spLocks noGrp="1"/>
          </p:cNvSpPr>
          <p:nvPr>
            <p:ph sz="half" idx="1"/>
          </p:nvPr>
        </p:nvSpPr>
        <p:spPr>
          <a:xfrm>
            <a:off x="838200" y="1825625"/>
            <a:ext cx="10515600" cy="4351338"/>
          </a:xfrm>
        </p:spPr>
        <p:txBody>
          <a:bodyPr/>
          <a:lstStyle/>
          <a:p>
            <a:r>
              <a:rPr lang="nb-NO" dirty="0"/>
              <a:t>Når teposen brenner blir det laget varme gasser. Gassene er lettere enn resten av lufta og stiger derfor oppover. Når det er bare litt igjen av teposen er den lett nok til å bli med disse gassene oppover.</a:t>
            </a:r>
          </a:p>
          <a:p>
            <a:pPr marL="0" indent="0">
              <a:buNone/>
            </a:pPr>
            <a:endParaRPr lang="nb-NO" dirty="0"/>
          </a:p>
        </p:txBody>
      </p:sp>
    </p:spTree>
    <p:extLst>
      <p:ext uri="{BB962C8B-B14F-4D97-AF65-F5344CB8AC3E}">
        <p14:creationId xmlns:p14="http://schemas.microsoft.com/office/powerpoint/2010/main" val="4168052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429C1E0A-515F-874A-B647-36CB07502F5F}"/>
              </a:ext>
            </a:extLst>
          </p:cNvPr>
          <p:cNvSpPr>
            <a:spLocks noGrp="1"/>
          </p:cNvSpPr>
          <p:nvPr>
            <p:ph type="title"/>
          </p:nvPr>
        </p:nvSpPr>
        <p:spPr/>
        <p:txBody>
          <a:bodyPr/>
          <a:lstStyle/>
          <a:p>
            <a:r>
              <a:rPr lang="nb-NO"/>
              <a:t>Dag 2: </a:t>
            </a:r>
            <a:r>
              <a:rPr lang="nb-NO">
                <a:hlinkClick r:id="rId2"/>
              </a:rPr>
              <a:t>Smelle en ballong med sitrus</a:t>
            </a:r>
            <a:endParaRPr lang="nb-NO"/>
          </a:p>
        </p:txBody>
      </p:sp>
      <p:sp>
        <p:nvSpPr>
          <p:cNvPr id="3" name="Plassholder for innhold 2">
            <a:extLst>
              <a:ext uri="{FF2B5EF4-FFF2-40B4-BE49-F238E27FC236}">
                <a16:creationId xmlns:a16="http://schemas.microsoft.com/office/drawing/2014/main" xmlns="" id="{23000305-89CA-F64F-A6D7-FD531F10C79A}"/>
              </a:ext>
            </a:extLst>
          </p:cNvPr>
          <p:cNvSpPr>
            <a:spLocks noGrp="1"/>
          </p:cNvSpPr>
          <p:nvPr>
            <p:ph sz="half" idx="1"/>
          </p:nvPr>
        </p:nvSpPr>
        <p:spPr/>
        <p:txBody>
          <a:bodyPr/>
          <a:lstStyle/>
          <a:p>
            <a:r>
              <a:rPr lang="nb-NO" b="1"/>
              <a:t>Du trenger</a:t>
            </a:r>
          </a:p>
          <a:p>
            <a:r>
              <a:rPr lang="nb-NO"/>
              <a:t>Skall fra sitron eller lime</a:t>
            </a:r>
          </a:p>
          <a:p>
            <a:r>
              <a:rPr lang="nb-NO"/>
              <a:t>Ballong</a:t>
            </a:r>
          </a:p>
          <a:p>
            <a:endParaRPr lang="nb-NO"/>
          </a:p>
        </p:txBody>
      </p:sp>
      <p:sp>
        <p:nvSpPr>
          <p:cNvPr id="4" name="Plassholder for innhold 3">
            <a:extLst>
              <a:ext uri="{FF2B5EF4-FFF2-40B4-BE49-F238E27FC236}">
                <a16:creationId xmlns:a16="http://schemas.microsoft.com/office/drawing/2014/main" xmlns="" id="{2706ED05-640D-E549-8208-4FFB68BB680D}"/>
              </a:ext>
            </a:extLst>
          </p:cNvPr>
          <p:cNvSpPr>
            <a:spLocks noGrp="1"/>
          </p:cNvSpPr>
          <p:nvPr>
            <p:ph sz="half" idx="2"/>
          </p:nvPr>
        </p:nvSpPr>
        <p:spPr/>
        <p:txBody>
          <a:bodyPr/>
          <a:lstStyle/>
          <a:p>
            <a:r>
              <a:rPr lang="nb-NO" b="1"/>
              <a:t>Slik gjør du</a:t>
            </a:r>
          </a:p>
          <a:p>
            <a:r>
              <a:rPr lang="nb-NO"/>
              <a:t>Blås opp en ballong.</a:t>
            </a:r>
          </a:p>
          <a:p>
            <a:r>
              <a:rPr lang="nb-NO"/>
              <a:t>Skjær av en bit av skallet sprut saft fra skallet på ballongen. Du kan også legge skallet på ballongen.</a:t>
            </a:r>
          </a:p>
          <a:p>
            <a:r>
              <a:rPr lang="nb-NO"/>
              <a:t>Ballongen sprekker.</a:t>
            </a:r>
          </a:p>
          <a:p>
            <a:endParaRPr lang="nb-NO"/>
          </a:p>
        </p:txBody>
      </p:sp>
    </p:spTree>
    <p:extLst>
      <p:ext uri="{BB962C8B-B14F-4D97-AF65-F5344CB8AC3E}">
        <p14:creationId xmlns:p14="http://schemas.microsoft.com/office/powerpoint/2010/main" val="2520355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F9C507F1-FEF1-4446-9E06-FA33A6EAF014}"/>
              </a:ext>
            </a:extLst>
          </p:cNvPr>
          <p:cNvSpPr>
            <a:spLocks noGrp="1"/>
          </p:cNvSpPr>
          <p:nvPr>
            <p:ph type="title"/>
          </p:nvPr>
        </p:nvSpPr>
        <p:spPr/>
        <p:txBody>
          <a:bodyPr/>
          <a:lstStyle/>
          <a:p>
            <a:r>
              <a:rPr lang="nb-NO"/>
              <a:t>Hvorfor? </a:t>
            </a:r>
          </a:p>
        </p:txBody>
      </p:sp>
      <p:sp>
        <p:nvSpPr>
          <p:cNvPr id="3" name="Plassholder for innhold 2">
            <a:extLst>
              <a:ext uri="{FF2B5EF4-FFF2-40B4-BE49-F238E27FC236}">
                <a16:creationId xmlns:a16="http://schemas.microsoft.com/office/drawing/2014/main" xmlns="" id="{6A389A9B-8544-5544-9CC5-146E474F2FC8}"/>
              </a:ext>
            </a:extLst>
          </p:cNvPr>
          <p:cNvSpPr>
            <a:spLocks noGrp="1"/>
          </p:cNvSpPr>
          <p:nvPr>
            <p:ph sz="half" idx="1"/>
          </p:nvPr>
        </p:nvSpPr>
        <p:spPr>
          <a:xfrm>
            <a:off x="838200" y="1825625"/>
            <a:ext cx="10515600" cy="4351338"/>
          </a:xfrm>
        </p:spPr>
        <p:txBody>
          <a:bodyPr/>
          <a:lstStyle/>
          <a:p>
            <a:r>
              <a:rPr lang="nb-NO"/>
              <a:t>I appelsinskallet er det et stoff som heter </a:t>
            </a:r>
            <a:r>
              <a:rPr lang="nb-NO" err="1"/>
              <a:t>limonen</a:t>
            </a:r>
            <a:r>
              <a:rPr lang="nb-NO"/>
              <a:t>. </a:t>
            </a:r>
            <a:r>
              <a:rPr lang="nb-NO" err="1"/>
              <a:t>Limonen</a:t>
            </a:r>
            <a:r>
              <a:rPr lang="nb-NO"/>
              <a:t> er laget av atomene hydrogen og karbon, akkurat som gummien i ballonger. I kjemi sier man ofte at likt løser likt: altså gjør </a:t>
            </a:r>
            <a:r>
              <a:rPr lang="nb-NO" err="1"/>
              <a:t>limonen</a:t>
            </a:r>
            <a:r>
              <a:rPr lang="nb-NO"/>
              <a:t> sånn at ballongen løser seg opp og sprekker.</a:t>
            </a:r>
          </a:p>
        </p:txBody>
      </p:sp>
    </p:spTree>
    <p:extLst>
      <p:ext uri="{BB962C8B-B14F-4D97-AF65-F5344CB8AC3E}">
        <p14:creationId xmlns:p14="http://schemas.microsoft.com/office/powerpoint/2010/main" val="34517412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FAACB7EF-0B5D-D647-97F2-C3A68123EF7C}"/>
              </a:ext>
            </a:extLst>
          </p:cNvPr>
          <p:cNvSpPr>
            <a:spLocks noGrp="1"/>
          </p:cNvSpPr>
          <p:nvPr>
            <p:ph type="title"/>
          </p:nvPr>
        </p:nvSpPr>
        <p:spPr/>
        <p:txBody>
          <a:bodyPr/>
          <a:lstStyle/>
          <a:p>
            <a:r>
              <a:rPr lang="nb-NO"/>
              <a:t>Dag 3: </a:t>
            </a:r>
            <a:r>
              <a:rPr lang="nb-NO">
                <a:hlinkClick r:id="rId2"/>
              </a:rPr>
              <a:t>Rosiner i heis</a:t>
            </a:r>
            <a:endParaRPr lang="nb-NO"/>
          </a:p>
        </p:txBody>
      </p:sp>
      <p:sp>
        <p:nvSpPr>
          <p:cNvPr id="3" name="Plassholder for innhold 2">
            <a:extLst>
              <a:ext uri="{FF2B5EF4-FFF2-40B4-BE49-F238E27FC236}">
                <a16:creationId xmlns:a16="http://schemas.microsoft.com/office/drawing/2014/main" xmlns="" id="{AA4F3AD0-645F-344E-98F6-7221B18CBC60}"/>
              </a:ext>
            </a:extLst>
          </p:cNvPr>
          <p:cNvSpPr>
            <a:spLocks noGrp="1"/>
          </p:cNvSpPr>
          <p:nvPr>
            <p:ph sz="half" idx="1"/>
          </p:nvPr>
        </p:nvSpPr>
        <p:spPr/>
        <p:txBody>
          <a:bodyPr>
            <a:normAutofit fontScale="92500" lnSpcReduction="10000"/>
          </a:bodyPr>
          <a:lstStyle/>
          <a:p>
            <a:r>
              <a:rPr lang="nb-NO" b="1"/>
              <a:t>Du trenger:</a:t>
            </a:r>
          </a:p>
          <a:p>
            <a:r>
              <a:rPr lang="nb-NO"/>
              <a:t>Rosiner og/eller druer</a:t>
            </a:r>
          </a:p>
          <a:p>
            <a:r>
              <a:rPr lang="nb-NO"/>
              <a:t>1 høyt gjennomsiktig glass</a:t>
            </a:r>
          </a:p>
          <a:p>
            <a:r>
              <a:rPr lang="nb-NO"/>
              <a:t>Farris eller lignende kullsyreholdig mineralvann</a:t>
            </a:r>
          </a:p>
          <a:p>
            <a:endParaRPr lang="nb-NO"/>
          </a:p>
        </p:txBody>
      </p:sp>
      <p:sp>
        <p:nvSpPr>
          <p:cNvPr id="4" name="Plassholder for innhold 3">
            <a:extLst>
              <a:ext uri="{FF2B5EF4-FFF2-40B4-BE49-F238E27FC236}">
                <a16:creationId xmlns:a16="http://schemas.microsoft.com/office/drawing/2014/main" xmlns="" id="{A1E8C827-6309-C14C-B094-19D93B9BDC57}"/>
              </a:ext>
            </a:extLst>
          </p:cNvPr>
          <p:cNvSpPr>
            <a:spLocks noGrp="1"/>
          </p:cNvSpPr>
          <p:nvPr>
            <p:ph sz="half" idx="2"/>
          </p:nvPr>
        </p:nvSpPr>
        <p:spPr/>
        <p:txBody>
          <a:bodyPr>
            <a:normAutofit fontScale="92500" lnSpcReduction="10000"/>
          </a:bodyPr>
          <a:lstStyle/>
          <a:p>
            <a:r>
              <a:rPr lang="nb-NO" b="1"/>
              <a:t>Slik gjør du</a:t>
            </a:r>
          </a:p>
          <a:p>
            <a:r>
              <a:rPr lang="nb-NO"/>
              <a:t>Hell mineralvann i glasset.</a:t>
            </a:r>
          </a:p>
          <a:p>
            <a:r>
              <a:rPr lang="nb-NO"/>
              <a:t>Legg noen rosiner eller druer i mineralvannet. Hvis du bruker druer kan du tegne et ansikt før du legger det oppi.</a:t>
            </a:r>
          </a:p>
          <a:p>
            <a:r>
              <a:rPr lang="nb-NO"/>
              <a:t>Se og hør mens de beveger seg opp og ned.</a:t>
            </a:r>
          </a:p>
          <a:p>
            <a:r>
              <a:rPr lang="nb-NO"/>
              <a:t>La glassene stå en stund. Hvorfor stopper det opp? Kan du få det i gang igjen?</a:t>
            </a:r>
          </a:p>
          <a:p>
            <a:endParaRPr lang="nb-NO"/>
          </a:p>
        </p:txBody>
      </p:sp>
    </p:spTree>
    <p:extLst>
      <p:ext uri="{BB962C8B-B14F-4D97-AF65-F5344CB8AC3E}">
        <p14:creationId xmlns:p14="http://schemas.microsoft.com/office/powerpoint/2010/main" val="24349817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8A77594D-AC51-B644-A54D-5C92ED4C4199}"/>
              </a:ext>
            </a:extLst>
          </p:cNvPr>
          <p:cNvSpPr>
            <a:spLocks noGrp="1"/>
          </p:cNvSpPr>
          <p:nvPr>
            <p:ph type="title"/>
          </p:nvPr>
        </p:nvSpPr>
        <p:spPr/>
        <p:txBody>
          <a:bodyPr/>
          <a:lstStyle/>
          <a:p>
            <a:r>
              <a:rPr lang="nb-NO"/>
              <a:t>Hvorfor?</a:t>
            </a:r>
          </a:p>
        </p:txBody>
      </p:sp>
      <p:sp>
        <p:nvSpPr>
          <p:cNvPr id="3" name="Plassholder for innhold 2">
            <a:extLst>
              <a:ext uri="{FF2B5EF4-FFF2-40B4-BE49-F238E27FC236}">
                <a16:creationId xmlns:a16="http://schemas.microsoft.com/office/drawing/2014/main" xmlns="" id="{21F18E6D-20A7-6045-A80C-878B2E01B44A}"/>
              </a:ext>
            </a:extLst>
          </p:cNvPr>
          <p:cNvSpPr>
            <a:spLocks noGrp="1"/>
          </p:cNvSpPr>
          <p:nvPr>
            <p:ph sz="half" idx="1"/>
          </p:nvPr>
        </p:nvSpPr>
        <p:spPr>
          <a:xfrm>
            <a:off x="838199" y="1825625"/>
            <a:ext cx="9897533" cy="4351338"/>
          </a:xfrm>
        </p:spPr>
        <p:txBody>
          <a:bodyPr/>
          <a:lstStyle/>
          <a:p>
            <a:r>
              <a:rPr lang="nb-NO"/>
              <a:t>I mineralvann er det karbondioksidgass, eller kullsyre. Når mange bobler med denne gassen fester seg til en rosin eller en drue, trekker boblene med seg rosinen opp som en luftballong. Der slipper boblene ut i lufta, og rosinen/druen synker ned igjen. Når det er tomt for karbondioksidgass stopper prosessen opp.</a:t>
            </a:r>
          </a:p>
        </p:txBody>
      </p:sp>
    </p:spTree>
    <p:extLst>
      <p:ext uri="{BB962C8B-B14F-4D97-AF65-F5344CB8AC3E}">
        <p14:creationId xmlns:p14="http://schemas.microsoft.com/office/powerpoint/2010/main" val="899991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FF2284F9-9790-2943-9F66-87FF140DC56F}"/>
              </a:ext>
            </a:extLst>
          </p:cNvPr>
          <p:cNvSpPr>
            <a:spLocks noGrp="1"/>
          </p:cNvSpPr>
          <p:nvPr>
            <p:ph type="title"/>
          </p:nvPr>
        </p:nvSpPr>
        <p:spPr/>
        <p:txBody>
          <a:bodyPr/>
          <a:lstStyle/>
          <a:p>
            <a:r>
              <a:rPr lang="nb-NO"/>
              <a:t>Dag 4: </a:t>
            </a:r>
            <a:r>
              <a:rPr lang="nb-NO">
                <a:hlinkClick r:id="rId2"/>
              </a:rPr>
              <a:t>Vann på tråden</a:t>
            </a:r>
            <a:endParaRPr lang="nb-NO"/>
          </a:p>
        </p:txBody>
      </p:sp>
      <p:sp>
        <p:nvSpPr>
          <p:cNvPr id="3" name="Plassholder for innhold 2">
            <a:extLst>
              <a:ext uri="{FF2B5EF4-FFF2-40B4-BE49-F238E27FC236}">
                <a16:creationId xmlns:a16="http://schemas.microsoft.com/office/drawing/2014/main" xmlns="" id="{05585EDB-CF74-6F40-910A-92BC88BEEF6C}"/>
              </a:ext>
            </a:extLst>
          </p:cNvPr>
          <p:cNvSpPr>
            <a:spLocks noGrp="1"/>
          </p:cNvSpPr>
          <p:nvPr>
            <p:ph sz="half" idx="1"/>
          </p:nvPr>
        </p:nvSpPr>
        <p:spPr/>
        <p:txBody>
          <a:bodyPr>
            <a:normAutofit fontScale="77500" lnSpcReduction="20000"/>
          </a:bodyPr>
          <a:lstStyle/>
          <a:p>
            <a:r>
              <a:rPr lang="nb-NO" b="1"/>
              <a:t>Du trenger</a:t>
            </a:r>
          </a:p>
          <a:p>
            <a:r>
              <a:rPr lang="nb-NO"/>
              <a:t>Hyssing</a:t>
            </a:r>
          </a:p>
          <a:p>
            <a:r>
              <a:rPr lang="nb-NO"/>
              <a:t>2 beholdere til vann. Det ene bør ha </a:t>
            </a:r>
            <a:r>
              <a:rPr lang="nb-NO" err="1"/>
              <a:t>helletut</a:t>
            </a:r>
            <a:endParaRPr lang="nb-NO"/>
          </a:p>
          <a:p>
            <a:endParaRPr lang="nb-NO"/>
          </a:p>
        </p:txBody>
      </p:sp>
      <p:sp>
        <p:nvSpPr>
          <p:cNvPr id="4" name="Plassholder for innhold 3">
            <a:extLst>
              <a:ext uri="{FF2B5EF4-FFF2-40B4-BE49-F238E27FC236}">
                <a16:creationId xmlns:a16="http://schemas.microsoft.com/office/drawing/2014/main" xmlns="" id="{859D68C9-E4A0-4345-8F97-2774FC38AE24}"/>
              </a:ext>
            </a:extLst>
          </p:cNvPr>
          <p:cNvSpPr>
            <a:spLocks noGrp="1"/>
          </p:cNvSpPr>
          <p:nvPr>
            <p:ph sz="half" idx="2"/>
          </p:nvPr>
        </p:nvSpPr>
        <p:spPr/>
        <p:txBody>
          <a:bodyPr>
            <a:normAutofit fontScale="77500" lnSpcReduction="20000"/>
          </a:bodyPr>
          <a:lstStyle/>
          <a:p>
            <a:r>
              <a:rPr lang="nb-NO" b="1"/>
              <a:t>Slik gjør du</a:t>
            </a:r>
          </a:p>
          <a:p>
            <a:r>
              <a:rPr lang="nb-NO"/>
              <a:t>Fyll beholderen med </a:t>
            </a:r>
            <a:r>
              <a:rPr lang="nb-NO" err="1"/>
              <a:t>helletut</a:t>
            </a:r>
            <a:r>
              <a:rPr lang="nb-NO"/>
              <a:t> med vann.</a:t>
            </a:r>
          </a:p>
          <a:p>
            <a:r>
              <a:rPr lang="nb-NO"/>
              <a:t>Klipp til en hyssingbit på 30-40 cm. Dypp hyssingen i vann så den er gjennomvåt.</a:t>
            </a:r>
          </a:p>
          <a:p>
            <a:r>
              <a:rPr lang="nb-NO"/>
              <a:t>Hold tråden mellom beholderne. Hyssingen burde ligge midt i tuten.</a:t>
            </a:r>
          </a:p>
          <a:p>
            <a:r>
              <a:rPr lang="nb-NO"/>
              <a:t>Hold hyssingen stram mellom beholderne og hell forsiktig vannet langs hyssingen og ned i den tomme beholderen. Du må holde hyssingen fast på innsiden av beholderne. Prøv deg litt frem for å finne den beste måten å helle på.</a:t>
            </a:r>
          </a:p>
          <a:p>
            <a:endParaRPr lang="nb-NO"/>
          </a:p>
        </p:txBody>
      </p:sp>
    </p:spTree>
    <p:extLst>
      <p:ext uri="{BB962C8B-B14F-4D97-AF65-F5344CB8AC3E}">
        <p14:creationId xmlns:p14="http://schemas.microsoft.com/office/powerpoint/2010/main" val="1956955197"/>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4923</TotalTime>
  <Words>2139</Words>
  <Application>Microsoft Office PowerPoint</Application>
  <PresentationFormat>Widescreen</PresentationFormat>
  <Paragraphs>187</Paragraphs>
  <Slides>33</Slides>
  <Notes>0</Notes>
  <HiddenSlides>0</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33</vt:i4>
      </vt:variant>
    </vt:vector>
  </HeadingPairs>
  <TitlesOfParts>
    <vt:vector size="37" baseType="lpstr">
      <vt:lpstr>Arial</vt:lpstr>
      <vt:lpstr>Calibri</vt:lpstr>
      <vt:lpstr>Calibri Light</vt:lpstr>
      <vt:lpstr>Office-tema</vt:lpstr>
      <vt:lpstr> </vt:lpstr>
      <vt:lpstr>Takk for at du ville være med. </vt:lpstr>
      <vt:lpstr>Dag 1: Flyvende te-pose</vt:lpstr>
      <vt:lpstr>Hvorfor?</vt:lpstr>
      <vt:lpstr>Dag 2: Smelle en ballong med sitrus</vt:lpstr>
      <vt:lpstr>Hvorfor? </vt:lpstr>
      <vt:lpstr>Dag 3: Rosiner i heis</vt:lpstr>
      <vt:lpstr>Hvorfor?</vt:lpstr>
      <vt:lpstr>Dag 4: Vann på tråden</vt:lpstr>
      <vt:lpstr>Hvorfor?</vt:lpstr>
      <vt:lpstr>Dag 5: Vann på mynt</vt:lpstr>
      <vt:lpstr>Hvorfor?</vt:lpstr>
      <vt:lpstr>Dag 6: Brennbare gasser</vt:lpstr>
      <vt:lpstr>Hvorfor?</vt:lpstr>
      <vt:lpstr>Dag 7: Pepperkunst</vt:lpstr>
      <vt:lpstr>Hvorfor? </vt:lpstr>
      <vt:lpstr>Dag 8: Egg i flaske</vt:lpstr>
      <vt:lpstr>Hvorfor?</vt:lpstr>
      <vt:lpstr>Dag 9: Kjemisk ballongblåsing </vt:lpstr>
      <vt:lpstr>Hvorfor?</vt:lpstr>
      <vt:lpstr>Dag 10: Magi med blyant. </vt:lpstr>
      <vt:lpstr>Hvorfor? </vt:lpstr>
      <vt:lpstr>Dag 11: Fargemagi</vt:lpstr>
      <vt:lpstr>Hvorfor? </vt:lpstr>
      <vt:lpstr>Dag 12: Storm i et melkeglass</vt:lpstr>
      <vt:lpstr>Hvorfor? </vt:lpstr>
      <vt:lpstr>Dag 13: Barberskumkunst</vt:lpstr>
      <vt:lpstr>Hvorfor?</vt:lpstr>
      <vt:lpstr>Dag 14: Stigende vann</vt:lpstr>
      <vt:lpstr>Hvorfor? </vt:lpstr>
      <vt:lpstr>Dag 15: Ballong på stift</vt:lpstr>
      <vt:lpstr>Hvorfor? </vt:lpstr>
      <vt:lpstr>God jul fra</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Julekalender</dc:title>
  <dc:creator>Gunnhild Aasprang</dc:creator>
  <cp:lastModifiedBy>Lene Bakke</cp:lastModifiedBy>
  <cp:revision>13</cp:revision>
  <cp:lastPrinted>2019-01-24T07:46:32Z</cp:lastPrinted>
  <dcterms:created xsi:type="dcterms:W3CDTF">2018-11-02T17:50:58Z</dcterms:created>
  <dcterms:modified xsi:type="dcterms:W3CDTF">2019-01-24T12:01:43Z</dcterms:modified>
</cp:coreProperties>
</file>