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3" r:id="rId15"/>
    <p:sldId id="272" r:id="rId16"/>
    <p:sldId id="270" r:id="rId17"/>
    <p:sldId id="271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Wonders in the </a:t>
            </a:r>
            <a:br>
              <a:rPr lang="nb-NO" dirty="0" smtClean="0"/>
            </a:br>
            <a:r>
              <a:rPr lang="nb-NO" dirty="0" smtClean="0"/>
              <a:t>country of </a:t>
            </a:r>
            <a:r>
              <a:rPr lang="nb-NO" dirty="0" smtClean="0"/>
              <a:t>science</a:t>
            </a:r>
            <a:br>
              <a:rPr lang="nb-NO" dirty="0" smtClean="0"/>
            </a:br>
            <a:endParaRPr lang="nb-NO" dirty="0"/>
          </a:p>
        </p:txBody>
      </p:sp>
      <p:sp>
        <p:nvSpPr>
          <p:cNvPr id="6" name="Undertittel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project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15" y="3383437"/>
            <a:ext cx="5078095" cy="3590923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289" y="4166029"/>
            <a:ext cx="3066554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9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Experiments </a:t>
            </a:r>
            <a:r>
              <a:rPr lang="nb-NO" dirty="0" err="1" smtClean="0"/>
              <a:t>with</a:t>
            </a:r>
            <a:r>
              <a:rPr lang="nb-NO" dirty="0" smtClean="0"/>
              <a:t> water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06" y="1917993"/>
            <a:ext cx="4403188" cy="440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713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1" y="1580369"/>
            <a:ext cx="3260090" cy="326009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0" y="618517"/>
            <a:ext cx="3081286" cy="308128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97" y="331957"/>
            <a:ext cx="2978729" cy="3971639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844" y="3915562"/>
            <a:ext cx="4067156" cy="2711437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87" y="4303596"/>
            <a:ext cx="3186333" cy="212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5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8890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49" y="933253"/>
            <a:ext cx="4390195" cy="439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58" y="1154955"/>
            <a:ext cx="4600136" cy="4600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460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Observation</a:t>
            </a:r>
            <a:r>
              <a:rPr lang="nb-NO" dirty="0" smtClean="0"/>
              <a:t> and </a:t>
            </a:r>
            <a:r>
              <a:rPr lang="nb-NO" dirty="0" err="1" smtClean="0"/>
              <a:t>experiments</a:t>
            </a:r>
            <a:r>
              <a:rPr lang="nb-NO" dirty="0" smtClean="0"/>
              <a:t> </a:t>
            </a:r>
            <a:br>
              <a:rPr lang="nb-NO" dirty="0" smtClean="0"/>
            </a:br>
            <a:r>
              <a:rPr lang="nb-NO" dirty="0" smtClean="0"/>
              <a:t>plants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98" y="2015819"/>
            <a:ext cx="4065564" cy="406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734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0" y="590844"/>
            <a:ext cx="3406628" cy="3406628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35" y="2635445"/>
            <a:ext cx="3738392" cy="3738392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31" y="815926"/>
            <a:ext cx="3181546" cy="31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7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443"/>
            <a:ext cx="4174490" cy="4174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33" y="240323"/>
            <a:ext cx="3897825" cy="389782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78" y="1834832"/>
            <a:ext cx="3615031" cy="361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7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6" y="801860"/>
            <a:ext cx="4937760" cy="370332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55" y="1927273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40" y="746761"/>
            <a:ext cx="3657234" cy="3657234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44" y="174632"/>
            <a:ext cx="4514409" cy="3385807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74" y="2988310"/>
            <a:ext cx="3869690" cy="386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1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Wonders in </a:t>
            </a:r>
            <a:r>
              <a:rPr lang="nb-NO" dirty="0" err="1" smtClean="0"/>
              <a:t>the</a:t>
            </a:r>
            <a:r>
              <a:rPr lang="nb-NO" dirty="0" smtClean="0"/>
              <a:t> country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science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79" y="1845835"/>
            <a:ext cx="5636041" cy="4227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236" y="118454"/>
            <a:ext cx="458152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3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80776" y="618517"/>
            <a:ext cx="8173954" cy="1596177"/>
          </a:xfrm>
        </p:spPr>
        <p:txBody>
          <a:bodyPr/>
          <a:lstStyle/>
          <a:p>
            <a:r>
              <a:rPr lang="nb-NO" dirty="0" smtClean="0"/>
              <a:t>Latvia, </a:t>
            </a:r>
            <a:r>
              <a:rPr lang="nb-NO" dirty="0" err="1" smtClean="0"/>
              <a:t>lithuania</a:t>
            </a:r>
            <a:r>
              <a:rPr lang="nb-NO" dirty="0" smtClean="0"/>
              <a:t>, </a:t>
            </a:r>
            <a:r>
              <a:rPr lang="nb-NO" dirty="0" err="1" smtClean="0"/>
              <a:t>denmark</a:t>
            </a:r>
            <a:r>
              <a:rPr lang="nb-NO" dirty="0" smtClean="0"/>
              <a:t>, </a:t>
            </a:r>
            <a:r>
              <a:rPr lang="nb-NO" dirty="0" err="1" smtClean="0"/>
              <a:t>iceland</a:t>
            </a:r>
            <a:r>
              <a:rPr lang="nb-NO" dirty="0" smtClean="0"/>
              <a:t> and </a:t>
            </a:r>
            <a:r>
              <a:rPr lang="nb-NO" dirty="0" err="1" smtClean="0"/>
              <a:t>norway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48" y="2361260"/>
            <a:ext cx="5655211" cy="4373364"/>
          </a:xfrm>
        </p:spPr>
      </p:pic>
    </p:spTree>
    <p:extLst>
      <p:ext uri="{BB962C8B-B14F-4D97-AF65-F5344CB8AC3E}">
        <p14:creationId xmlns:p14="http://schemas.microsoft.com/office/powerpoint/2010/main" val="206185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Experiments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energy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76" y="1790188"/>
            <a:ext cx="3655081" cy="4873442"/>
          </a:xfrm>
        </p:spPr>
      </p:pic>
      <p:pic>
        <p:nvPicPr>
          <p:cNvPr id="6" name="Plassholder for innhold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15" y="2314855"/>
            <a:ext cx="3380005" cy="3380005"/>
          </a:xfrm>
        </p:spPr>
      </p:pic>
    </p:spTree>
    <p:extLst>
      <p:ext uri="{BB962C8B-B14F-4D97-AF65-F5344CB8AC3E}">
        <p14:creationId xmlns:p14="http://schemas.microsoft.com/office/powerpoint/2010/main" val="314245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Engaged</a:t>
            </a:r>
            <a:r>
              <a:rPr lang="nb-NO" dirty="0" smtClean="0"/>
              <a:t> </a:t>
            </a:r>
            <a:r>
              <a:rPr lang="nb-NO" dirty="0" err="1" smtClean="0"/>
              <a:t>pupils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magnetism</a:t>
            </a:r>
            <a:endParaRPr lang="nb-NO" dirty="0"/>
          </a:p>
        </p:txBody>
      </p:sp>
      <p:pic>
        <p:nvPicPr>
          <p:cNvPr id="12" name="Plassholder for bilde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9" b="26879"/>
          <a:stretch>
            <a:fillRect/>
          </a:stretch>
        </p:blipFill>
        <p:spPr/>
      </p:pic>
      <p:sp>
        <p:nvSpPr>
          <p:cNvPr id="5" name="Plassholder for tekst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nb-NO" dirty="0"/>
              <a:t>.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 err="1"/>
              <a:t>static</a:t>
            </a:r>
            <a:r>
              <a:rPr lang="nb-NO" dirty="0"/>
              <a:t> </a:t>
            </a:r>
            <a:r>
              <a:rPr lang="nb-NO" dirty="0" err="1"/>
              <a:t>electricity</a:t>
            </a:r>
            <a:endParaRPr lang="nb-NO" dirty="0"/>
          </a:p>
        </p:txBody>
      </p:sp>
      <p:pic>
        <p:nvPicPr>
          <p:cNvPr id="13" name="Plassholder for bilde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1" b="32701"/>
          <a:stretch>
            <a:fillRect/>
          </a:stretch>
        </p:blipFill>
        <p:spPr/>
      </p:pic>
      <p:sp>
        <p:nvSpPr>
          <p:cNvPr id="8" name="Plassholder for tekst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nb-NO" dirty="0" smtClean="0"/>
              <a:t>.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 smtClean="0"/>
              <a:t>Learning is </a:t>
            </a:r>
            <a:r>
              <a:rPr lang="nb-NO" dirty="0" err="1" smtClean="0"/>
              <a:t>fun</a:t>
            </a:r>
            <a:endParaRPr lang="nb-NO" dirty="0"/>
          </a:p>
        </p:txBody>
      </p:sp>
      <p:pic>
        <p:nvPicPr>
          <p:cNvPr id="14" name="Plassholder for bilde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8" b="19118"/>
          <a:stretch>
            <a:fillRect/>
          </a:stretch>
        </p:blipFill>
        <p:spPr/>
      </p:pic>
      <p:sp>
        <p:nvSpPr>
          <p:cNvPr id="11" name="Plassholder for tekst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988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>
                <a:solidFill>
                  <a:schemeClr val="tx2"/>
                </a:solidFill>
              </a:rPr>
              <a:t>Engaged</a:t>
            </a:r>
            <a:r>
              <a:rPr lang="nb-NO" dirty="0" smtClean="0">
                <a:solidFill>
                  <a:schemeClr val="tx2"/>
                </a:solidFill>
              </a:rPr>
              <a:t> </a:t>
            </a:r>
            <a:r>
              <a:rPr lang="nb-NO" dirty="0" err="1" smtClean="0">
                <a:solidFill>
                  <a:schemeClr val="tx2"/>
                </a:solidFill>
              </a:rPr>
              <a:t>teachers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6" name="Bild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17" y="1005447"/>
            <a:ext cx="3178334" cy="565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83" y="2607419"/>
            <a:ext cx="4048400" cy="404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39" y="1160222"/>
            <a:ext cx="3411777" cy="3411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61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1" y="240323"/>
            <a:ext cx="5992836" cy="5992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697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26" y="817098"/>
            <a:ext cx="5148776" cy="51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6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Night</a:t>
            </a:r>
            <a:r>
              <a:rPr lang="nb-NO" dirty="0" smtClean="0"/>
              <a:t> </a:t>
            </a:r>
            <a:r>
              <a:rPr lang="nb-NO" dirty="0" err="1" smtClean="0"/>
              <a:t>reading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42" y="2366963"/>
            <a:ext cx="4584515" cy="3424237"/>
          </a:xfrm>
        </p:spPr>
      </p:pic>
      <p:pic>
        <p:nvPicPr>
          <p:cNvPr id="6" name="Plassholder for innhold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42" y="2366963"/>
            <a:ext cx="4584515" cy="3424237"/>
          </a:xfrm>
        </p:spPr>
      </p:pic>
    </p:spTree>
    <p:extLst>
      <p:ext uri="{BB962C8B-B14F-4D97-AF65-F5344CB8AC3E}">
        <p14:creationId xmlns:p14="http://schemas.microsoft.com/office/powerpoint/2010/main" val="121649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86" y="518549"/>
            <a:ext cx="8774137" cy="584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0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åpe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TM04033925[[fn=Dråpe]]</Template>
  <TotalTime>5439</TotalTime>
  <Words>43</Words>
  <Application>Microsoft Office PowerPoint</Application>
  <PresentationFormat>Plačiaekranė</PresentationFormat>
  <Paragraphs>16</Paragraphs>
  <Slides>19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19</vt:i4>
      </vt:variant>
    </vt:vector>
  </HeadingPairs>
  <TitlesOfParts>
    <vt:vector size="22" baseType="lpstr">
      <vt:lpstr>Arial</vt:lpstr>
      <vt:lpstr>Tw Cen MT</vt:lpstr>
      <vt:lpstr>Dråpe</vt:lpstr>
      <vt:lpstr>Wonders in the  country of science </vt:lpstr>
      <vt:lpstr>Latvia, lithuania, denmark, iceland and norway</vt:lpstr>
      <vt:lpstr>Experiments with energy</vt:lpstr>
      <vt:lpstr>Engaged pupils</vt:lpstr>
      <vt:lpstr>Engaged teachers</vt:lpstr>
      <vt:lpstr>„PowerPoint“ pateiktis</vt:lpstr>
      <vt:lpstr>„PowerPoint“ pateiktis</vt:lpstr>
      <vt:lpstr>Night reading</vt:lpstr>
      <vt:lpstr>„PowerPoint“ pateiktis</vt:lpstr>
      <vt:lpstr>Experiments with water</vt:lpstr>
      <vt:lpstr>„PowerPoint“ pateiktis</vt:lpstr>
      <vt:lpstr>„PowerPoint“ pateiktis</vt:lpstr>
      <vt:lpstr>„PowerPoint“ pateiktis</vt:lpstr>
      <vt:lpstr>Observation and experiments  plants</vt:lpstr>
      <vt:lpstr>„PowerPoint“ pateiktis</vt:lpstr>
      <vt:lpstr>„PowerPoint“ pateiktis</vt:lpstr>
      <vt:lpstr>„PowerPoint“ pateiktis</vt:lpstr>
      <vt:lpstr>„PowerPoint“ pateiktis</vt:lpstr>
      <vt:lpstr>Wonders in the country of science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Lene Bakke</dc:creator>
  <cp:lastModifiedBy>Aurelija Dirginčienė</cp:lastModifiedBy>
  <cp:revision>9</cp:revision>
  <dcterms:created xsi:type="dcterms:W3CDTF">2019-06-20T13:32:16Z</dcterms:created>
  <dcterms:modified xsi:type="dcterms:W3CDTF">2019-06-27T15:45:18Z</dcterms:modified>
</cp:coreProperties>
</file>