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1" r:id="rId4"/>
    <p:sldId id="270" r:id="rId5"/>
    <p:sldId id="268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87" r:id="rId14"/>
    <p:sldId id="279" r:id="rId15"/>
    <p:sldId id="280" r:id="rId16"/>
    <p:sldId id="281" r:id="rId17"/>
    <p:sldId id="282" r:id="rId18"/>
    <p:sldId id="283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0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1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2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0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1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2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0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5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7C676-A0F0-49F2-B44C-888E00FA4825}" type="datetimeFigureOut">
              <a:rPr lang="en-US" smtClean="0"/>
              <a:t>3/16/2018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C895F-9FE8-4168-8C68-86FCDC8E0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5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66670" y="244698"/>
            <a:ext cx="11140226" cy="2434107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7030A0"/>
                </a:solidFill>
              </a:rPr>
              <a:t/>
            </a:r>
            <a:br>
              <a:rPr lang="es-ES" sz="2400" b="1" dirty="0" smtClean="0">
                <a:solidFill>
                  <a:srgbClr val="7030A0"/>
                </a:solidFill>
              </a:rPr>
            </a:br>
            <a:r>
              <a:rPr lang="es-ES" sz="2400" b="1" dirty="0" smtClean="0">
                <a:solidFill>
                  <a:srgbClr val="7030A0"/>
                </a:solidFill>
              </a:rPr>
              <a:t>COMPROBANDO </a:t>
            </a:r>
            <a:r>
              <a:rPr lang="es-ES" sz="2400" b="1" dirty="0" smtClean="0">
                <a:solidFill>
                  <a:srgbClr val="7030A0"/>
                </a:solidFill>
              </a:rPr>
              <a:t>CUÁN SEXISTAS SOMOS</a:t>
            </a:r>
            <a:r>
              <a:rPr lang="es-ES" sz="2400" b="1" dirty="0" smtClean="0">
                <a:solidFill>
                  <a:srgbClr val="7030A0"/>
                </a:solidFill>
              </a:rPr>
              <a:t>!</a:t>
            </a:r>
            <a:br>
              <a:rPr lang="es-ES" sz="2400" b="1" dirty="0" smtClean="0">
                <a:solidFill>
                  <a:srgbClr val="7030A0"/>
                </a:solidFill>
              </a:rPr>
            </a:br>
            <a:r>
              <a:rPr lang="es-ES" sz="2400" b="1" dirty="0" smtClean="0">
                <a:solidFill>
                  <a:srgbClr val="7030A0"/>
                </a:solidFill>
              </a:rPr>
              <a:t>1er Liceo General de Salónica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62885" y="3000777"/>
            <a:ext cx="10483402" cy="3090930"/>
          </a:xfrm>
        </p:spPr>
        <p:txBody>
          <a:bodyPr>
            <a:noAutofit/>
          </a:bodyPr>
          <a:lstStyle/>
          <a:p>
            <a:pPr algn="just"/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marco de nuestro programa ¨Igualdad de Género¨ hemos comprobado que a menudo caemos nosotros mismos en la trampa de la discriminación. Por eso nos dirigirnos a todos los participantes para que respondáis una serie de preguntas para comprobar, finalmente, si nosotros mismos somos sexistas y en qué grado.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continuación veremos los resultados de los cinco países participantes: Grecia, Suecia, Portugal, Italia y España.</a:t>
            </a:r>
          </a:p>
          <a:p>
            <a:pPr algn="just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43" y="546637"/>
            <a:ext cx="309118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76" y="244699"/>
            <a:ext cx="1252855" cy="122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 descr="D:\VISITA A GRECIA\IMPRIMIR CAMISETAS CARPETAS\sxolei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140" y="330805"/>
            <a:ext cx="1247775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2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8941" y="228600"/>
            <a:ext cx="11658600" cy="6414247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                                                                Suecia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Grecia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          Portugal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   España</a:t>
            </a:r>
            <a:endParaRPr lang="en-US" dirty="0"/>
          </a:p>
        </p:txBody>
      </p:sp>
      <p:pic>
        <p:nvPicPr>
          <p:cNvPr id="4" name="Θέση περιεχομένου 5"/>
          <p:cNvPicPr>
            <a:picLocks noChangeAspect="1"/>
          </p:cNvPicPr>
          <p:nvPr/>
        </p:nvPicPr>
        <p:blipFill rotWithShape="1">
          <a:blip r:embed="rId2"/>
          <a:srcRect l="22838" t="33448" r="33899" b="24523"/>
          <a:stretch/>
        </p:blipFill>
        <p:spPr>
          <a:xfrm>
            <a:off x="1331259" y="524435"/>
            <a:ext cx="3822884" cy="2088000"/>
          </a:xfrm>
          <a:prstGeom prst="rect">
            <a:avLst/>
          </a:prstGeom>
        </p:spPr>
      </p:pic>
      <p:pic>
        <p:nvPicPr>
          <p:cNvPr id="5" name="Θέση περιεχομένου 23"/>
          <p:cNvPicPr>
            <a:picLocks noChangeAspect="1"/>
          </p:cNvPicPr>
          <p:nvPr/>
        </p:nvPicPr>
        <p:blipFill rotWithShape="1">
          <a:blip r:embed="rId3"/>
          <a:srcRect l="22664" t="46428" r="35637" b="13089"/>
          <a:stretch/>
        </p:blipFill>
        <p:spPr>
          <a:xfrm>
            <a:off x="5450035" y="2494638"/>
            <a:ext cx="3825342" cy="2088000"/>
          </a:xfrm>
          <a:prstGeom prst="rect">
            <a:avLst/>
          </a:prstGeom>
        </p:spPr>
      </p:pic>
      <p:pic>
        <p:nvPicPr>
          <p:cNvPr id="6" name="Θέση περιεχομένου 57"/>
          <p:cNvPicPr>
            <a:picLocks noChangeAspect="1"/>
          </p:cNvPicPr>
          <p:nvPr/>
        </p:nvPicPr>
        <p:blipFill rotWithShape="1">
          <a:blip r:embed="rId4"/>
          <a:srcRect l="23359" t="39011" r="34768" b="20506"/>
          <a:stretch/>
        </p:blipFill>
        <p:spPr>
          <a:xfrm>
            <a:off x="7650627" y="4540952"/>
            <a:ext cx="3841283" cy="2088000"/>
          </a:xfrm>
          <a:prstGeom prst="rect">
            <a:avLst/>
          </a:prstGeom>
        </p:spPr>
      </p:pic>
      <p:pic>
        <p:nvPicPr>
          <p:cNvPr id="7" name="Θέση περιεχομένου 6"/>
          <p:cNvPicPr>
            <a:picLocks noChangeAspect="1"/>
          </p:cNvPicPr>
          <p:nvPr/>
        </p:nvPicPr>
        <p:blipFill rotWithShape="1">
          <a:blip r:embed="rId5"/>
          <a:srcRect l="22821" t="42101" r="33748" b="16462"/>
          <a:stretch/>
        </p:blipFill>
        <p:spPr>
          <a:xfrm>
            <a:off x="1215348" y="4275783"/>
            <a:ext cx="3892626" cy="2088000"/>
          </a:xfrm>
          <a:prstGeom prst="rect">
            <a:avLst/>
          </a:prstGeom>
        </p:spPr>
      </p:pic>
      <p:pic>
        <p:nvPicPr>
          <p:cNvPr id="8" name="Θέση περιεχομένου 18"/>
          <p:cNvPicPr>
            <a:picLocks noChangeAspect="1"/>
          </p:cNvPicPr>
          <p:nvPr/>
        </p:nvPicPr>
        <p:blipFill rotWithShape="1">
          <a:blip r:embed="rId6"/>
          <a:srcRect l="23652" t="36182" r="34080" b="22382"/>
          <a:stretch/>
        </p:blipFill>
        <p:spPr>
          <a:xfrm>
            <a:off x="7469744" y="228600"/>
            <a:ext cx="3984170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7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365" y="255494"/>
            <a:ext cx="11725835" cy="6414247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Grecia                                                        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                                 </a:t>
            </a:r>
            <a:r>
              <a:rPr lang="el-GR" dirty="0" smtClean="0"/>
              <a:t>   </a:t>
            </a:r>
            <a:r>
              <a:rPr lang="es-ES" dirty="0" smtClean="0"/>
              <a:t>Suecia</a:t>
            </a:r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                         </a:t>
            </a:r>
            <a:r>
              <a:rPr lang="el-GR" dirty="0" smtClean="0"/>
              <a:t> </a:t>
            </a:r>
            <a:r>
              <a:rPr lang="es-ES" dirty="0" smtClean="0"/>
              <a:t>Portugal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                                    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</a:t>
            </a:r>
            <a:r>
              <a:rPr lang="el-GR" dirty="0" smtClean="0"/>
              <a:t>    </a:t>
            </a:r>
            <a:r>
              <a:rPr lang="es-ES" dirty="0" smtClean="0"/>
              <a:t>España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  </a:t>
            </a:r>
            <a:endParaRPr lang="en-US" dirty="0"/>
          </a:p>
        </p:txBody>
      </p:sp>
      <p:pic>
        <p:nvPicPr>
          <p:cNvPr id="4" name="Θέση περιεχομένου 7"/>
          <p:cNvPicPr>
            <a:picLocks noChangeAspect="1"/>
          </p:cNvPicPr>
          <p:nvPr/>
        </p:nvPicPr>
        <p:blipFill rotWithShape="1">
          <a:blip r:embed="rId2"/>
          <a:srcRect l="23011" t="35612" r="34768" b="23905"/>
          <a:stretch/>
        </p:blipFill>
        <p:spPr>
          <a:xfrm>
            <a:off x="1304361" y="389964"/>
            <a:ext cx="3873164" cy="2088000"/>
          </a:xfrm>
          <a:prstGeom prst="rect">
            <a:avLst/>
          </a:prstGeom>
        </p:spPr>
      </p:pic>
      <p:pic>
        <p:nvPicPr>
          <p:cNvPr id="5" name="Θέση περιεχομένου 25"/>
          <p:cNvPicPr>
            <a:picLocks noChangeAspect="1"/>
          </p:cNvPicPr>
          <p:nvPr/>
        </p:nvPicPr>
        <p:blipFill rotWithShape="1">
          <a:blip r:embed="rId3"/>
          <a:srcRect l="23359" t="35303" r="34942" b="24523"/>
          <a:stretch/>
        </p:blipFill>
        <p:spPr>
          <a:xfrm>
            <a:off x="4032291" y="2477964"/>
            <a:ext cx="3921236" cy="2124000"/>
          </a:xfrm>
          <a:prstGeom prst="rect">
            <a:avLst/>
          </a:prstGeom>
        </p:spPr>
      </p:pic>
      <p:pic>
        <p:nvPicPr>
          <p:cNvPr id="6" name="Θέση περιεχομένου 59"/>
          <p:cNvPicPr>
            <a:picLocks noChangeAspect="1"/>
          </p:cNvPicPr>
          <p:nvPr/>
        </p:nvPicPr>
        <p:blipFill rotWithShape="1">
          <a:blip r:embed="rId4"/>
          <a:srcRect l="23359" t="40556" r="34942" b="18343"/>
          <a:stretch/>
        </p:blipFill>
        <p:spPr>
          <a:xfrm>
            <a:off x="7953527" y="4448704"/>
            <a:ext cx="3767816" cy="2088000"/>
          </a:xfrm>
          <a:prstGeom prst="rect">
            <a:avLst/>
          </a:prstGeom>
        </p:spPr>
      </p:pic>
      <p:pic>
        <p:nvPicPr>
          <p:cNvPr id="7" name="Θέση περιεχομένου 8"/>
          <p:cNvPicPr>
            <a:picLocks noChangeAspect="1"/>
          </p:cNvPicPr>
          <p:nvPr/>
        </p:nvPicPr>
        <p:blipFill rotWithShape="1">
          <a:blip r:embed="rId5"/>
          <a:srcRect l="23486" t="43877" r="34080" b="14686"/>
          <a:stretch/>
        </p:blipFill>
        <p:spPr>
          <a:xfrm>
            <a:off x="1175566" y="4580757"/>
            <a:ext cx="3803142" cy="2088000"/>
          </a:xfrm>
          <a:prstGeom prst="rect">
            <a:avLst/>
          </a:prstGeom>
        </p:spPr>
      </p:pic>
      <p:pic>
        <p:nvPicPr>
          <p:cNvPr id="8" name="Θέση περιεχομένου 20"/>
          <p:cNvPicPr>
            <a:picLocks noChangeAspect="1"/>
          </p:cNvPicPr>
          <p:nvPr/>
        </p:nvPicPr>
        <p:blipFill rotWithShape="1">
          <a:blip r:embed="rId6"/>
          <a:srcRect l="22488" t="48317" r="35079" b="10838"/>
          <a:stretch/>
        </p:blipFill>
        <p:spPr>
          <a:xfrm>
            <a:off x="7188459" y="335964"/>
            <a:ext cx="4057828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>
          <a:xfrm>
            <a:off x="188259" y="121024"/>
            <a:ext cx="11766176" cy="6535270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Grecia                                                        </a:t>
            </a:r>
            <a:r>
              <a:rPr lang="el-GR" dirty="0" smtClean="0"/>
              <a:t>     </a:t>
            </a:r>
            <a:r>
              <a:rPr lang="es-ES" dirty="0" smtClean="0"/>
              <a:t>Suecia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     Portugal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           España</a:t>
            </a:r>
            <a:endParaRPr lang="en-US" dirty="0"/>
          </a:p>
        </p:txBody>
      </p:sp>
      <p:pic>
        <p:nvPicPr>
          <p:cNvPr id="10" name="Θέση περιεχομένου 3"/>
          <p:cNvPicPr>
            <a:picLocks noChangeAspect="1"/>
          </p:cNvPicPr>
          <p:nvPr/>
        </p:nvPicPr>
        <p:blipFill rotWithShape="1">
          <a:blip r:embed="rId2"/>
          <a:srcRect l="22838" t="36848" r="33379" b="21742"/>
          <a:stretch/>
        </p:blipFill>
        <p:spPr>
          <a:xfrm>
            <a:off x="1417619" y="246918"/>
            <a:ext cx="3926682" cy="2088000"/>
          </a:xfrm>
          <a:prstGeom prst="rect">
            <a:avLst/>
          </a:prstGeom>
        </p:spPr>
      </p:pic>
      <p:pic>
        <p:nvPicPr>
          <p:cNvPr id="11" name="Θέση περιεχομένου 27"/>
          <p:cNvPicPr>
            <a:picLocks noChangeAspect="1"/>
          </p:cNvPicPr>
          <p:nvPr/>
        </p:nvPicPr>
        <p:blipFill rotWithShape="1">
          <a:blip r:embed="rId3"/>
          <a:srcRect l="23185" t="32522" r="35116" b="24832"/>
          <a:stretch/>
        </p:blipFill>
        <p:spPr>
          <a:xfrm>
            <a:off x="5179104" y="2460812"/>
            <a:ext cx="3631307" cy="2088000"/>
          </a:xfrm>
          <a:prstGeom prst="rect">
            <a:avLst/>
          </a:prstGeom>
        </p:spPr>
      </p:pic>
      <p:pic>
        <p:nvPicPr>
          <p:cNvPr id="12" name="Θέση περιεχομένου 61"/>
          <p:cNvPicPr>
            <a:picLocks noChangeAspect="1"/>
          </p:cNvPicPr>
          <p:nvPr/>
        </p:nvPicPr>
        <p:blipFill rotWithShape="1">
          <a:blip r:embed="rId4"/>
          <a:srcRect l="23880" t="27268" r="34247" b="32867"/>
          <a:stretch/>
        </p:blipFill>
        <p:spPr>
          <a:xfrm>
            <a:off x="7799293" y="4619063"/>
            <a:ext cx="3900838" cy="2088000"/>
          </a:xfrm>
          <a:prstGeom prst="rect">
            <a:avLst/>
          </a:prstGeom>
        </p:spPr>
      </p:pic>
      <p:pic>
        <p:nvPicPr>
          <p:cNvPr id="6" name="Θέση περιεχομένου 10"/>
          <p:cNvPicPr>
            <a:picLocks noChangeAspect="1"/>
          </p:cNvPicPr>
          <p:nvPr/>
        </p:nvPicPr>
        <p:blipFill rotWithShape="1">
          <a:blip r:embed="rId5"/>
          <a:srcRect l="22987" t="31151" r="33249" b="25933"/>
          <a:stretch/>
        </p:blipFill>
        <p:spPr>
          <a:xfrm>
            <a:off x="1146218" y="4353060"/>
            <a:ext cx="3787204" cy="2088000"/>
          </a:xfrm>
          <a:prstGeom prst="rect">
            <a:avLst/>
          </a:prstGeom>
        </p:spPr>
      </p:pic>
      <p:pic>
        <p:nvPicPr>
          <p:cNvPr id="7" name="Θέση περιεχομένου 22"/>
          <p:cNvPicPr>
            <a:picLocks noChangeAspect="1"/>
          </p:cNvPicPr>
          <p:nvPr/>
        </p:nvPicPr>
        <p:blipFill rotWithShape="1">
          <a:blip r:embed="rId6"/>
          <a:srcRect l="23985" t="35886" r="34080" b="21789"/>
          <a:stretch/>
        </p:blipFill>
        <p:spPr>
          <a:xfrm>
            <a:off x="7353830" y="353329"/>
            <a:ext cx="393332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1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1705" y="255494"/>
            <a:ext cx="11779623" cy="6454588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                                                     Suecia</a:t>
            </a:r>
          </a:p>
          <a:p>
            <a:pPr marL="0" indent="0">
              <a:buNone/>
            </a:pPr>
            <a:r>
              <a:rPr lang="es-ES" dirty="0" smtClean="0"/>
              <a:t>Grecia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                   </a:t>
            </a:r>
            <a:r>
              <a:rPr lang="el-GR" dirty="0" smtClean="0"/>
              <a:t>                  </a:t>
            </a:r>
            <a:r>
              <a:rPr lang="es-ES" dirty="0" smtClean="0"/>
              <a:t>Portugal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 España</a:t>
            </a:r>
            <a:endParaRPr lang="en-US" dirty="0"/>
          </a:p>
        </p:txBody>
      </p:sp>
      <p:pic>
        <p:nvPicPr>
          <p:cNvPr id="4" name="Θέση περιεχομένου 29"/>
          <p:cNvPicPr>
            <a:picLocks noChangeAspect="1"/>
          </p:cNvPicPr>
          <p:nvPr/>
        </p:nvPicPr>
        <p:blipFill rotWithShape="1">
          <a:blip r:embed="rId2"/>
          <a:srcRect l="23533" t="33448" r="23996" b="22360"/>
          <a:stretch/>
        </p:blipFill>
        <p:spPr>
          <a:xfrm>
            <a:off x="4647666" y="2450408"/>
            <a:ext cx="4409620" cy="2088000"/>
          </a:xfrm>
          <a:prstGeom prst="rect">
            <a:avLst/>
          </a:prstGeom>
        </p:spPr>
      </p:pic>
      <p:pic>
        <p:nvPicPr>
          <p:cNvPr id="5" name="Θέση περιεχομένου 63"/>
          <p:cNvPicPr>
            <a:picLocks noChangeAspect="1"/>
          </p:cNvPicPr>
          <p:nvPr/>
        </p:nvPicPr>
        <p:blipFill rotWithShape="1">
          <a:blip r:embed="rId3"/>
          <a:srcRect l="23359" t="41174" r="25212" b="15870"/>
          <a:stretch/>
        </p:blipFill>
        <p:spPr>
          <a:xfrm>
            <a:off x="7059707" y="4444253"/>
            <a:ext cx="4446390" cy="2088000"/>
          </a:xfrm>
          <a:prstGeom prst="rect">
            <a:avLst/>
          </a:prstGeom>
        </p:spPr>
      </p:pic>
      <p:pic>
        <p:nvPicPr>
          <p:cNvPr id="6" name="Θέση περιεχομένου 75"/>
          <p:cNvPicPr>
            <a:picLocks noChangeAspect="1"/>
          </p:cNvPicPr>
          <p:nvPr/>
        </p:nvPicPr>
        <p:blipFill rotWithShape="1">
          <a:blip r:embed="rId4"/>
          <a:srcRect l="23359" t="35612" r="25039" b="19887"/>
          <a:stretch/>
        </p:blipFill>
        <p:spPr>
          <a:xfrm>
            <a:off x="1362697" y="291494"/>
            <a:ext cx="4306501" cy="2088000"/>
          </a:xfrm>
          <a:prstGeom prst="rect">
            <a:avLst/>
          </a:prstGeom>
        </p:spPr>
      </p:pic>
      <p:pic>
        <p:nvPicPr>
          <p:cNvPr id="7" name="Θέση περιεχομένου 12"/>
          <p:cNvPicPr>
            <a:picLocks noChangeAspect="1"/>
          </p:cNvPicPr>
          <p:nvPr/>
        </p:nvPicPr>
        <p:blipFill rotWithShape="1">
          <a:blip r:embed="rId5"/>
          <a:srcRect l="23153" t="31743" r="24263" b="22381"/>
          <a:stretch/>
        </p:blipFill>
        <p:spPr>
          <a:xfrm>
            <a:off x="1120840" y="4573323"/>
            <a:ext cx="4256825" cy="2088000"/>
          </a:xfrm>
          <a:prstGeom prst="rect">
            <a:avLst/>
          </a:prstGeom>
        </p:spPr>
      </p:pic>
      <p:pic>
        <p:nvPicPr>
          <p:cNvPr id="8" name="Θέση περιεχομένου 25"/>
          <p:cNvPicPr>
            <a:picLocks noChangeAspect="1"/>
          </p:cNvPicPr>
          <p:nvPr/>
        </p:nvPicPr>
        <p:blipFill rotWithShape="1">
          <a:blip r:embed="rId6"/>
          <a:srcRect l="23486" t="38254" r="23431" b="16166"/>
          <a:stretch/>
        </p:blipFill>
        <p:spPr>
          <a:xfrm>
            <a:off x="7397734" y="255494"/>
            <a:ext cx="4325144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8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600" y="333001"/>
            <a:ext cx="11725835" cy="6300000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Grecia                                                           Suecia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                      </a:t>
            </a:r>
            <a:r>
              <a:rPr lang="el-GR" dirty="0" smtClean="0"/>
              <a:t>       </a:t>
            </a:r>
            <a:r>
              <a:rPr lang="es-ES" dirty="0" smtClean="0"/>
              <a:t>Portugal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           </a:t>
            </a:r>
            <a:r>
              <a:rPr lang="el-GR" dirty="0" smtClean="0"/>
              <a:t>  </a:t>
            </a:r>
            <a:r>
              <a:rPr lang="es-ES" dirty="0" smtClean="0"/>
              <a:t> España</a:t>
            </a:r>
            <a:endParaRPr lang="en-US" dirty="0"/>
          </a:p>
        </p:txBody>
      </p:sp>
      <p:pic>
        <p:nvPicPr>
          <p:cNvPr id="4" name="Θέση περιεχομένου 7"/>
          <p:cNvPicPr>
            <a:picLocks noChangeAspect="1"/>
          </p:cNvPicPr>
          <p:nvPr/>
        </p:nvPicPr>
        <p:blipFill rotWithShape="1">
          <a:blip r:embed="rId2"/>
          <a:srcRect l="23011" t="39938" r="39807" b="16489"/>
          <a:stretch/>
        </p:blipFill>
        <p:spPr>
          <a:xfrm>
            <a:off x="1707777" y="333000"/>
            <a:ext cx="3332934" cy="2196000"/>
          </a:xfrm>
          <a:prstGeom prst="rect">
            <a:avLst/>
          </a:prstGeom>
        </p:spPr>
      </p:pic>
      <p:pic>
        <p:nvPicPr>
          <p:cNvPr id="6" name="Θέση περιεχομένου 31"/>
          <p:cNvPicPr>
            <a:picLocks noChangeAspect="1"/>
          </p:cNvPicPr>
          <p:nvPr/>
        </p:nvPicPr>
        <p:blipFill rotWithShape="1">
          <a:blip r:embed="rId3"/>
          <a:srcRect l="23185" t="30358" r="38765" b="28541"/>
          <a:stretch/>
        </p:blipFill>
        <p:spPr>
          <a:xfrm>
            <a:off x="4408001" y="2385000"/>
            <a:ext cx="3615967" cy="2196000"/>
          </a:xfrm>
          <a:prstGeom prst="rect">
            <a:avLst/>
          </a:prstGeom>
        </p:spPr>
      </p:pic>
      <p:pic>
        <p:nvPicPr>
          <p:cNvPr id="7" name="Θέση περιεχομένου 65"/>
          <p:cNvPicPr>
            <a:picLocks noChangeAspect="1"/>
          </p:cNvPicPr>
          <p:nvPr/>
        </p:nvPicPr>
        <p:blipFill rotWithShape="1">
          <a:blip r:embed="rId4"/>
          <a:srcRect l="23706" t="33758" r="39459" b="27304"/>
          <a:stretch/>
        </p:blipFill>
        <p:spPr>
          <a:xfrm>
            <a:off x="8202699" y="4195483"/>
            <a:ext cx="3694850" cy="2196000"/>
          </a:xfrm>
          <a:prstGeom prst="rect">
            <a:avLst/>
          </a:prstGeom>
        </p:spPr>
      </p:pic>
      <p:pic>
        <p:nvPicPr>
          <p:cNvPr id="8" name="Θέση περιεχομένου 14"/>
          <p:cNvPicPr>
            <a:picLocks noChangeAspect="1"/>
          </p:cNvPicPr>
          <p:nvPr/>
        </p:nvPicPr>
        <p:blipFill rotWithShape="1">
          <a:blip r:embed="rId5"/>
          <a:srcRect l="22654" t="37366" r="39073" b="19717"/>
          <a:stretch/>
        </p:blipFill>
        <p:spPr>
          <a:xfrm>
            <a:off x="1253503" y="4567917"/>
            <a:ext cx="3483305" cy="2196000"/>
          </a:xfrm>
          <a:prstGeom prst="rect">
            <a:avLst/>
          </a:prstGeom>
        </p:spPr>
      </p:pic>
      <p:pic>
        <p:nvPicPr>
          <p:cNvPr id="9" name="Θέση περιεχομένου 27"/>
          <p:cNvPicPr>
            <a:picLocks noChangeAspect="1"/>
          </p:cNvPicPr>
          <p:nvPr/>
        </p:nvPicPr>
        <p:blipFill rotWithShape="1">
          <a:blip r:embed="rId6"/>
          <a:srcRect l="23320" t="43285" r="38573" b="16462"/>
          <a:stretch/>
        </p:blipFill>
        <p:spPr>
          <a:xfrm>
            <a:off x="7559897" y="332998"/>
            <a:ext cx="363706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0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>
          <a:xfrm>
            <a:off x="188259" y="282388"/>
            <a:ext cx="11793070" cy="6360459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Grecia                                                          Suecia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        Portugal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España</a:t>
            </a:r>
            <a:endParaRPr lang="en-US" dirty="0"/>
          </a:p>
        </p:txBody>
      </p:sp>
      <p:pic>
        <p:nvPicPr>
          <p:cNvPr id="10" name="Θέση περιεχομένου 5"/>
          <p:cNvPicPr>
            <a:picLocks noChangeAspect="1"/>
          </p:cNvPicPr>
          <p:nvPr/>
        </p:nvPicPr>
        <p:blipFill rotWithShape="1">
          <a:blip r:embed="rId2"/>
          <a:srcRect l="23185" t="42101" r="24170" b="12162"/>
          <a:stretch/>
        </p:blipFill>
        <p:spPr>
          <a:xfrm>
            <a:off x="1290915" y="303449"/>
            <a:ext cx="4422163" cy="2160000"/>
          </a:xfrm>
          <a:prstGeom prst="rect">
            <a:avLst/>
          </a:prstGeom>
        </p:spPr>
      </p:pic>
      <p:pic>
        <p:nvPicPr>
          <p:cNvPr id="11" name="Θέση περιεχομένου 33"/>
          <p:cNvPicPr>
            <a:picLocks noChangeAspect="1"/>
          </p:cNvPicPr>
          <p:nvPr/>
        </p:nvPicPr>
        <p:blipFill rotWithShape="1">
          <a:blip r:embed="rId3"/>
          <a:srcRect l="23186" t="31594" r="24516" b="24832"/>
          <a:stretch/>
        </p:blipFill>
        <p:spPr>
          <a:xfrm>
            <a:off x="5234862" y="2382617"/>
            <a:ext cx="4611062" cy="2160000"/>
          </a:xfrm>
          <a:prstGeom prst="rect">
            <a:avLst/>
          </a:prstGeom>
        </p:spPr>
      </p:pic>
      <p:pic>
        <p:nvPicPr>
          <p:cNvPr id="12" name="Θέση περιεχομένου 67"/>
          <p:cNvPicPr>
            <a:picLocks noChangeAspect="1"/>
          </p:cNvPicPr>
          <p:nvPr/>
        </p:nvPicPr>
        <p:blipFill rotWithShape="1">
          <a:blip r:embed="rId4"/>
          <a:srcRect l="23185" t="31286" r="25039" b="24523"/>
          <a:stretch/>
        </p:blipFill>
        <p:spPr>
          <a:xfrm>
            <a:off x="7139818" y="4506617"/>
            <a:ext cx="4501259" cy="2160000"/>
          </a:xfrm>
          <a:prstGeom prst="rect">
            <a:avLst/>
          </a:prstGeom>
        </p:spPr>
      </p:pic>
      <p:pic>
        <p:nvPicPr>
          <p:cNvPr id="6" name="Θέση περιεχομένου 16"/>
          <p:cNvPicPr>
            <a:picLocks noChangeAspect="1"/>
          </p:cNvPicPr>
          <p:nvPr/>
        </p:nvPicPr>
        <p:blipFill rotWithShape="1">
          <a:blip r:embed="rId5"/>
          <a:srcRect l="23320" t="40622" r="25261" b="16462"/>
          <a:stretch/>
        </p:blipFill>
        <p:spPr>
          <a:xfrm>
            <a:off x="1110045" y="4314990"/>
            <a:ext cx="4603033" cy="2160000"/>
          </a:xfrm>
          <a:prstGeom prst="rect">
            <a:avLst/>
          </a:prstGeom>
        </p:spPr>
      </p:pic>
      <p:pic>
        <p:nvPicPr>
          <p:cNvPr id="7" name="Θέση περιεχομένου 29"/>
          <p:cNvPicPr>
            <a:picLocks noChangeAspect="1"/>
          </p:cNvPicPr>
          <p:nvPr/>
        </p:nvPicPr>
        <p:blipFill rotWithShape="1">
          <a:blip r:embed="rId6"/>
          <a:srcRect l="23320" t="28924" r="26259" b="24904"/>
          <a:stretch/>
        </p:blipFill>
        <p:spPr>
          <a:xfrm>
            <a:off x="7139817" y="234847"/>
            <a:ext cx="419538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9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228600" y="215152"/>
            <a:ext cx="11685494" cy="6441141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Grecia                                                           Suecia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                    </a:t>
            </a:r>
            <a:r>
              <a:rPr lang="el-GR" dirty="0" smtClean="0"/>
              <a:t>                </a:t>
            </a:r>
            <a:r>
              <a:rPr lang="es-ES" dirty="0" smtClean="0"/>
              <a:t> Portugal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   España</a:t>
            </a:r>
            <a:endParaRPr lang="en-US" dirty="0"/>
          </a:p>
        </p:txBody>
      </p:sp>
      <p:pic>
        <p:nvPicPr>
          <p:cNvPr id="9" name="Θέση περιεχομένου 3"/>
          <p:cNvPicPr>
            <a:picLocks noChangeAspect="1"/>
          </p:cNvPicPr>
          <p:nvPr/>
        </p:nvPicPr>
        <p:blipFill rotWithShape="1">
          <a:blip r:embed="rId2"/>
          <a:srcRect l="22664" t="26032" r="24170" b="30704"/>
          <a:stretch/>
        </p:blipFill>
        <p:spPr>
          <a:xfrm>
            <a:off x="1251501" y="384283"/>
            <a:ext cx="4721146" cy="2160000"/>
          </a:xfrm>
          <a:prstGeom prst="rect">
            <a:avLst/>
          </a:prstGeom>
        </p:spPr>
      </p:pic>
      <p:pic>
        <p:nvPicPr>
          <p:cNvPr id="10" name="Θέση περιεχομένου 35"/>
          <p:cNvPicPr>
            <a:picLocks noChangeAspect="1"/>
          </p:cNvPicPr>
          <p:nvPr/>
        </p:nvPicPr>
        <p:blipFill rotWithShape="1">
          <a:blip r:embed="rId3"/>
          <a:srcRect l="21969" t="38095" r="26082" b="19259"/>
          <a:stretch/>
        </p:blipFill>
        <p:spPr>
          <a:xfrm>
            <a:off x="4587151" y="2544283"/>
            <a:ext cx="4680000" cy="2160000"/>
          </a:xfrm>
          <a:prstGeom prst="rect">
            <a:avLst/>
          </a:prstGeom>
        </p:spPr>
      </p:pic>
      <p:pic>
        <p:nvPicPr>
          <p:cNvPr id="11" name="Θέση περιεχομένου 69"/>
          <p:cNvPicPr>
            <a:picLocks noChangeAspect="1"/>
          </p:cNvPicPr>
          <p:nvPr/>
        </p:nvPicPr>
        <p:blipFill rotWithShape="1">
          <a:blip r:embed="rId4"/>
          <a:srcRect l="22665" t="37157" r="24516" b="19269"/>
          <a:stretch/>
        </p:blipFill>
        <p:spPr>
          <a:xfrm>
            <a:off x="7257072" y="4566689"/>
            <a:ext cx="4657022" cy="2160000"/>
          </a:xfrm>
          <a:prstGeom prst="rect">
            <a:avLst/>
          </a:prstGeom>
        </p:spPr>
      </p:pic>
      <p:pic>
        <p:nvPicPr>
          <p:cNvPr id="6" name="Θέση περιεχομένου 18"/>
          <p:cNvPicPr>
            <a:picLocks noChangeAspect="1"/>
          </p:cNvPicPr>
          <p:nvPr/>
        </p:nvPicPr>
        <p:blipFill rotWithShape="1">
          <a:blip r:embed="rId5"/>
          <a:srcRect l="23320" t="33814" r="24096" b="22086"/>
          <a:stretch/>
        </p:blipFill>
        <p:spPr>
          <a:xfrm>
            <a:off x="1135591" y="4600288"/>
            <a:ext cx="4580939" cy="2160000"/>
          </a:xfrm>
          <a:prstGeom prst="rect">
            <a:avLst/>
          </a:prstGeom>
        </p:spPr>
      </p:pic>
      <p:pic>
        <p:nvPicPr>
          <p:cNvPr id="8" name="Θέση περιεχομένου 31"/>
          <p:cNvPicPr>
            <a:picLocks noChangeAspect="1"/>
          </p:cNvPicPr>
          <p:nvPr/>
        </p:nvPicPr>
        <p:blipFill rotWithShape="1">
          <a:blip r:embed="rId6"/>
          <a:srcRect l="23154" t="35885" r="25261" b="20015"/>
          <a:stretch/>
        </p:blipFill>
        <p:spPr>
          <a:xfrm>
            <a:off x="7177227" y="384283"/>
            <a:ext cx="449395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4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215153" y="255494"/>
            <a:ext cx="11672047" cy="6373906"/>
          </a:xfrm>
        </p:spPr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Grecia                                                               Suecia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                                            Portugal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Italia                                                              España</a:t>
            </a:r>
            <a:endParaRPr lang="en-US" dirty="0"/>
          </a:p>
        </p:txBody>
      </p:sp>
      <p:pic>
        <p:nvPicPr>
          <p:cNvPr id="6" name="Θέση περιεχομένου 3"/>
          <p:cNvPicPr>
            <a:picLocks noChangeAspect="1"/>
          </p:cNvPicPr>
          <p:nvPr/>
        </p:nvPicPr>
        <p:blipFill rotWithShape="1">
          <a:blip r:embed="rId2"/>
          <a:srcRect l="23532" t="43028" r="23128" b="15561"/>
          <a:stretch/>
        </p:blipFill>
        <p:spPr>
          <a:xfrm>
            <a:off x="1290917" y="255493"/>
            <a:ext cx="4866180" cy="2124000"/>
          </a:xfrm>
          <a:prstGeom prst="rect">
            <a:avLst/>
          </a:prstGeom>
        </p:spPr>
      </p:pic>
      <p:pic>
        <p:nvPicPr>
          <p:cNvPr id="7" name="Θέση περιεχομένου 37"/>
          <p:cNvPicPr>
            <a:picLocks noChangeAspect="1"/>
          </p:cNvPicPr>
          <p:nvPr/>
        </p:nvPicPr>
        <p:blipFill rotWithShape="1">
          <a:blip r:embed="rId3"/>
          <a:srcRect l="22838" t="39629" r="25560" b="13707"/>
          <a:stretch/>
        </p:blipFill>
        <p:spPr>
          <a:xfrm>
            <a:off x="5609127" y="2309400"/>
            <a:ext cx="4565983" cy="2160000"/>
          </a:xfrm>
          <a:prstGeom prst="rect">
            <a:avLst/>
          </a:prstGeom>
        </p:spPr>
      </p:pic>
      <p:pic>
        <p:nvPicPr>
          <p:cNvPr id="8" name="Θέση περιεχομένου 71"/>
          <p:cNvPicPr>
            <a:picLocks noChangeAspect="1"/>
          </p:cNvPicPr>
          <p:nvPr/>
        </p:nvPicPr>
        <p:blipFill rotWithShape="1">
          <a:blip r:embed="rId4"/>
          <a:srcRect l="22665" t="31286" r="25560" b="25141"/>
          <a:stretch/>
        </p:blipFill>
        <p:spPr>
          <a:xfrm>
            <a:off x="7301749" y="4595531"/>
            <a:ext cx="4565107" cy="2160000"/>
          </a:xfrm>
          <a:prstGeom prst="rect">
            <a:avLst/>
          </a:prstGeom>
        </p:spPr>
      </p:pic>
      <p:pic>
        <p:nvPicPr>
          <p:cNvPr id="9" name="Θέση περιεχομένου 20"/>
          <p:cNvPicPr>
            <a:picLocks noChangeAspect="1"/>
          </p:cNvPicPr>
          <p:nvPr/>
        </p:nvPicPr>
        <p:blipFill rotWithShape="1">
          <a:blip r:embed="rId5"/>
          <a:srcRect l="22987" t="36774" r="26259" b="18534"/>
          <a:stretch/>
        </p:blipFill>
        <p:spPr>
          <a:xfrm>
            <a:off x="1120461" y="4275783"/>
            <a:ext cx="4290195" cy="2124000"/>
          </a:xfrm>
          <a:prstGeom prst="rect">
            <a:avLst/>
          </a:prstGeom>
        </p:spPr>
      </p:pic>
      <p:pic>
        <p:nvPicPr>
          <p:cNvPr id="10" name="Θέση περιεχομένου 33"/>
          <p:cNvPicPr>
            <a:picLocks noChangeAspect="1"/>
          </p:cNvPicPr>
          <p:nvPr/>
        </p:nvPicPr>
        <p:blipFill rotWithShape="1">
          <a:blip r:embed="rId6"/>
          <a:srcRect l="22654" t="41214" r="25760" b="14094"/>
          <a:stretch/>
        </p:blipFill>
        <p:spPr>
          <a:xfrm>
            <a:off x="7456865" y="129363"/>
            <a:ext cx="443443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88259" y="174812"/>
            <a:ext cx="11725835" cy="6508376"/>
          </a:xfrm>
        </p:spPr>
        <p:txBody>
          <a:bodyPr/>
          <a:lstStyle/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</a:t>
            </a:r>
            <a:r>
              <a:rPr lang="es-ES" dirty="0" smtClean="0"/>
              <a:t>     </a:t>
            </a:r>
          </a:p>
          <a:p>
            <a:endParaRPr lang="es-ES" dirty="0"/>
          </a:p>
          <a:p>
            <a:pPr marL="0" indent="0">
              <a:buNone/>
            </a:pP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Suecia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   España                                  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Θέση περιεχομένου 3"/>
          <p:cNvPicPr>
            <a:picLocks noChangeAspect="1"/>
          </p:cNvPicPr>
          <p:nvPr/>
        </p:nvPicPr>
        <p:blipFill rotWithShape="1">
          <a:blip r:embed="rId2"/>
          <a:srcRect l="23706" t="35611" r="23475" b="22051"/>
          <a:stretch/>
        </p:blipFill>
        <p:spPr>
          <a:xfrm>
            <a:off x="1559857" y="174812"/>
            <a:ext cx="4321835" cy="2232000"/>
          </a:xfrm>
          <a:prstGeom prst="rect">
            <a:avLst/>
          </a:prstGeom>
        </p:spPr>
      </p:pic>
      <p:pic>
        <p:nvPicPr>
          <p:cNvPr id="7" name="Θέση περιεχομένου 39"/>
          <p:cNvPicPr>
            <a:picLocks noChangeAspect="1"/>
          </p:cNvPicPr>
          <p:nvPr/>
        </p:nvPicPr>
        <p:blipFill rotWithShape="1">
          <a:blip r:embed="rId3"/>
          <a:srcRect l="23186" t="35921" r="24865" b="18033"/>
          <a:stretch/>
        </p:blipFill>
        <p:spPr>
          <a:xfrm>
            <a:off x="5217462" y="2331781"/>
            <a:ext cx="4478982" cy="2232000"/>
          </a:xfrm>
          <a:prstGeom prst="rect">
            <a:avLst/>
          </a:prstGeom>
        </p:spPr>
      </p:pic>
      <p:pic>
        <p:nvPicPr>
          <p:cNvPr id="8" name="Θέση περιεχομένου 73"/>
          <p:cNvPicPr>
            <a:picLocks noChangeAspect="1"/>
          </p:cNvPicPr>
          <p:nvPr/>
        </p:nvPicPr>
        <p:blipFill rotWithShape="1">
          <a:blip r:embed="rId4"/>
          <a:srcRect l="23359" t="36539" r="25733" b="19578"/>
          <a:stretch/>
        </p:blipFill>
        <p:spPr>
          <a:xfrm>
            <a:off x="7456953" y="4383741"/>
            <a:ext cx="4605468" cy="2232000"/>
          </a:xfrm>
          <a:prstGeom prst="rect">
            <a:avLst/>
          </a:prstGeom>
        </p:spPr>
      </p:pic>
      <p:pic>
        <p:nvPicPr>
          <p:cNvPr id="9" name="Θέση περιεχομένου 22"/>
          <p:cNvPicPr>
            <a:picLocks noChangeAspect="1"/>
          </p:cNvPicPr>
          <p:nvPr/>
        </p:nvPicPr>
        <p:blipFill rotWithShape="1">
          <a:blip r:embed="rId5"/>
          <a:srcRect l="22987" t="43286" r="25260" b="12910"/>
          <a:stretch/>
        </p:blipFill>
        <p:spPr>
          <a:xfrm>
            <a:off x="1203357" y="4440992"/>
            <a:ext cx="4690219" cy="2232000"/>
          </a:xfrm>
          <a:prstGeom prst="rect">
            <a:avLst/>
          </a:prstGeom>
        </p:spPr>
      </p:pic>
      <p:pic>
        <p:nvPicPr>
          <p:cNvPr id="10" name="Θέση περιεχομένου 35"/>
          <p:cNvPicPr>
            <a:picLocks noChangeAspect="1"/>
          </p:cNvPicPr>
          <p:nvPr/>
        </p:nvPicPr>
        <p:blipFill rotWithShape="1">
          <a:blip r:embed="rId6"/>
          <a:srcRect l="22821" t="47429" r="24762" b="9654"/>
          <a:stretch/>
        </p:blipFill>
        <p:spPr>
          <a:xfrm>
            <a:off x="7065264" y="279821"/>
            <a:ext cx="484883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 DEFINITIVA, ¿SOMOS SEXISTAS?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Θέση περιεχομένου 36"/>
          <p:cNvSpPr>
            <a:spLocks noGrp="1"/>
          </p:cNvSpPr>
          <p:nvPr>
            <p:ph idx="1"/>
          </p:nvPr>
        </p:nvSpPr>
        <p:spPr>
          <a:xfrm>
            <a:off x="321973" y="1690688"/>
            <a:ext cx="11031828" cy="4800264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indent="0" algn="r">
              <a:buNone/>
            </a:pPr>
            <a:r>
              <a:rPr lang="es-ES" dirty="0" smtClean="0"/>
              <a:t>GRACIAS POR VUESTRA ATENCIÓN</a:t>
            </a:r>
            <a:endParaRPr lang="en-US" dirty="0"/>
          </a:p>
        </p:txBody>
      </p:sp>
      <p:pic>
        <p:nvPicPr>
          <p:cNvPr id="1026" name="Picture 2" descr="http://horizonteproyectohombremarbella.org/wp-content/uploads/2013/12/pensamientos-violetas-y-amari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0" y="2073499"/>
            <a:ext cx="42672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599" y="282388"/>
            <a:ext cx="11752729" cy="6387353"/>
          </a:xfrm>
        </p:spPr>
        <p:txBody>
          <a:bodyPr>
            <a:normAutofit fontScale="92500" lnSpcReduction="10000"/>
          </a:bodyPr>
          <a:lstStyle/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              Suecia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Portugal</a:t>
            </a: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Italia                                                             España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1"/>
          <p:cNvPicPr>
            <a:picLocks noChangeAspect="1"/>
          </p:cNvPicPr>
          <p:nvPr/>
        </p:nvPicPr>
        <p:blipFill rotWithShape="1">
          <a:blip r:embed="rId2"/>
          <a:srcRect l="23486" t="51793" r="38278" b="8412"/>
          <a:stretch/>
        </p:blipFill>
        <p:spPr>
          <a:xfrm>
            <a:off x="1506071" y="291705"/>
            <a:ext cx="3752951" cy="2196000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ChangeAspect="1"/>
          </p:cNvPicPr>
          <p:nvPr/>
        </p:nvPicPr>
        <p:blipFill rotWithShape="1">
          <a:blip r:embed="rId3"/>
          <a:srcRect l="23012" t="52300" r="37374" b="8762"/>
          <a:stretch/>
        </p:blipFill>
        <p:spPr>
          <a:xfrm>
            <a:off x="4515258" y="2487705"/>
            <a:ext cx="4121457" cy="2088000"/>
          </a:xfrm>
          <a:prstGeom prst="rect">
            <a:avLst/>
          </a:prstGeom>
        </p:spPr>
      </p:pic>
      <p:pic>
        <p:nvPicPr>
          <p:cNvPr id="7" name="Θέση περιεχομένου 41"/>
          <p:cNvPicPr>
            <a:picLocks noChangeAspect="1"/>
          </p:cNvPicPr>
          <p:nvPr/>
        </p:nvPicPr>
        <p:blipFill rotWithShape="1">
          <a:blip r:embed="rId4"/>
          <a:srcRect l="22490" t="51681" r="37722" b="9381"/>
          <a:stretch/>
        </p:blipFill>
        <p:spPr>
          <a:xfrm>
            <a:off x="8062696" y="4483745"/>
            <a:ext cx="3860293" cy="2124000"/>
          </a:xfrm>
          <a:prstGeom prst="rect">
            <a:avLst/>
          </a:prstGeom>
        </p:spPr>
      </p:pic>
      <p:pic>
        <p:nvPicPr>
          <p:cNvPr id="8" name="Θέση περιεχομένου 79"/>
          <p:cNvPicPr>
            <a:picLocks noChangeAspect="1"/>
          </p:cNvPicPr>
          <p:nvPr/>
        </p:nvPicPr>
        <p:blipFill rotWithShape="1">
          <a:blip r:embed="rId5"/>
          <a:srcRect l="23707" t="39012" r="38591" b="21431"/>
          <a:stretch/>
        </p:blipFill>
        <p:spPr>
          <a:xfrm>
            <a:off x="1405058" y="4557521"/>
            <a:ext cx="3722902" cy="2196000"/>
          </a:xfrm>
          <a:prstGeom prst="rect">
            <a:avLst/>
          </a:prstGeom>
        </p:spPr>
      </p:pic>
      <p:pic>
        <p:nvPicPr>
          <p:cNvPr id="9" name="Θέση περιεχομένου 2"/>
          <p:cNvPicPr>
            <a:picLocks noChangeAspect="1"/>
          </p:cNvPicPr>
          <p:nvPr/>
        </p:nvPicPr>
        <p:blipFill rotWithShape="1">
          <a:blip r:embed="rId6"/>
          <a:srcRect l="23486" t="37958" r="37242" b="20309"/>
          <a:stretch/>
        </p:blipFill>
        <p:spPr>
          <a:xfrm>
            <a:off x="8332626" y="393669"/>
            <a:ext cx="3675570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2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599" y="282388"/>
            <a:ext cx="11752729" cy="6387353"/>
          </a:xfrm>
        </p:spPr>
        <p:txBody>
          <a:bodyPr>
            <a:normAutofit fontScale="92500" lnSpcReduction="20000"/>
          </a:bodyPr>
          <a:lstStyle/>
          <a:p>
            <a:endParaRPr lang="es-ES" dirty="0" smtClean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 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Suecia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Portugal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España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   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3143" t="35884" r="28950" b="21090"/>
          <a:stretch/>
        </p:blipFill>
        <p:spPr>
          <a:xfrm>
            <a:off x="1417434" y="209302"/>
            <a:ext cx="3257210" cy="2052000"/>
          </a:xfrm>
          <a:prstGeom prst="rect">
            <a:avLst/>
          </a:prstGeom>
        </p:spPr>
      </p:pic>
      <p:pic>
        <p:nvPicPr>
          <p:cNvPr id="5" name="Θέση περιεχομένου 7"/>
          <p:cNvPicPr>
            <a:picLocks noChangeAspect="1"/>
          </p:cNvPicPr>
          <p:nvPr/>
        </p:nvPicPr>
        <p:blipFill rotWithShape="1">
          <a:blip r:embed="rId3"/>
          <a:srcRect l="23185" t="39319" r="29556" b="18034"/>
          <a:stretch/>
        </p:blipFill>
        <p:spPr>
          <a:xfrm>
            <a:off x="4231902" y="2548216"/>
            <a:ext cx="4186428" cy="2124000"/>
          </a:xfrm>
          <a:prstGeom prst="rect">
            <a:avLst/>
          </a:prstGeom>
        </p:spPr>
      </p:pic>
      <p:pic>
        <p:nvPicPr>
          <p:cNvPr id="6" name="Θέση περιεχομένου 43"/>
          <p:cNvPicPr>
            <a:picLocks noChangeAspect="1"/>
          </p:cNvPicPr>
          <p:nvPr/>
        </p:nvPicPr>
        <p:blipFill rotWithShape="1">
          <a:blip r:embed="rId4"/>
          <a:srcRect l="23533" t="37776" r="30946" b="20196"/>
          <a:stretch/>
        </p:blipFill>
        <p:spPr>
          <a:xfrm>
            <a:off x="7889504" y="4528296"/>
            <a:ext cx="4091824" cy="2285365"/>
          </a:xfrm>
          <a:prstGeom prst="rect">
            <a:avLst/>
          </a:prstGeom>
        </p:spPr>
      </p:pic>
      <p:pic>
        <p:nvPicPr>
          <p:cNvPr id="7" name="Θέση περιεχομένου 77"/>
          <p:cNvPicPr>
            <a:picLocks noChangeAspect="1"/>
          </p:cNvPicPr>
          <p:nvPr/>
        </p:nvPicPr>
        <p:blipFill rotWithShape="1">
          <a:blip r:embed="rId5"/>
          <a:srcRect l="23185" t="40247" r="31293" b="18652"/>
          <a:stretch/>
        </p:blipFill>
        <p:spPr>
          <a:xfrm>
            <a:off x="1198512" y="4642597"/>
            <a:ext cx="4255036" cy="2160000"/>
          </a:xfrm>
          <a:prstGeom prst="rect">
            <a:avLst/>
          </a:prstGeom>
        </p:spPr>
      </p:pic>
      <p:pic>
        <p:nvPicPr>
          <p:cNvPr id="8" name="Θέση περιεχομένου 4"/>
          <p:cNvPicPr>
            <a:picLocks noChangeAspect="1"/>
          </p:cNvPicPr>
          <p:nvPr/>
        </p:nvPicPr>
        <p:blipFill rotWithShape="1">
          <a:blip r:embed="rId6"/>
          <a:srcRect l="22821" t="38550" r="28922" b="16462"/>
          <a:stretch/>
        </p:blipFill>
        <p:spPr>
          <a:xfrm>
            <a:off x="7134896" y="476245"/>
            <a:ext cx="4670523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599" y="282388"/>
            <a:ext cx="11752729" cy="6387353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Suecia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Portugal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   España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4528" t="23654" r="21721" b="26051"/>
          <a:stretch/>
        </p:blipFill>
        <p:spPr>
          <a:xfrm>
            <a:off x="1712135" y="411176"/>
            <a:ext cx="4285254" cy="2869905"/>
          </a:xfrm>
          <a:prstGeom prst="rect">
            <a:avLst/>
          </a:prstGeom>
        </p:spPr>
      </p:pic>
      <p:pic>
        <p:nvPicPr>
          <p:cNvPr id="5" name="Θέση περιεχομένου 10"/>
          <p:cNvPicPr>
            <a:picLocks noChangeAspect="1"/>
          </p:cNvPicPr>
          <p:nvPr/>
        </p:nvPicPr>
        <p:blipFill rotWithShape="1">
          <a:blip r:embed="rId3"/>
          <a:srcRect l="23359" t="32522" r="24517" b="18960"/>
          <a:stretch/>
        </p:blipFill>
        <p:spPr>
          <a:xfrm>
            <a:off x="6091515" y="2675966"/>
            <a:ext cx="4034118" cy="2111188"/>
          </a:xfrm>
          <a:prstGeom prst="rect">
            <a:avLst/>
          </a:prstGeom>
        </p:spPr>
      </p:pic>
      <p:pic>
        <p:nvPicPr>
          <p:cNvPr id="6" name="Θέση περιεχομένου 45"/>
          <p:cNvPicPr>
            <a:picLocks noChangeAspect="1"/>
          </p:cNvPicPr>
          <p:nvPr/>
        </p:nvPicPr>
        <p:blipFill rotWithShape="1">
          <a:blip r:embed="rId4"/>
          <a:srcRect l="22838" t="43039" r="26081" b="9679"/>
          <a:stretch/>
        </p:blipFill>
        <p:spPr>
          <a:xfrm>
            <a:off x="7705165" y="4679577"/>
            <a:ext cx="3953436" cy="2057400"/>
          </a:xfrm>
          <a:prstGeom prst="rect">
            <a:avLst/>
          </a:prstGeom>
        </p:spPr>
      </p:pic>
      <p:pic>
        <p:nvPicPr>
          <p:cNvPr id="7" name="Θέση περιεχομένου 81"/>
          <p:cNvPicPr>
            <a:picLocks noChangeAspect="1"/>
          </p:cNvPicPr>
          <p:nvPr/>
        </p:nvPicPr>
        <p:blipFill rotWithShape="1">
          <a:blip r:embed="rId5"/>
          <a:srcRect l="22317" t="32521" r="25560" b="20506"/>
          <a:stretch/>
        </p:blipFill>
        <p:spPr>
          <a:xfrm>
            <a:off x="1411937" y="4343399"/>
            <a:ext cx="4476319" cy="2268000"/>
          </a:xfrm>
          <a:prstGeom prst="rect">
            <a:avLst/>
          </a:prstGeom>
        </p:spPr>
      </p:pic>
      <p:pic>
        <p:nvPicPr>
          <p:cNvPr id="8" name="Θέση περιεχομένου 6"/>
          <p:cNvPicPr>
            <a:picLocks noChangeAspect="1"/>
          </p:cNvPicPr>
          <p:nvPr/>
        </p:nvPicPr>
        <p:blipFill rotWithShape="1">
          <a:blip r:embed="rId6"/>
          <a:srcRect l="22821" t="30855" r="25261" b="18534"/>
          <a:stretch/>
        </p:blipFill>
        <p:spPr>
          <a:xfrm>
            <a:off x="7366715" y="374341"/>
            <a:ext cx="4018209" cy="22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599" y="282388"/>
            <a:ext cx="11752729" cy="6387353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         Suecia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Portugal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      España                   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24234" t="23900" r="30630" b="31558"/>
          <a:stretch/>
        </p:blipFill>
        <p:spPr>
          <a:xfrm>
            <a:off x="1546411" y="282387"/>
            <a:ext cx="4107939" cy="1963272"/>
          </a:xfrm>
          <a:prstGeom prst="rect">
            <a:avLst/>
          </a:prstGeom>
        </p:spPr>
      </p:pic>
      <p:pic>
        <p:nvPicPr>
          <p:cNvPr id="5" name="Θέση περιεχομένου 12"/>
          <p:cNvPicPr>
            <a:picLocks noChangeAspect="1"/>
          </p:cNvPicPr>
          <p:nvPr/>
        </p:nvPicPr>
        <p:blipFill rotWithShape="1">
          <a:blip r:embed="rId3"/>
          <a:srcRect l="23705" t="30359" r="32337" b="26995"/>
          <a:stretch/>
        </p:blipFill>
        <p:spPr>
          <a:xfrm>
            <a:off x="4625788" y="2359851"/>
            <a:ext cx="3828000" cy="2088000"/>
          </a:xfrm>
          <a:prstGeom prst="rect">
            <a:avLst/>
          </a:prstGeom>
        </p:spPr>
      </p:pic>
      <p:pic>
        <p:nvPicPr>
          <p:cNvPr id="6" name="Θέση περιεχομένου 47"/>
          <p:cNvPicPr>
            <a:picLocks noChangeAspect="1"/>
          </p:cNvPicPr>
          <p:nvPr/>
        </p:nvPicPr>
        <p:blipFill rotWithShape="1">
          <a:blip r:embed="rId4"/>
          <a:srcRect l="23359" t="40247" r="32509" b="15870"/>
          <a:stretch/>
        </p:blipFill>
        <p:spPr>
          <a:xfrm>
            <a:off x="7719941" y="4309675"/>
            <a:ext cx="4185630" cy="2340000"/>
          </a:xfrm>
          <a:prstGeom prst="rect">
            <a:avLst/>
          </a:prstGeom>
        </p:spPr>
      </p:pic>
      <p:pic>
        <p:nvPicPr>
          <p:cNvPr id="7" name="Θέση περιεχομένου 83"/>
          <p:cNvPicPr>
            <a:picLocks noChangeAspect="1"/>
          </p:cNvPicPr>
          <p:nvPr/>
        </p:nvPicPr>
        <p:blipFill rotWithShape="1">
          <a:blip r:embed="rId5"/>
          <a:srcRect l="22838" t="30667" r="31814" b="26068"/>
          <a:stretch/>
        </p:blipFill>
        <p:spPr>
          <a:xfrm>
            <a:off x="1174005" y="4323122"/>
            <a:ext cx="4295313" cy="2304000"/>
          </a:xfrm>
          <a:prstGeom prst="rect">
            <a:avLst/>
          </a:prstGeom>
        </p:spPr>
      </p:pic>
      <p:pic>
        <p:nvPicPr>
          <p:cNvPr id="8" name="Θέση περιεχομένου 8"/>
          <p:cNvPicPr>
            <a:picLocks noChangeAspect="1"/>
          </p:cNvPicPr>
          <p:nvPr/>
        </p:nvPicPr>
        <p:blipFill rotWithShape="1">
          <a:blip r:embed="rId6"/>
          <a:srcRect l="22987" t="39438" r="32250" b="14686"/>
          <a:stretch/>
        </p:blipFill>
        <p:spPr>
          <a:xfrm>
            <a:off x="8211644" y="158027"/>
            <a:ext cx="3936072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2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2047" y="255494"/>
            <a:ext cx="11618259" cy="6373906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     Suecia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Portugal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  España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2"/>
          <a:srcRect l="22664" t="42410" r="24343" b="13707"/>
          <a:stretch/>
        </p:blipFill>
        <p:spPr>
          <a:xfrm>
            <a:off x="1459535" y="484094"/>
            <a:ext cx="5026058" cy="2340000"/>
          </a:xfrm>
          <a:prstGeom prst="rect">
            <a:avLst/>
          </a:prstGeom>
        </p:spPr>
      </p:pic>
      <p:pic>
        <p:nvPicPr>
          <p:cNvPr id="6" name="Θέση περιεχομένου 14"/>
          <p:cNvPicPr>
            <a:picLocks noChangeAspect="1"/>
          </p:cNvPicPr>
          <p:nvPr/>
        </p:nvPicPr>
        <p:blipFill rotWithShape="1">
          <a:blip r:embed="rId3"/>
          <a:srcRect l="22664" t="34685" r="26950" b="22669"/>
          <a:stretch/>
        </p:blipFill>
        <p:spPr>
          <a:xfrm>
            <a:off x="6614382" y="2670512"/>
            <a:ext cx="4463477" cy="2124000"/>
          </a:xfrm>
          <a:prstGeom prst="rect">
            <a:avLst/>
          </a:prstGeom>
        </p:spPr>
      </p:pic>
      <p:pic>
        <p:nvPicPr>
          <p:cNvPr id="7" name="Θέση περιεχομένου 49"/>
          <p:cNvPicPr>
            <a:picLocks noChangeAspect="1"/>
          </p:cNvPicPr>
          <p:nvPr/>
        </p:nvPicPr>
        <p:blipFill rotWithShape="1">
          <a:blip r:embed="rId4"/>
          <a:srcRect l="23533" t="32213" r="27123" b="25141"/>
          <a:stretch/>
        </p:blipFill>
        <p:spPr>
          <a:xfrm>
            <a:off x="7490008" y="4754065"/>
            <a:ext cx="4000696" cy="1944000"/>
          </a:xfrm>
          <a:prstGeom prst="rect">
            <a:avLst/>
          </a:prstGeom>
        </p:spPr>
      </p:pic>
      <p:pic>
        <p:nvPicPr>
          <p:cNvPr id="8" name="Θέση περιεχομένου 85"/>
          <p:cNvPicPr>
            <a:picLocks noChangeAspect="1"/>
          </p:cNvPicPr>
          <p:nvPr/>
        </p:nvPicPr>
        <p:blipFill rotWithShape="1">
          <a:blip r:embed="rId5"/>
          <a:srcRect l="22837" t="35921" r="27992" b="22359"/>
          <a:stretch/>
        </p:blipFill>
        <p:spPr>
          <a:xfrm>
            <a:off x="1343914" y="4343400"/>
            <a:ext cx="4452536" cy="2124000"/>
          </a:xfrm>
          <a:prstGeom prst="rect">
            <a:avLst/>
          </a:prstGeom>
        </p:spPr>
      </p:pic>
      <p:pic>
        <p:nvPicPr>
          <p:cNvPr id="9" name="Θέση περιεχομένου 10"/>
          <p:cNvPicPr>
            <a:picLocks noChangeAspect="1"/>
          </p:cNvPicPr>
          <p:nvPr/>
        </p:nvPicPr>
        <p:blipFill rotWithShape="1">
          <a:blip r:embed="rId6"/>
          <a:srcRect l="22655" t="42397" r="25260" b="10838"/>
          <a:stretch/>
        </p:blipFill>
        <p:spPr>
          <a:xfrm>
            <a:off x="7703081" y="255494"/>
            <a:ext cx="427898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9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28599" y="215153"/>
            <a:ext cx="11725835" cy="6373906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Suecia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Portugal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España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Θέση περιεχομένου 5"/>
          <p:cNvPicPr>
            <a:picLocks noChangeAspect="1"/>
          </p:cNvPicPr>
          <p:nvPr/>
        </p:nvPicPr>
        <p:blipFill rotWithShape="1">
          <a:blip r:embed="rId2"/>
          <a:srcRect l="23185" t="36848" r="29556" b="22360"/>
          <a:stretch/>
        </p:blipFill>
        <p:spPr>
          <a:xfrm>
            <a:off x="1492241" y="215153"/>
            <a:ext cx="4599275" cy="2232000"/>
          </a:xfrm>
          <a:prstGeom prst="rect">
            <a:avLst/>
          </a:prstGeom>
        </p:spPr>
      </p:pic>
      <p:pic>
        <p:nvPicPr>
          <p:cNvPr id="5" name="Θέση περιεχομένου 16"/>
          <p:cNvPicPr>
            <a:picLocks noChangeAspect="1"/>
          </p:cNvPicPr>
          <p:nvPr/>
        </p:nvPicPr>
        <p:blipFill rotWithShape="1">
          <a:blip r:embed="rId3"/>
          <a:srcRect l="23359" t="39629" r="31120" b="18961"/>
          <a:stretch/>
        </p:blipFill>
        <p:spPr>
          <a:xfrm>
            <a:off x="4692891" y="2346831"/>
            <a:ext cx="4082507" cy="2088000"/>
          </a:xfrm>
          <a:prstGeom prst="rect">
            <a:avLst/>
          </a:prstGeom>
        </p:spPr>
      </p:pic>
      <p:pic>
        <p:nvPicPr>
          <p:cNvPr id="6" name="Θέση περιεχομένου 51"/>
          <p:cNvPicPr>
            <a:picLocks noChangeAspect="1"/>
          </p:cNvPicPr>
          <p:nvPr/>
        </p:nvPicPr>
        <p:blipFill rotWithShape="1">
          <a:blip r:embed="rId4"/>
          <a:srcRect l="23185" t="37775" r="30772" b="21433"/>
          <a:stretch/>
        </p:blipFill>
        <p:spPr>
          <a:xfrm>
            <a:off x="7401249" y="4303059"/>
            <a:ext cx="4553185" cy="2268000"/>
          </a:xfrm>
          <a:prstGeom prst="rect">
            <a:avLst/>
          </a:prstGeom>
        </p:spPr>
      </p:pic>
      <p:pic>
        <p:nvPicPr>
          <p:cNvPr id="7" name="Θέση περιεχομένου 87"/>
          <p:cNvPicPr>
            <a:picLocks noChangeAspect="1"/>
          </p:cNvPicPr>
          <p:nvPr/>
        </p:nvPicPr>
        <p:blipFill rotWithShape="1">
          <a:blip r:embed="rId5"/>
          <a:srcRect l="23359" t="40247" r="30772" b="19579"/>
          <a:stretch/>
        </p:blipFill>
        <p:spPr>
          <a:xfrm>
            <a:off x="1210236" y="4334508"/>
            <a:ext cx="4532681" cy="2232000"/>
          </a:xfrm>
          <a:prstGeom prst="rect">
            <a:avLst/>
          </a:prstGeom>
        </p:spPr>
      </p:pic>
      <p:pic>
        <p:nvPicPr>
          <p:cNvPr id="8" name="Θέση περιεχομένου 12"/>
          <p:cNvPicPr>
            <a:picLocks noChangeAspect="1"/>
          </p:cNvPicPr>
          <p:nvPr/>
        </p:nvPicPr>
        <p:blipFill rotWithShape="1">
          <a:blip r:embed="rId6"/>
          <a:srcRect l="23652" t="38254" r="29588" b="20310"/>
          <a:stretch/>
        </p:blipFill>
        <p:spPr>
          <a:xfrm>
            <a:off x="7510127" y="287153"/>
            <a:ext cx="433542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4812" y="228600"/>
            <a:ext cx="11793070" cy="6373906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 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Suecia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Portugal</a:t>
            </a:r>
          </a:p>
          <a:p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  España</a:t>
            </a:r>
          </a:p>
        </p:txBody>
      </p:sp>
      <p:pic>
        <p:nvPicPr>
          <p:cNvPr id="4" name="Θέση περιεχομένου 7"/>
          <p:cNvPicPr>
            <a:picLocks noChangeAspect="1"/>
          </p:cNvPicPr>
          <p:nvPr/>
        </p:nvPicPr>
        <p:blipFill rotWithShape="1">
          <a:blip r:embed="rId2"/>
          <a:srcRect l="23185" t="34067" r="23475" b="18960"/>
          <a:stretch/>
        </p:blipFill>
        <p:spPr>
          <a:xfrm>
            <a:off x="1429459" y="228600"/>
            <a:ext cx="4217211" cy="2088000"/>
          </a:xfrm>
          <a:prstGeom prst="rect">
            <a:avLst/>
          </a:prstGeom>
        </p:spPr>
      </p:pic>
      <p:pic>
        <p:nvPicPr>
          <p:cNvPr id="5" name="Θέση περιεχομένου 18"/>
          <p:cNvPicPr>
            <a:picLocks noChangeAspect="1"/>
          </p:cNvPicPr>
          <p:nvPr/>
        </p:nvPicPr>
        <p:blipFill rotWithShape="1">
          <a:blip r:embed="rId3"/>
          <a:srcRect l="23880" t="41792" r="26081" b="16179"/>
          <a:stretch/>
        </p:blipFill>
        <p:spPr>
          <a:xfrm>
            <a:off x="4776793" y="2380128"/>
            <a:ext cx="4399714" cy="2124000"/>
          </a:xfrm>
          <a:prstGeom prst="rect">
            <a:avLst/>
          </a:prstGeom>
        </p:spPr>
      </p:pic>
      <p:pic>
        <p:nvPicPr>
          <p:cNvPr id="7" name="Θέση περιεχομένου 53"/>
          <p:cNvPicPr>
            <a:picLocks noChangeAspect="1"/>
          </p:cNvPicPr>
          <p:nvPr/>
        </p:nvPicPr>
        <p:blipFill rotWithShape="1">
          <a:blip r:embed="rId4"/>
          <a:srcRect l="23533" t="39629" r="24691" b="16797"/>
          <a:stretch/>
        </p:blipFill>
        <p:spPr>
          <a:xfrm>
            <a:off x="7244173" y="4567656"/>
            <a:ext cx="4565106" cy="2160000"/>
          </a:xfrm>
          <a:prstGeom prst="rect">
            <a:avLst/>
          </a:prstGeom>
        </p:spPr>
      </p:pic>
      <p:pic>
        <p:nvPicPr>
          <p:cNvPr id="6" name="Θέση περιεχομένου 2"/>
          <p:cNvPicPr>
            <a:picLocks noChangeAspect="1"/>
          </p:cNvPicPr>
          <p:nvPr/>
        </p:nvPicPr>
        <p:blipFill rotWithShape="1">
          <a:blip r:embed="rId5"/>
          <a:srcRect l="23320" t="44173" r="25594" b="13207"/>
          <a:stretch/>
        </p:blipFill>
        <p:spPr>
          <a:xfrm>
            <a:off x="1249248" y="4527868"/>
            <a:ext cx="4297998" cy="2016000"/>
          </a:xfrm>
          <a:prstGeom prst="rect">
            <a:avLst/>
          </a:prstGeom>
        </p:spPr>
      </p:pic>
      <p:pic>
        <p:nvPicPr>
          <p:cNvPr id="8" name="Θέση περιεχομένου 14"/>
          <p:cNvPicPr>
            <a:picLocks noChangeAspect="1"/>
          </p:cNvPicPr>
          <p:nvPr/>
        </p:nvPicPr>
        <p:blipFill rotWithShape="1">
          <a:blip r:embed="rId6"/>
          <a:srcRect l="23320" t="37662" r="25261" b="18534"/>
          <a:stretch/>
        </p:blipFill>
        <p:spPr>
          <a:xfrm>
            <a:off x="7374711" y="618186"/>
            <a:ext cx="4434568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0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>
          <a:xfrm>
            <a:off x="215153" y="255494"/>
            <a:ext cx="11685494" cy="6427694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                                                  Suecia</a:t>
            </a: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                                              España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Θέση περιεχομένου 3"/>
          <p:cNvPicPr>
            <a:picLocks noChangeAspect="1"/>
          </p:cNvPicPr>
          <p:nvPr/>
        </p:nvPicPr>
        <p:blipFill rotWithShape="1">
          <a:blip r:embed="rId2"/>
          <a:srcRect l="23785" t="30102" r="24733" b="26745"/>
          <a:stretch/>
        </p:blipFill>
        <p:spPr>
          <a:xfrm>
            <a:off x="1403040" y="162706"/>
            <a:ext cx="4888978" cy="2304000"/>
          </a:xfrm>
          <a:prstGeom prst="rect">
            <a:avLst/>
          </a:prstGeom>
        </p:spPr>
      </p:pic>
      <p:pic>
        <p:nvPicPr>
          <p:cNvPr id="11" name="Θέση περιεχομένου 20"/>
          <p:cNvPicPr>
            <a:picLocks noChangeAspect="1"/>
          </p:cNvPicPr>
          <p:nvPr/>
        </p:nvPicPr>
        <p:blipFill rotWithShape="1">
          <a:blip r:embed="rId3"/>
          <a:srcRect l="23186" t="35921" r="25734" b="22050"/>
          <a:stretch/>
        </p:blipFill>
        <p:spPr>
          <a:xfrm>
            <a:off x="4893401" y="2504947"/>
            <a:ext cx="5228783" cy="2088000"/>
          </a:xfrm>
          <a:prstGeom prst="rect">
            <a:avLst/>
          </a:prstGeom>
        </p:spPr>
      </p:pic>
      <p:pic>
        <p:nvPicPr>
          <p:cNvPr id="12" name="Θέση περιεχομένου 55"/>
          <p:cNvPicPr>
            <a:picLocks noChangeAspect="1"/>
          </p:cNvPicPr>
          <p:nvPr/>
        </p:nvPicPr>
        <p:blipFill rotWithShape="1">
          <a:blip r:embed="rId4"/>
          <a:srcRect l="23532" t="45810" r="26255" b="11544"/>
          <a:stretch/>
        </p:blipFill>
        <p:spPr>
          <a:xfrm>
            <a:off x="7327491" y="4455441"/>
            <a:ext cx="4523477" cy="2160000"/>
          </a:xfrm>
          <a:prstGeom prst="rect">
            <a:avLst/>
          </a:prstGeom>
        </p:spPr>
      </p:pic>
      <p:pic>
        <p:nvPicPr>
          <p:cNvPr id="6" name="Θέση περιεχομένου 4"/>
          <p:cNvPicPr>
            <a:picLocks noChangeAspect="1"/>
          </p:cNvPicPr>
          <p:nvPr/>
        </p:nvPicPr>
        <p:blipFill rotWithShape="1">
          <a:blip r:embed="rId5"/>
          <a:srcRect l="22986" t="48458" r="22599" b="6554"/>
          <a:stretch/>
        </p:blipFill>
        <p:spPr>
          <a:xfrm>
            <a:off x="1210613" y="4556947"/>
            <a:ext cx="4491947" cy="2088000"/>
          </a:xfrm>
          <a:prstGeom prst="rect">
            <a:avLst/>
          </a:prstGeom>
        </p:spPr>
      </p:pic>
      <p:pic>
        <p:nvPicPr>
          <p:cNvPr id="7" name="Θέση περιεχομένου 16"/>
          <p:cNvPicPr>
            <a:picLocks noChangeAspect="1"/>
          </p:cNvPicPr>
          <p:nvPr/>
        </p:nvPicPr>
        <p:blipFill rotWithShape="1">
          <a:blip r:embed="rId6"/>
          <a:srcRect l="22321" t="30108" r="24762" b="23424"/>
          <a:stretch/>
        </p:blipFill>
        <p:spPr>
          <a:xfrm>
            <a:off x="7624292" y="306706"/>
            <a:ext cx="437503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2582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204</Words>
  <Application>Microsoft Office PowerPoint</Application>
  <PresentationFormat>Ευρεία οθόνη</PresentationFormat>
  <Paragraphs>208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Θέμα του Office</vt:lpstr>
      <vt:lpstr> COMPROBANDO CUÁN SEXISTAS SOMOS! 1er Liceo General de Salónica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EN DEFINITIVA, ¿SOMOS SEXISTAS?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0000</dc:title>
  <dc:creator>admin</dc:creator>
  <cp:lastModifiedBy>admin</cp:lastModifiedBy>
  <cp:revision>41</cp:revision>
  <dcterms:created xsi:type="dcterms:W3CDTF">2018-02-21T20:25:56Z</dcterms:created>
  <dcterms:modified xsi:type="dcterms:W3CDTF">2018-03-16T16:45:14Z</dcterms:modified>
</cp:coreProperties>
</file>