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dirty="0" smtClean="0"/>
              <a:t>DISCRIMINATION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378818" y="5164428"/>
            <a:ext cx="5975796" cy="1541647"/>
          </a:xfrm>
        </p:spPr>
        <p:txBody>
          <a:bodyPr>
            <a:normAutofit/>
          </a:bodyPr>
          <a:lstStyle/>
          <a:p>
            <a:r>
              <a:rPr lang="lt-LT" dirty="0" err="1" smtClean="0">
                <a:solidFill>
                  <a:srgbClr val="92D050"/>
                </a:solidFill>
              </a:rPr>
              <a:t>Made</a:t>
            </a:r>
            <a:r>
              <a:rPr lang="lt-LT" dirty="0" smtClean="0">
                <a:solidFill>
                  <a:srgbClr val="92D050"/>
                </a:solidFill>
              </a:rPr>
              <a:t> </a:t>
            </a:r>
            <a:r>
              <a:rPr lang="lt-LT" dirty="0" err="1" smtClean="0">
                <a:solidFill>
                  <a:srgbClr val="92D050"/>
                </a:solidFill>
              </a:rPr>
              <a:t>by</a:t>
            </a:r>
            <a:r>
              <a:rPr lang="lt-LT" dirty="0" smtClean="0">
                <a:solidFill>
                  <a:srgbClr val="92D050"/>
                </a:solidFill>
              </a:rPr>
              <a:t>: Klaudijus </a:t>
            </a:r>
            <a:r>
              <a:rPr lang="lt-LT" dirty="0" err="1" smtClean="0">
                <a:solidFill>
                  <a:srgbClr val="92D050"/>
                </a:solidFill>
              </a:rPr>
              <a:t>Jaroščenka</a:t>
            </a:r>
            <a:r>
              <a:rPr lang="lt-LT" dirty="0" smtClean="0">
                <a:solidFill>
                  <a:srgbClr val="92D050"/>
                </a:solidFill>
              </a:rPr>
              <a:t>, Ieva </a:t>
            </a:r>
            <a:r>
              <a:rPr lang="lt-LT" dirty="0" err="1" smtClean="0">
                <a:solidFill>
                  <a:srgbClr val="92D050"/>
                </a:solidFill>
              </a:rPr>
              <a:t>Paplauskaitė</a:t>
            </a:r>
            <a:r>
              <a:rPr lang="lt-LT" dirty="0" smtClean="0">
                <a:solidFill>
                  <a:srgbClr val="92D050"/>
                </a:solidFill>
              </a:rPr>
              <a:t>, Jokūbas Černiauskas, Roberta </a:t>
            </a:r>
            <a:r>
              <a:rPr lang="lt-LT" dirty="0" err="1" smtClean="0">
                <a:solidFill>
                  <a:srgbClr val="92D050"/>
                </a:solidFill>
              </a:rPr>
              <a:t>Mickevičiūtė</a:t>
            </a:r>
            <a:r>
              <a:rPr lang="lt-LT" dirty="0" smtClean="0">
                <a:solidFill>
                  <a:srgbClr val="92D050"/>
                </a:solidFill>
              </a:rPr>
              <a:t>, Ernesta </a:t>
            </a:r>
            <a:r>
              <a:rPr lang="lt-LT" dirty="0" err="1" smtClean="0">
                <a:solidFill>
                  <a:srgbClr val="92D050"/>
                </a:solidFill>
              </a:rPr>
              <a:t>Onusaitytė</a:t>
            </a:r>
            <a:r>
              <a:rPr lang="lt-LT" dirty="0" smtClean="0">
                <a:solidFill>
                  <a:srgbClr val="92D050"/>
                </a:solidFill>
              </a:rPr>
              <a:t>, Deimantė </a:t>
            </a:r>
            <a:r>
              <a:rPr lang="lt-LT" dirty="0" err="1" smtClean="0">
                <a:solidFill>
                  <a:srgbClr val="92D050"/>
                </a:solidFill>
              </a:rPr>
              <a:t>Kovalkovaitė</a:t>
            </a:r>
            <a:r>
              <a:rPr lang="lt-LT" dirty="0" smtClean="0">
                <a:solidFill>
                  <a:srgbClr val="92D050"/>
                </a:solidFill>
              </a:rPr>
              <a:t>, Lukas Kaminskas</a:t>
            </a:r>
          </a:p>
          <a:p>
            <a:r>
              <a:rPr lang="lt-LT" dirty="0" smtClean="0">
                <a:solidFill>
                  <a:srgbClr val="92D050"/>
                </a:solidFill>
              </a:rPr>
              <a:t>2B</a:t>
            </a:r>
            <a:endParaRPr lang="lt-LT" dirty="0">
              <a:solidFill>
                <a:srgbClr val="92D050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77" y="131999"/>
            <a:ext cx="2996526" cy="2266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494" y="652252"/>
            <a:ext cx="428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5667" y="759854"/>
            <a:ext cx="8917427" cy="4559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err="1" smtClean="0">
                <a:solidFill>
                  <a:srgbClr val="92D050"/>
                </a:solidFill>
              </a:rPr>
              <a:t>Discrimination</a:t>
            </a:r>
            <a:r>
              <a:rPr lang="lt-LT" sz="2400" dirty="0">
                <a:solidFill>
                  <a:srgbClr val="92D050"/>
                </a:solidFill>
              </a:rPr>
              <a:t> </a:t>
            </a:r>
            <a:r>
              <a:rPr lang="lt-LT" sz="2400" dirty="0" smtClean="0"/>
              <a:t>– </a:t>
            </a:r>
            <a:r>
              <a:rPr lang="en-US" sz="2400" dirty="0" smtClean="0"/>
              <a:t>Our </a:t>
            </a:r>
            <a:r>
              <a:rPr lang="en-US" sz="2400" dirty="0"/>
              <a:t>rights restriction or deprivation for a person or a person's category because of race, nationality, language,   religion or politics, property or social situation, birth place and etc. Also measure of a state or a couple of states restricts other states, </a:t>
            </a:r>
            <a:r>
              <a:rPr lang="en-US" sz="2400" dirty="0" smtClean="0"/>
              <a:t>its </a:t>
            </a:r>
            <a:r>
              <a:rPr lang="en-US" sz="2400" dirty="0" err="1"/>
              <a:t>representitive</a:t>
            </a:r>
            <a:r>
              <a:rPr lang="en-US" sz="2400" dirty="0"/>
              <a:t> or citizens, legal and physical persons rights. (</a:t>
            </a:r>
            <a:r>
              <a:rPr lang="en-US" sz="2400" dirty="0" err="1"/>
              <a:t>Vikipedia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3615341"/>
            <a:ext cx="54578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7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056067"/>
            <a:ext cx="8672728" cy="4985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err="1" smtClean="0"/>
              <a:t>Our</a:t>
            </a:r>
            <a:r>
              <a:rPr lang="lt-LT" sz="2400" dirty="0" smtClean="0"/>
              <a:t> </a:t>
            </a:r>
            <a:r>
              <a:rPr lang="lt-LT" sz="2400" dirty="0" err="1" smtClean="0"/>
              <a:t>team</a:t>
            </a:r>
            <a:r>
              <a:rPr lang="lt-LT" sz="2400" dirty="0" smtClean="0"/>
              <a:t> </a:t>
            </a:r>
            <a:r>
              <a:rPr lang="lt-LT" sz="2400" dirty="0" err="1" smtClean="0"/>
              <a:t>decided</a:t>
            </a:r>
            <a:r>
              <a:rPr lang="lt-LT" sz="2400" dirty="0" smtClean="0"/>
              <a:t> to </a:t>
            </a:r>
            <a:r>
              <a:rPr lang="lt-LT" sz="2400" dirty="0" err="1" smtClean="0"/>
              <a:t>make</a:t>
            </a:r>
            <a:r>
              <a:rPr lang="lt-LT" sz="2400" dirty="0" smtClean="0"/>
              <a:t> a </a:t>
            </a:r>
            <a:r>
              <a:rPr lang="en-US" sz="2400" dirty="0" smtClean="0"/>
              <a:t> short </a:t>
            </a:r>
            <a:r>
              <a:rPr lang="lt-LT" sz="2400" dirty="0" err="1" smtClean="0"/>
              <a:t>survey</a:t>
            </a:r>
            <a:r>
              <a:rPr lang="lt-LT" sz="2400" dirty="0" smtClean="0"/>
              <a:t>. </a:t>
            </a:r>
            <a:r>
              <a:rPr lang="en-US" sz="2400" dirty="0" smtClean="0"/>
              <a:t>During </a:t>
            </a:r>
            <a:r>
              <a:rPr lang="en-US" sz="2400" smtClean="0"/>
              <a:t>breaks w</a:t>
            </a:r>
            <a:r>
              <a:rPr lang="lt-LT" sz="2400" smtClean="0"/>
              <a:t>e </a:t>
            </a:r>
            <a:r>
              <a:rPr lang="lt-LT" sz="2400" dirty="0" err="1" smtClean="0"/>
              <a:t>interviewed</a:t>
            </a:r>
            <a:r>
              <a:rPr lang="lt-LT" sz="2400" dirty="0" smtClean="0"/>
              <a:t> </a:t>
            </a:r>
            <a:r>
              <a:rPr lang="lt-LT" sz="2400" dirty="0" err="1" smtClean="0"/>
              <a:t>our</a:t>
            </a:r>
            <a:r>
              <a:rPr lang="lt-LT" sz="2400" dirty="0" smtClean="0"/>
              <a:t> </a:t>
            </a:r>
            <a:r>
              <a:rPr lang="lt-LT" sz="2400" dirty="0" err="1" smtClean="0"/>
              <a:t>school</a:t>
            </a:r>
            <a:r>
              <a:rPr lang="lt-LT" sz="2400" dirty="0" smtClean="0"/>
              <a:t> </a:t>
            </a:r>
            <a:r>
              <a:rPr lang="lt-LT" sz="2400" dirty="0" err="1" smtClean="0"/>
              <a:t>students</a:t>
            </a:r>
            <a:r>
              <a:rPr lang="lt-LT" sz="2400" dirty="0" smtClean="0"/>
              <a:t> </a:t>
            </a:r>
            <a:r>
              <a:rPr lang="lt-LT" sz="2400" dirty="0" err="1" smtClean="0"/>
              <a:t>and</a:t>
            </a:r>
            <a:r>
              <a:rPr lang="lt-LT" sz="2400" dirty="0" smtClean="0"/>
              <a:t> </a:t>
            </a:r>
            <a:r>
              <a:rPr lang="lt-LT" sz="2400" dirty="0" err="1" smtClean="0"/>
              <a:t>there</a:t>
            </a:r>
            <a:r>
              <a:rPr lang="lt-LT" sz="2400" dirty="0" smtClean="0"/>
              <a:t> </a:t>
            </a:r>
            <a:r>
              <a:rPr lang="lt-LT" sz="2400" dirty="0" err="1" smtClean="0"/>
              <a:t>is</a:t>
            </a:r>
            <a:r>
              <a:rPr lang="lt-LT" sz="2400" dirty="0" smtClean="0"/>
              <a:t> </a:t>
            </a:r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result</a:t>
            </a:r>
            <a:r>
              <a:rPr lang="lt-LT" sz="2400" dirty="0" smtClean="0"/>
              <a:t>. </a:t>
            </a:r>
            <a:endParaRPr lang="lt-LT" sz="24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/>
          <a:srcRect b="7132"/>
          <a:stretch/>
        </p:blipFill>
        <p:spPr>
          <a:xfrm>
            <a:off x="475579" y="2024714"/>
            <a:ext cx="4286250" cy="2830621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/>
          <a:srcRect b="9821"/>
          <a:stretch/>
        </p:blipFill>
        <p:spPr>
          <a:xfrm>
            <a:off x="5373223" y="3440024"/>
            <a:ext cx="3822293" cy="2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416417"/>
            <a:ext cx="8596668" cy="1320800"/>
          </a:xfrm>
        </p:spPr>
        <p:txBody>
          <a:bodyPr/>
          <a:lstStyle/>
          <a:p>
            <a:r>
              <a:rPr lang="lt-LT" dirty="0" err="1" smtClean="0"/>
              <a:t>Questions</a:t>
            </a:r>
            <a:r>
              <a:rPr lang="lt-LT" dirty="0" smtClean="0"/>
              <a:t>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83861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lt-LT" sz="2000" dirty="0" smtClean="0"/>
              <a:t>1.What </a:t>
            </a:r>
            <a:r>
              <a:rPr lang="lt-LT" sz="2000" dirty="0" err="1" smtClean="0"/>
              <a:t>is</a:t>
            </a:r>
            <a:r>
              <a:rPr lang="lt-LT" sz="2000" dirty="0" smtClean="0"/>
              <a:t> </a:t>
            </a:r>
            <a:r>
              <a:rPr lang="lt-LT" sz="2000" dirty="0" err="1" smtClean="0"/>
              <a:t>discrimination</a:t>
            </a:r>
            <a:r>
              <a:rPr lang="lt-LT" sz="2000" dirty="0" smtClean="0"/>
              <a:t>?</a:t>
            </a:r>
          </a:p>
          <a:p>
            <a:pPr marL="0" indent="0">
              <a:buNone/>
            </a:pPr>
            <a:r>
              <a:rPr lang="lt-LT" sz="2000" dirty="0" smtClean="0"/>
              <a:t>2.Why </a:t>
            </a:r>
            <a:r>
              <a:rPr lang="lt-LT" sz="2000" dirty="0" err="1" smtClean="0"/>
              <a:t>is</a:t>
            </a:r>
            <a:r>
              <a:rPr lang="lt-LT" sz="2000" dirty="0" smtClean="0"/>
              <a:t> </a:t>
            </a:r>
            <a:r>
              <a:rPr lang="lt-LT" sz="2000" dirty="0" err="1" smtClean="0"/>
              <a:t>discrimination</a:t>
            </a:r>
            <a:r>
              <a:rPr lang="lt-LT" sz="2000" dirty="0" smtClean="0"/>
              <a:t> </a:t>
            </a:r>
            <a:r>
              <a:rPr lang="lt-LT" sz="2000" dirty="0" err="1" smtClean="0"/>
              <a:t>happening</a:t>
            </a:r>
            <a:r>
              <a:rPr lang="lt-LT" sz="2000" dirty="0" smtClean="0"/>
              <a:t>?</a:t>
            </a:r>
          </a:p>
          <a:p>
            <a:pPr marL="0" indent="0">
              <a:buNone/>
            </a:pPr>
            <a:r>
              <a:rPr lang="lt-LT" sz="2000" dirty="0" smtClean="0"/>
              <a:t>3.Between </a:t>
            </a:r>
            <a:r>
              <a:rPr lang="lt-LT" sz="2000" dirty="0" err="1" smtClean="0"/>
              <a:t>what</a:t>
            </a:r>
            <a:r>
              <a:rPr lang="lt-LT" sz="2000" dirty="0" smtClean="0"/>
              <a:t> </a:t>
            </a:r>
            <a:r>
              <a:rPr lang="lt-LT" sz="2000" dirty="0" err="1" smtClean="0"/>
              <a:t>is</a:t>
            </a:r>
            <a:r>
              <a:rPr lang="lt-LT" sz="2000" dirty="0" smtClean="0"/>
              <a:t> it </a:t>
            </a:r>
            <a:r>
              <a:rPr lang="lt-LT" sz="2000" dirty="0" err="1" smtClean="0"/>
              <a:t>happening</a:t>
            </a:r>
            <a:r>
              <a:rPr lang="lt-LT" sz="2000" dirty="0" smtClean="0"/>
              <a:t>?</a:t>
            </a:r>
          </a:p>
          <a:p>
            <a:pPr marL="0" indent="0">
              <a:buNone/>
            </a:pPr>
            <a:r>
              <a:rPr lang="lt-LT" sz="2000" dirty="0" smtClean="0"/>
              <a:t>4.Consequences </a:t>
            </a:r>
            <a:r>
              <a:rPr lang="lt-LT" sz="2000" dirty="0" err="1" smtClean="0"/>
              <a:t>of</a:t>
            </a:r>
            <a:r>
              <a:rPr lang="lt-LT" sz="2000" dirty="0" smtClean="0"/>
              <a:t> </a:t>
            </a:r>
            <a:r>
              <a:rPr lang="lt-LT" sz="2000" dirty="0" err="1" smtClean="0"/>
              <a:t>the</a:t>
            </a:r>
            <a:r>
              <a:rPr lang="lt-LT" sz="2000" dirty="0" smtClean="0"/>
              <a:t> </a:t>
            </a:r>
            <a:r>
              <a:rPr lang="lt-LT" sz="2000" dirty="0" err="1" smtClean="0"/>
              <a:t>discrimination</a:t>
            </a:r>
            <a:r>
              <a:rPr lang="lt-LT" sz="2000" dirty="0" smtClean="0"/>
              <a:t>.</a:t>
            </a:r>
          </a:p>
          <a:p>
            <a:pPr marL="0" indent="0">
              <a:buNone/>
            </a:pPr>
            <a:r>
              <a:rPr lang="lt-LT" sz="2000" dirty="0" smtClean="0"/>
              <a:t>5.How to stop it?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/>
          <a:srcRect t="27185"/>
          <a:stretch/>
        </p:blipFill>
        <p:spPr>
          <a:xfrm>
            <a:off x="857920" y="4224270"/>
            <a:ext cx="4351047" cy="2112135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25" y="1838617"/>
            <a:ext cx="3653563" cy="20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What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r>
              <a:rPr lang="lt-LT" dirty="0" smtClean="0"/>
              <a:t> </a:t>
            </a:r>
            <a:r>
              <a:rPr lang="lt-LT" dirty="0" err="1" smtClean="0"/>
              <a:t>discrimination</a:t>
            </a:r>
            <a:r>
              <a:rPr lang="lt-LT" dirty="0" smtClean="0"/>
              <a:t>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/>
              <a:t>Discrimination - a person's rights restriction and </a:t>
            </a:r>
            <a:r>
              <a:rPr lang="en-US" dirty="0" smtClean="0"/>
              <a:t>deprivation</a:t>
            </a:r>
            <a:r>
              <a:rPr lang="lt-LT" dirty="0" smtClean="0"/>
              <a:t>;</a:t>
            </a:r>
            <a:endParaRPr lang="en-US" dirty="0"/>
          </a:p>
          <a:p>
            <a:pPr>
              <a:buAutoNum type="arabicPeriod"/>
            </a:pPr>
            <a:r>
              <a:rPr lang="lt-LT" dirty="0"/>
              <a:t>D</a:t>
            </a:r>
            <a:r>
              <a:rPr lang="en-US" dirty="0" err="1" smtClean="0"/>
              <a:t>iscrimination</a:t>
            </a:r>
            <a:r>
              <a:rPr lang="en-US" dirty="0" smtClean="0"/>
              <a:t> </a:t>
            </a:r>
            <a:r>
              <a:rPr lang="en-US" dirty="0"/>
              <a:t>is when people are mocking or </a:t>
            </a:r>
            <a:r>
              <a:rPr lang="en-US" dirty="0" smtClean="0"/>
              <a:t>avoid </a:t>
            </a:r>
            <a:r>
              <a:rPr lang="en-US" dirty="0"/>
              <a:t>contact with other people that are </a:t>
            </a:r>
            <a:r>
              <a:rPr lang="en-US" dirty="0" smtClean="0"/>
              <a:t>different</a:t>
            </a:r>
            <a:r>
              <a:rPr lang="lt-LT" dirty="0" smtClean="0"/>
              <a:t>;</a:t>
            </a:r>
            <a:endParaRPr lang="en-US" dirty="0"/>
          </a:p>
          <a:p>
            <a:pPr>
              <a:buAutoNum type="arabicPeriod"/>
            </a:pPr>
            <a:r>
              <a:rPr lang="en-US" dirty="0"/>
              <a:t>Discrimination is other person's cancellation and his features </a:t>
            </a:r>
            <a:r>
              <a:rPr lang="en-US" dirty="0" smtClean="0"/>
              <a:t>exposure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57" y="4002110"/>
            <a:ext cx="4762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Why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r>
              <a:rPr lang="lt-LT" dirty="0" smtClean="0"/>
              <a:t> </a:t>
            </a:r>
            <a:r>
              <a:rPr lang="lt-LT" dirty="0" err="1" smtClean="0"/>
              <a:t>discrimination</a:t>
            </a:r>
            <a:r>
              <a:rPr lang="lt-LT" dirty="0" smtClean="0"/>
              <a:t> </a:t>
            </a:r>
            <a:r>
              <a:rPr lang="lt-LT" dirty="0" err="1" smtClean="0"/>
              <a:t>happening</a:t>
            </a:r>
            <a:r>
              <a:rPr lang="lt-LT" dirty="0" smtClean="0"/>
              <a:t>?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1. </a:t>
            </a:r>
            <a:r>
              <a:rPr lang="en-US" dirty="0" smtClean="0"/>
              <a:t>Discrimination </a:t>
            </a:r>
            <a:r>
              <a:rPr lang="en-US" dirty="0"/>
              <a:t>happens because there are different people who </a:t>
            </a:r>
            <a:r>
              <a:rPr lang="en-US" dirty="0" smtClean="0"/>
              <a:t>do not </a:t>
            </a:r>
            <a:r>
              <a:rPr lang="en-US" dirty="0"/>
              <a:t>get along because of </a:t>
            </a:r>
            <a:r>
              <a:rPr lang="en-US" dirty="0" smtClean="0"/>
              <a:t>their different </a:t>
            </a:r>
            <a:r>
              <a:rPr lang="en-US" dirty="0"/>
              <a:t>features and others laugh at </a:t>
            </a:r>
            <a:r>
              <a:rPr lang="en-US" dirty="0" smtClean="0"/>
              <a:t>him</a:t>
            </a:r>
            <a:r>
              <a:rPr lang="en-US" dirty="0"/>
              <a:t> </a:t>
            </a:r>
            <a:r>
              <a:rPr lang="en-US" dirty="0" smtClean="0"/>
              <a:t>because of it.</a:t>
            </a:r>
            <a:endParaRPr lang="en-US" dirty="0"/>
          </a:p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2. </a:t>
            </a:r>
            <a:r>
              <a:rPr lang="en-US" dirty="0" smtClean="0"/>
              <a:t>It </a:t>
            </a:r>
            <a:r>
              <a:rPr lang="en-US" dirty="0"/>
              <a:t>happens because people who </a:t>
            </a:r>
            <a:r>
              <a:rPr lang="en-US" dirty="0" smtClean="0"/>
              <a:t>make </a:t>
            </a:r>
            <a:r>
              <a:rPr lang="en-US" dirty="0"/>
              <a:t>fun </a:t>
            </a:r>
            <a:r>
              <a:rPr lang="en-US" dirty="0" smtClean="0"/>
              <a:t>of </a:t>
            </a:r>
            <a:r>
              <a:rPr lang="en-US" dirty="0"/>
              <a:t>another person, that they would show how great and brave they are by mocking </a:t>
            </a:r>
            <a:r>
              <a:rPr lang="en-US" dirty="0" smtClean="0"/>
              <a:t>them</a:t>
            </a:r>
            <a:r>
              <a:rPr lang="lt-LT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3. </a:t>
            </a:r>
            <a:r>
              <a:rPr lang="en-US" dirty="0" smtClean="0"/>
              <a:t>Happens because</a:t>
            </a:r>
            <a:r>
              <a:rPr lang="lt-LT" dirty="0" smtClean="0"/>
              <a:t> </a:t>
            </a:r>
            <a:r>
              <a:rPr lang="lt-LT" dirty="0"/>
              <a:t>o</a:t>
            </a:r>
            <a:r>
              <a:rPr lang="en-US" dirty="0" smtClean="0"/>
              <a:t>f </a:t>
            </a:r>
            <a:r>
              <a:rPr lang="en-US" dirty="0"/>
              <a:t>people's desire to mock someone and wanting to humiliate </a:t>
            </a:r>
            <a:r>
              <a:rPr lang="en-US" dirty="0" smtClean="0"/>
              <a:t>others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530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involved in discrimination</a:t>
            </a:r>
            <a:r>
              <a:rPr lang="lt-LT" dirty="0" smtClean="0"/>
              <a:t>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1. </a:t>
            </a:r>
            <a:r>
              <a:rPr lang="en-US" dirty="0" smtClean="0"/>
              <a:t>It </a:t>
            </a:r>
            <a:r>
              <a:rPr lang="en-US" dirty="0"/>
              <a:t>mostly happens between </a:t>
            </a:r>
            <a:r>
              <a:rPr lang="en-US" dirty="0" smtClean="0"/>
              <a:t>students</a:t>
            </a:r>
            <a:r>
              <a:rPr lang="lt-LT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2. </a:t>
            </a:r>
            <a:r>
              <a:rPr lang="en-US" dirty="0" smtClean="0"/>
              <a:t>Students </a:t>
            </a:r>
            <a:r>
              <a:rPr lang="en-US" dirty="0"/>
              <a:t>and </a:t>
            </a:r>
            <a:r>
              <a:rPr lang="en-US" dirty="0" smtClean="0"/>
              <a:t>teachers</a:t>
            </a:r>
            <a:r>
              <a:rPr lang="lt-LT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3. </a:t>
            </a:r>
            <a:r>
              <a:rPr lang="en-US" dirty="0" smtClean="0"/>
              <a:t>Different </a:t>
            </a:r>
            <a:r>
              <a:rPr lang="en-US" dirty="0"/>
              <a:t>race or religion </a:t>
            </a:r>
            <a:r>
              <a:rPr lang="en-US" dirty="0" smtClean="0"/>
              <a:t>people</a:t>
            </a:r>
            <a:r>
              <a:rPr lang="lt-LT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4. </a:t>
            </a:r>
            <a:r>
              <a:rPr lang="en-US" dirty="0" smtClean="0"/>
              <a:t>Between teachers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4" y="4173882"/>
            <a:ext cx="3491425" cy="232761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05" y="2035303"/>
            <a:ext cx="4030362" cy="23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Consequences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discrimination</a:t>
            </a:r>
            <a:r>
              <a:rPr lang="lt-LT" dirty="0"/>
              <a:t>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72270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1. </a:t>
            </a:r>
            <a:r>
              <a:rPr lang="en-US" dirty="0" smtClean="0"/>
              <a:t>Consequences </a:t>
            </a:r>
            <a:r>
              <a:rPr lang="en-US" dirty="0"/>
              <a:t>are </a:t>
            </a:r>
            <a:r>
              <a:rPr lang="en-US" dirty="0" smtClean="0"/>
              <a:t>very negative : </a:t>
            </a:r>
            <a:r>
              <a:rPr lang="en-US" dirty="0"/>
              <a:t>a student who has no friends becomes closed and may </a:t>
            </a:r>
            <a:r>
              <a:rPr lang="en-US" dirty="0" err="1"/>
              <a:t>commite</a:t>
            </a:r>
            <a:r>
              <a:rPr lang="en-US" dirty="0"/>
              <a:t> </a:t>
            </a:r>
            <a:r>
              <a:rPr lang="en-US" dirty="0" smtClean="0"/>
              <a:t>suicide</a:t>
            </a:r>
            <a:r>
              <a:rPr lang="lt-LT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2. </a:t>
            </a:r>
            <a:r>
              <a:rPr lang="en-US" dirty="0" smtClean="0"/>
              <a:t>Discrimination </a:t>
            </a:r>
            <a:r>
              <a:rPr lang="en-US" dirty="0"/>
              <a:t>can bring up </a:t>
            </a:r>
            <a:r>
              <a:rPr lang="en-US" dirty="0" smtClean="0"/>
              <a:t>fights</a:t>
            </a:r>
            <a:r>
              <a:rPr lang="lt-LT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3. </a:t>
            </a:r>
            <a:r>
              <a:rPr lang="en-US" dirty="0" smtClean="0"/>
              <a:t>Wanting to revenge they  start </a:t>
            </a:r>
            <a:r>
              <a:rPr lang="en-US" dirty="0"/>
              <a:t>doing the </a:t>
            </a:r>
            <a:r>
              <a:rPr lang="en-US" dirty="0" smtClean="0"/>
              <a:t>same</a:t>
            </a:r>
            <a:r>
              <a:rPr lang="lt-LT" dirty="0" smtClean="0"/>
              <a:t>;</a:t>
            </a:r>
            <a:r>
              <a:rPr lang="en-US" dirty="0" smtClean="0"/>
              <a:t>it spreads.</a:t>
            </a:r>
            <a:endParaRPr lang="en-US" dirty="0"/>
          </a:p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4. </a:t>
            </a:r>
            <a:r>
              <a:rPr lang="en-US" dirty="0" smtClean="0"/>
              <a:t>It </a:t>
            </a:r>
            <a:r>
              <a:rPr lang="en-US" dirty="0"/>
              <a:t>effects the person, he looks at himself </a:t>
            </a:r>
            <a:r>
              <a:rPr lang="en-US" dirty="0" smtClean="0"/>
              <a:t>differently</a:t>
            </a:r>
            <a:r>
              <a:rPr lang="en-US" dirty="0"/>
              <a:t>, </a:t>
            </a:r>
            <a:r>
              <a:rPr lang="en-US" dirty="0" smtClean="0"/>
              <a:t>starts hate </a:t>
            </a:r>
            <a:r>
              <a:rPr lang="en-US" dirty="0"/>
              <a:t>himself, loses his </a:t>
            </a:r>
            <a:r>
              <a:rPr lang="en-US" dirty="0" smtClean="0"/>
              <a:t>confidence</a:t>
            </a:r>
            <a:r>
              <a:rPr lang="lt-LT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lt-LT" dirty="0" smtClean="0">
                <a:solidFill>
                  <a:srgbClr val="92D050"/>
                </a:solidFill>
              </a:rPr>
              <a:t>5. </a:t>
            </a:r>
            <a:r>
              <a:rPr lang="en-US" dirty="0" smtClean="0"/>
              <a:t>It </a:t>
            </a:r>
            <a:r>
              <a:rPr lang="en-US" dirty="0"/>
              <a:t>effects his results, if he's </a:t>
            </a:r>
            <a:r>
              <a:rPr lang="en-US"/>
              <a:t>a </a:t>
            </a:r>
            <a:r>
              <a:rPr lang="en-US" smtClean="0"/>
              <a:t>student, </a:t>
            </a:r>
            <a:r>
              <a:rPr lang="en-US" dirty="0"/>
              <a:t>it lowers his grades and </a:t>
            </a:r>
            <a:r>
              <a:rPr lang="en-US" dirty="0" smtClean="0"/>
              <a:t>motivation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493817"/>
            <a:ext cx="2952750" cy="221932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262" y="4514402"/>
            <a:ext cx="3662615" cy="206152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753" y="4507865"/>
            <a:ext cx="2716974" cy="210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591728"/>
            <a:ext cx="8596668" cy="1320800"/>
          </a:xfrm>
        </p:spPr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to stop it?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2125014"/>
            <a:ext cx="8596668" cy="368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 think it could be stopped by conducting lectures to kids about discrimination and its consequences. Do events in which all the students participated and could meet each other.</a:t>
            </a:r>
            <a:endParaRPr lang="lt-LT" sz="20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64" y="3870786"/>
            <a:ext cx="3133658" cy="262567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82" y="82913"/>
            <a:ext cx="2242307" cy="1935858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625" y="3218508"/>
            <a:ext cx="4169474" cy="29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uno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416</Words>
  <Application>Microsoft Office PowerPoint</Application>
  <PresentationFormat>Plačiaekranė</PresentationFormat>
  <Paragraphs>33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Briaunota</vt:lpstr>
      <vt:lpstr>DISCRIMINATION</vt:lpstr>
      <vt:lpstr>„PowerPoint“ pateiktis</vt:lpstr>
      <vt:lpstr>„PowerPoint“ pateiktis</vt:lpstr>
      <vt:lpstr>Questions:</vt:lpstr>
      <vt:lpstr>What is discrimination?</vt:lpstr>
      <vt:lpstr>Why is discrimination happening?</vt:lpstr>
      <vt:lpstr>Who are involved in discrimination?</vt:lpstr>
      <vt:lpstr>Consequences of the discrimination:</vt:lpstr>
      <vt:lpstr>How to stop it?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DISCRIMINATION</dc:title>
  <dc:creator>vartotojas</dc:creator>
  <cp:lastModifiedBy>7</cp:lastModifiedBy>
  <cp:revision>33</cp:revision>
  <dcterms:created xsi:type="dcterms:W3CDTF">2017-05-01T15:16:26Z</dcterms:created>
  <dcterms:modified xsi:type="dcterms:W3CDTF">2017-05-31T08:39:57Z</dcterms:modified>
</cp:coreProperties>
</file>