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31" autoAdjust="0"/>
  </p:normalViewPr>
  <p:slideViewPr>
    <p:cSldViewPr>
      <p:cViewPr varScale="1">
        <p:scale>
          <a:sx n="70" d="100"/>
          <a:sy n="70" d="100"/>
        </p:scale>
        <p:origin x="2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ygiašonis trikamp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tusis trikamp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ygiašonis trikamp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Tiesioji jungti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tusis trikamp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D78AE6-9CD0-4D89-887E-D379043184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5507441-AF27-4E57-B0FA-05FAB88CF0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984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Our research of a city called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5454134"/>
            <a:ext cx="53340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Presentation made by: Lukas, </a:t>
            </a:r>
            <a:r>
              <a:rPr lang="lt-LT" dirty="0" smtClean="0">
                <a:solidFill>
                  <a:srgbClr val="FFFF00"/>
                </a:solidFill>
              </a:rPr>
              <a:t>Jokūbas, Martynas, Klaudijus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219200"/>
            <a:ext cx="4578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8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Jonava</a:t>
            </a:r>
            <a:endParaRPr lang="en-US" sz="8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Jonava</a:t>
            </a:r>
            <a:r>
              <a:rPr lang="en-US" dirty="0" smtClean="0"/>
              <a:t> </a:t>
            </a:r>
            <a:r>
              <a:rPr lang="en-US" dirty="0" err="1" smtClean="0"/>
              <a:t>Senamiestis</a:t>
            </a:r>
            <a:r>
              <a:rPr lang="en-US" dirty="0" smtClean="0"/>
              <a:t> gymnasium</a:t>
            </a:r>
            <a:endParaRPr lang="lt-L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0"/>
            <a:ext cx="1016000" cy="304800"/>
          </a:xfrm>
          <a:prstGeom prst="rect">
            <a:avLst/>
          </a:prstGeom>
        </p:spPr>
      </p:pic>
      <p:pic>
        <p:nvPicPr>
          <p:cNvPr id="7" name="Tequila - The Cham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54" y="0"/>
            <a:ext cx="609600" cy="6096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0"/>
            <a:ext cx="9144000" cy="21922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7460951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lt-LT" dirty="0" smtClean="0"/>
              <a:t>Most visited places in Jonava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      </a:t>
            </a:r>
            <a:r>
              <a:rPr lang="en-US" sz="6600" dirty="0" err="1" smtClean="0"/>
              <a:t>Jonin</a:t>
            </a:r>
            <a:r>
              <a:rPr lang="lt-LT" sz="6600" dirty="0"/>
              <a:t>ė</a:t>
            </a:r>
            <a:r>
              <a:rPr lang="en-US" sz="6600" dirty="0" smtClean="0"/>
              <a:t>s valley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667000"/>
            <a:ext cx="8526623" cy="39676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808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/>
              <a:t>C</a:t>
            </a:r>
            <a:r>
              <a:rPr lang="lt-LT" sz="2400" dirty="0" err="1" smtClean="0"/>
              <a:t>hurch</a:t>
            </a:r>
            <a:r>
              <a:rPr lang="lt-LT" sz="2400" dirty="0" smtClean="0"/>
              <a:t> of saint Jokūbas, </a:t>
            </a:r>
            <a:r>
              <a:rPr lang="en-US" sz="2400" dirty="0" smtClean="0"/>
              <a:t>it stands</a:t>
            </a:r>
            <a:r>
              <a:rPr lang="lt-LT" sz="2400" dirty="0" smtClean="0"/>
              <a:t> on the left side of river called Neris (You can see it in the picture as </a:t>
            </a:r>
            <a:r>
              <a:rPr lang="lt-LT" sz="2400" dirty="0" err="1" smtClean="0"/>
              <a:t>well</a:t>
            </a:r>
            <a:r>
              <a:rPr lang="lt-LT" sz="2400" dirty="0" smtClean="0"/>
              <a:t> </a:t>
            </a:r>
            <a:r>
              <a:rPr lang="en-US" sz="2400" dirty="0" smtClean="0"/>
              <a:t>near</a:t>
            </a:r>
            <a:r>
              <a:rPr lang="lt-LT" sz="2400" dirty="0" smtClean="0"/>
              <a:t> the church)</a:t>
            </a:r>
            <a:endParaRPr lang="en-US" sz="24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895600"/>
            <a:ext cx="5876192" cy="39187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</a:t>
            </a:r>
            <a:r>
              <a:rPr lang="lt-LT" sz="4000" dirty="0" err="1"/>
              <a:t>hurch</a:t>
            </a:r>
            <a:r>
              <a:rPr lang="lt-LT" sz="4000" dirty="0"/>
              <a:t> </a:t>
            </a:r>
            <a:r>
              <a:rPr lang="lt-LT" sz="4000" dirty="0" err="1"/>
              <a:t>of</a:t>
            </a:r>
            <a:r>
              <a:rPr lang="lt-LT" sz="4000" dirty="0"/>
              <a:t> </a:t>
            </a:r>
            <a:r>
              <a:rPr lang="lt-LT" sz="4000" dirty="0" err="1"/>
              <a:t>saint</a:t>
            </a:r>
            <a:r>
              <a:rPr lang="lt-LT" sz="4000" dirty="0"/>
              <a:t> Jokūbas</a:t>
            </a:r>
          </a:p>
        </p:txBody>
      </p:sp>
    </p:spTree>
    <p:extLst>
      <p:ext uri="{BB962C8B-B14F-4D97-AF65-F5344CB8AC3E}">
        <p14:creationId xmlns:p14="http://schemas.microsoft.com/office/powerpoint/2010/main" val="32165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809"/>
            <a:ext cx="8229600" cy="1399032"/>
          </a:xfrm>
        </p:spPr>
        <p:txBody>
          <a:bodyPr/>
          <a:lstStyle/>
          <a:p>
            <a:r>
              <a:rPr lang="en-US" dirty="0" smtClean="0"/>
              <a:t>Main monuments in </a:t>
            </a:r>
            <a:r>
              <a:rPr lang="en-US" dirty="0" err="1" smtClean="0"/>
              <a:t>Jonava</a:t>
            </a:r>
            <a:endParaRPr lang="en-US" dirty="0"/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960685"/>
            <a:ext cx="768898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8593" y="156057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Monument for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Petras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Vai</a:t>
            </a:r>
            <a:r>
              <a:rPr lang="lt-LT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čiūnas</a:t>
            </a:r>
            <a:endParaRPr lang="lt-LT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facts about </a:t>
            </a:r>
            <a:r>
              <a:rPr lang="en-US" sz="3600" dirty="0" err="1" smtClean="0"/>
              <a:t>Jonava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Jonava</a:t>
            </a:r>
            <a:r>
              <a:rPr lang="en-US" sz="2400" dirty="0" smtClean="0"/>
              <a:t> is the ninth most popular city in Lithuania. </a:t>
            </a:r>
          </a:p>
          <a:p>
            <a:r>
              <a:rPr lang="en-US" sz="2400" dirty="0" smtClean="0"/>
              <a:t>City birthday is celebrated on 8 August., Often associated with St. John's.</a:t>
            </a:r>
          </a:p>
          <a:p>
            <a:r>
              <a:rPr lang="en-US" sz="2400" dirty="0" smtClean="0"/>
              <a:t>There are currently about 30 thousand people in </a:t>
            </a:r>
            <a:r>
              <a:rPr lang="en-US" sz="2400" dirty="0" err="1" smtClean="0"/>
              <a:t>Jonava</a:t>
            </a:r>
            <a:endParaRPr lang="en-US" sz="2400" dirty="0" smtClean="0"/>
          </a:p>
          <a:p>
            <a:r>
              <a:rPr lang="en-US" sz="2400" dirty="0" err="1" smtClean="0"/>
              <a:t>Jonava</a:t>
            </a:r>
            <a:r>
              <a:rPr lang="en-US" sz="2400" dirty="0" smtClean="0"/>
              <a:t> was founded in 1750, august 8</a:t>
            </a:r>
            <a:r>
              <a:rPr lang="en-US" sz="2400" baseline="30000" dirty="0" smtClean="0"/>
              <a:t>th</a:t>
            </a:r>
            <a:endParaRPr lang="en-US" sz="2400" dirty="0"/>
          </a:p>
          <a:p>
            <a:pPr marL="64008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0" y="990600"/>
            <a:ext cx="8344562" cy="51816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0" y="990600"/>
            <a:ext cx="834456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ėga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ėg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ėg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121</Words>
  <Application>Microsoft Office PowerPoint</Application>
  <PresentationFormat>Demonstracija ekrane (4:3)</PresentationFormat>
  <Paragraphs>15</Paragraphs>
  <Slides>6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Century Gothic</vt:lpstr>
      <vt:lpstr>Verdana</vt:lpstr>
      <vt:lpstr>Wingdings 2</vt:lpstr>
      <vt:lpstr>Jėga</vt:lpstr>
      <vt:lpstr>Our research of a city called</vt:lpstr>
      <vt:lpstr>Most visited places in Jonava</vt:lpstr>
      <vt:lpstr>„PowerPoint“ pateiktis</vt:lpstr>
      <vt:lpstr>Main monuments in Jonava</vt:lpstr>
      <vt:lpstr>Some facts about Jonava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research of a city called</dc:title>
  <dc:creator>Zoja</dc:creator>
  <cp:lastModifiedBy>7</cp:lastModifiedBy>
  <cp:revision>22</cp:revision>
  <dcterms:created xsi:type="dcterms:W3CDTF">2016-11-06T17:41:04Z</dcterms:created>
  <dcterms:modified xsi:type="dcterms:W3CDTF">2016-11-29T12:46:18Z</dcterms:modified>
</cp:coreProperties>
</file>