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6E637A-B4FC-4D50-AB3C-D9CFDBD48E05}" type="datetimeFigureOut">
              <a:rPr lang="lt-LT" smtClean="0"/>
              <a:t>2016.12.15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116DBF-A855-4C2D-BE98-8DC75426645A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7772400" cy="211566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GROUP PRESENTATION</a:t>
            </a:r>
            <a:br>
              <a:rPr lang="lt-LT" dirty="0" smtClean="0"/>
            </a:br>
            <a:r>
              <a:rPr lang="lt-LT" dirty="0" smtClean="0"/>
              <a:t>Jonava Senamiestis </a:t>
            </a:r>
            <a:br>
              <a:rPr lang="lt-LT" dirty="0" smtClean="0"/>
            </a:br>
            <a:r>
              <a:rPr lang="lt-LT" dirty="0" smtClean="0"/>
              <a:t>gymnasium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5105400"/>
            <a:ext cx="6400800" cy="1752600"/>
          </a:xfrm>
        </p:spPr>
        <p:txBody>
          <a:bodyPr/>
          <a:lstStyle/>
          <a:p>
            <a:r>
              <a:rPr lang="lt-LT" dirty="0" smtClean="0"/>
              <a:t>Made by:  Karolina Rodaityte, Ugne Grabaziute, Roberta Mickeviciute, Ieva Paplauskaite</a:t>
            </a:r>
            <a:endParaRPr lang="lt-LT" dirty="0"/>
          </a:p>
        </p:txBody>
      </p:sp>
      <p:pic>
        <p:nvPicPr>
          <p:cNvPr id="13314" name="Picture 2" descr="Vaizdo rezultatas pagal u&amp;zcaron;klaus&amp;aogon; „etwinning“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562996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Ugne </a:t>
            </a:r>
            <a:r>
              <a:rPr lang="lt-LT" dirty="0" err="1" smtClean="0"/>
              <a:t>Grabaziute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1460215"/>
            <a:ext cx="5008600" cy="4645496"/>
          </a:xfrm>
        </p:spPr>
        <p:txBody>
          <a:bodyPr>
            <a:normAutofit lnSpcReduction="10000"/>
          </a:bodyPr>
          <a:lstStyle/>
          <a:p>
            <a:r>
              <a:rPr lang="lt-LT" dirty="0"/>
              <a:t> </a:t>
            </a:r>
            <a:r>
              <a:rPr lang="lt-LT" dirty="0" err="1" smtClean="0"/>
              <a:t>My</a:t>
            </a:r>
            <a:r>
              <a:rPr lang="lt-LT" dirty="0" smtClean="0"/>
              <a:t> name </a:t>
            </a:r>
            <a:r>
              <a:rPr lang="lt-LT" dirty="0" err="1" smtClean="0"/>
              <a:t>is</a:t>
            </a:r>
            <a:r>
              <a:rPr lang="lt-LT" dirty="0" smtClean="0"/>
              <a:t> Ugne, </a:t>
            </a:r>
            <a:r>
              <a:rPr lang="lt-LT" dirty="0" err="1" smtClean="0"/>
              <a:t>I’m</a:t>
            </a:r>
            <a:r>
              <a:rPr lang="lt-LT" dirty="0" smtClean="0"/>
              <a:t> </a:t>
            </a:r>
            <a:r>
              <a:rPr lang="lt-LT" dirty="0" err="1"/>
              <a:t>studying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smtClean="0"/>
              <a:t>Jonava </a:t>
            </a:r>
            <a:r>
              <a:rPr lang="lt-LT" dirty="0"/>
              <a:t>Senamiestis </a:t>
            </a:r>
            <a:r>
              <a:rPr lang="lt-LT" dirty="0" err="1"/>
              <a:t>gymnasium</a:t>
            </a:r>
            <a:r>
              <a:rPr lang="lt-LT" dirty="0"/>
              <a:t>. </a:t>
            </a:r>
            <a:r>
              <a:rPr lang="lt-LT" dirty="0" err="1" smtClean="0"/>
              <a:t>I‘m</a:t>
            </a:r>
            <a:r>
              <a:rPr lang="lt-LT" dirty="0" smtClean="0"/>
              <a:t> 16 </a:t>
            </a:r>
            <a:r>
              <a:rPr lang="lt-LT" dirty="0" err="1" smtClean="0"/>
              <a:t>years</a:t>
            </a:r>
            <a:r>
              <a:rPr lang="lt-LT" dirty="0" smtClean="0"/>
              <a:t> </a:t>
            </a:r>
            <a:r>
              <a:rPr lang="lt-LT" dirty="0" err="1" smtClean="0"/>
              <a:t>old</a:t>
            </a:r>
            <a:r>
              <a:rPr lang="lt-LT" dirty="0" smtClean="0"/>
              <a:t>. I </a:t>
            </a:r>
            <a:r>
              <a:rPr lang="lt-LT" dirty="0" err="1" smtClean="0"/>
              <a:t>love</a:t>
            </a:r>
            <a:r>
              <a:rPr lang="lt-LT" dirty="0" smtClean="0"/>
              <a:t> </a:t>
            </a:r>
            <a:r>
              <a:rPr lang="lt-LT" dirty="0" err="1" smtClean="0"/>
              <a:t>making</a:t>
            </a:r>
            <a:r>
              <a:rPr lang="lt-LT" dirty="0" smtClean="0"/>
              <a:t> </a:t>
            </a:r>
            <a:r>
              <a:rPr lang="lt-LT" dirty="0" err="1" smtClean="0"/>
              <a:t>new</a:t>
            </a:r>
            <a:r>
              <a:rPr lang="lt-LT" dirty="0" smtClean="0"/>
              <a:t> </a:t>
            </a:r>
            <a:r>
              <a:rPr lang="lt-LT" dirty="0" err="1" smtClean="0"/>
              <a:t>friends</a:t>
            </a:r>
            <a:r>
              <a:rPr lang="lt-LT" dirty="0" smtClean="0"/>
              <a:t>,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my</a:t>
            </a:r>
            <a:r>
              <a:rPr lang="lt-LT" dirty="0" smtClean="0"/>
              <a:t> </a:t>
            </a:r>
            <a:r>
              <a:rPr lang="lt-LT" dirty="0" err="1" smtClean="0"/>
              <a:t>free</a:t>
            </a:r>
            <a:r>
              <a:rPr lang="lt-LT" dirty="0" smtClean="0"/>
              <a:t> </a:t>
            </a:r>
            <a:r>
              <a:rPr lang="lt-LT" dirty="0" err="1" smtClean="0"/>
              <a:t>time</a:t>
            </a:r>
            <a:r>
              <a:rPr lang="lt-LT" dirty="0" smtClean="0"/>
              <a:t> I </a:t>
            </a:r>
            <a:r>
              <a:rPr lang="lt-LT" dirty="0" err="1" smtClean="0"/>
              <a:t>meet</a:t>
            </a:r>
            <a:r>
              <a:rPr lang="lt-LT" dirty="0" smtClean="0"/>
              <a:t> </a:t>
            </a:r>
            <a:r>
              <a:rPr lang="lt-LT" dirty="0" err="1" smtClean="0"/>
              <a:t>my</a:t>
            </a:r>
            <a:r>
              <a:rPr lang="lt-LT" dirty="0" smtClean="0"/>
              <a:t> best </a:t>
            </a:r>
            <a:r>
              <a:rPr lang="lt-LT" dirty="0" err="1" smtClean="0"/>
              <a:t>friends</a:t>
            </a:r>
            <a:r>
              <a:rPr lang="lt-LT" dirty="0" smtClean="0"/>
              <a:t> </a:t>
            </a:r>
            <a:r>
              <a:rPr lang="lt-LT" dirty="0" err="1" smtClean="0"/>
              <a:t>for</a:t>
            </a:r>
            <a:r>
              <a:rPr lang="lt-LT" dirty="0" smtClean="0"/>
              <a:t> a </a:t>
            </a:r>
            <a:r>
              <a:rPr lang="lt-LT" dirty="0" err="1" smtClean="0"/>
              <a:t>movie</a:t>
            </a:r>
            <a:r>
              <a:rPr lang="lt-LT" dirty="0" smtClean="0"/>
              <a:t> </a:t>
            </a:r>
            <a:r>
              <a:rPr lang="lt-LT" dirty="0" err="1" smtClean="0"/>
              <a:t>night</a:t>
            </a:r>
            <a:r>
              <a:rPr lang="lt-LT" dirty="0" smtClean="0"/>
              <a:t> </a:t>
            </a:r>
            <a:r>
              <a:rPr lang="lt-LT" dirty="0" err="1" smtClean="0"/>
              <a:t>or</a:t>
            </a:r>
            <a:r>
              <a:rPr lang="lt-LT" dirty="0" smtClean="0"/>
              <a:t> a </a:t>
            </a:r>
            <a:r>
              <a:rPr lang="lt-LT" dirty="0" err="1" smtClean="0"/>
              <a:t>sleep</a:t>
            </a:r>
            <a:r>
              <a:rPr lang="lt-LT" dirty="0" smtClean="0"/>
              <a:t> </a:t>
            </a:r>
            <a:r>
              <a:rPr lang="lt-LT" dirty="0" err="1" smtClean="0"/>
              <a:t>over</a:t>
            </a:r>
            <a:r>
              <a:rPr lang="lt-LT" dirty="0" smtClean="0"/>
              <a:t>. I </a:t>
            </a:r>
            <a:r>
              <a:rPr lang="lt-LT" dirty="0" err="1" smtClean="0"/>
              <a:t>love</a:t>
            </a:r>
            <a:r>
              <a:rPr lang="lt-LT" dirty="0" smtClean="0"/>
              <a:t> to </a:t>
            </a:r>
            <a:r>
              <a:rPr lang="lt-LT" dirty="0" err="1" smtClean="0"/>
              <a:t>sing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dance</a:t>
            </a:r>
            <a:r>
              <a:rPr lang="lt-LT" dirty="0" smtClean="0"/>
              <a:t> </a:t>
            </a:r>
            <a:r>
              <a:rPr lang="lt-LT" dirty="0" err="1" smtClean="0"/>
              <a:t>when</a:t>
            </a:r>
            <a:r>
              <a:rPr lang="lt-LT" dirty="0" smtClean="0"/>
              <a:t> </a:t>
            </a:r>
            <a:r>
              <a:rPr lang="lt-LT" dirty="0" err="1" smtClean="0"/>
              <a:t>nobody</a:t>
            </a:r>
            <a:r>
              <a:rPr lang="lt-LT" dirty="0" smtClean="0"/>
              <a:t> </a:t>
            </a:r>
            <a:r>
              <a:rPr lang="lt-LT" dirty="0" err="1" smtClean="0"/>
              <a:t>sees</a:t>
            </a:r>
            <a:r>
              <a:rPr lang="lt-LT" dirty="0"/>
              <a:t>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836712"/>
            <a:ext cx="2643758" cy="352501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043" y="4383993"/>
            <a:ext cx="2474007" cy="24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435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35607" y="1447800"/>
            <a:ext cx="4792577" cy="2989312"/>
          </a:xfrm>
        </p:spPr>
        <p:txBody>
          <a:bodyPr/>
          <a:lstStyle/>
          <a:p>
            <a:r>
              <a:rPr lang="lt-LT" dirty="0" smtClean="0"/>
              <a:t>I </a:t>
            </a:r>
            <a:r>
              <a:rPr lang="lt-LT" dirty="0" err="1" smtClean="0"/>
              <a:t>have</a:t>
            </a:r>
            <a:r>
              <a:rPr lang="lt-LT" dirty="0" smtClean="0"/>
              <a:t> a lot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good</a:t>
            </a:r>
            <a:r>
              <a:rPr lang="lt-LT" dirty="0" smtClean="0"/>
              <a:t> </a:t>
            </a:r>
            <a:r>
              <a:rPr lang="lt-LT" dirty="0" err="1" smtClean="0"/>
              <a:t>friends</a:t>
            </a:r>
            <a:r>
              <a:rPr lang="lt-LT" dirty="0" smtClean="0"/>
              <a:t> </a:t>
            </a:r>
            <a:r>
              <a:rPr lang="lt-LT" dirty="0" err="1" smtClean="0"/>
              <a:t>that</a:t>
            </a:r>
            <a:r>
              <a:rPr lang="lt-LT" dirty="0" smtClean="0"/>
              <a:t> i </a:t>
            </a:r>
            <a:r>
              <a:rPr lang="lt-LT" dirty="0" err="1" smtClean="0"/>
              <a:t>love</a:t>
            </a:r>
            <a:r>
              <a:rPr lang="lt-LT" dirty="0" smtClean="0"/>
              <a:t> </a:t>
            </a:r>
            <a:r>
              <a:rPr lang="lt-LT" dirty="0" err="1" smtClean="0"/>
              <a:t>very</a:t>
            </a:r>
            <a:r>
              <a:rPr lang="lt-LT" dirty="0" smtClean="0"/>
              <a:t> </a:t>
            </a:r>
            <a:r>
              <a:rPr lang="lt-LT" dirty="0" err="1" smtClean="0"/>
              <a:t>much</a:t>
            </a:r>
            <a:r>
              <a:rPr lang="lt-LT" dirty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I‘m</a:t>
            </a:r>
            <a:r>
              <a:rPr lang="lt-LT" dirty="0" smtClean="0"/>
              <a:t> </a:t>
            </a:r>
            <a:r>
              <a:rPr lang="lt-LT" dirty="0" err="1" smtClean="0"/>
              <a:t>going</a:t>
            </a:r>
            <a:r>
              <a:rPr lang="lt-LT" dirty="0" smtClean="0"/>
              <a:t> to a </a:t>
            </a:r>
            <a:r>
              <a:rPr lang="lt-LT" dirty="0" err="1" smtClean="0"/>
              <a:t>photography</a:t>
            </a:r>
            <a:r>
              <a:rPr lang="lt-LT" dirty="0" smtClean="0"/>
              <a:t> </a:t>
            </a:r>
            <a:r>
              <a:rPr lang="lt-LT" dirty="0" err="1" smtClean="0"/>
              <a:t>lessons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045" y="3679204"/>
            <a:ext cx="5323370" cy="298607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26785" y="1907704"/>
            <a:ext cx="3401616" cy="22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958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7498080" cy="1143000"/>
          </a:xfrm>
        </p:spPr>
        <p:txBody>
          <a:bodyPr/>
          <a:lstStyle/>
          <a:p>
            <a:pPr algn="ctr"/>
            <a:r>
              <a:rPr lang="lt-LT" dirty="0" smtClean="0"/>
              <a:t>Personal presentation</a:t>
            </a:r>
            <a:endParaRPr lang="lt-L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Our group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Ieva Paplauskaite </a:t>
            </a:r>
          </a:p>
          <a:p>
            <a:pPr>
              <a:buNone/>
            </a:pPr>
            <a:r>
              <a:rPr lang="lt-LT" dirty="0" smtClean="0"/>
              <a:t>Ugne Grabaziute</a:t>
            </a:r>
          </a:p>
          <a:p>
            <a:pPr>
              <a:buNone/>
            </a:pPr>
            <a:r>
              <a:rPr lang="lt-LT" dirty="0" smtClean="0"/>
              <a:t>Roberta Mickeviciute</a:t>
            </a:r>
          </a:p>
          <a:p>
            <a:pPr>
              <a:buNone/>
            </a:pPr>
            <a:r>
              <a:rPr lang="lt-LT" dirty="0" smtClean="0"/>
              <a:t>Karolina Rodaityte</a:t>
            </a:r>
            <a:endParaRPr lang="lt-LT" dirty="0"/>
          </a:p>
        </p:txBody>
      </p:sp>
      <p:pic>
        <p:nvPicPr>
          <p:cNvPr id="1028" name="Picture 4" descr="https://scontent.fvno1-1.fna.fbcdn.net/v/t35.0-12/15060310_10206496168276824_1159046132_o.jpg?oh=bbc335e6d0898ce4a4291e99f7ba3ad0&amp;oe=582B865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3"/>
          <a:stretch>
            <a:fillRect/>
          </a:stretch>
        </p:blipFill>
        <p:spPr bwMode="auto">
          <a:xfrm>
            <a:off x="4499992" y="3356992"/>
            <a:ext cx="4536504" cy="23357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Ieva Paplauskaite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29408"/>
            <a:ext cx="5760640" cy="4923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      </a:t>
            </a:r>
            <a:r>
              <a:rPr lang="en-US" dirty="0" smtClean="0"/>
              <a:t>My name is </a:t>
            </a:r>
            <a:r>
              <a:rPr lang="en-US" dirty="0" err="1" smtClean="0"/>
              <a:t>Ieva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r>
              <a:rPr lang="en-US" dirty="0" smtClean="0"/>
              <a:t>I'm studying in </a:t>
            </a:r>
            <a:r>
              <a:rPr lang="en-US" dirty="0" err="1" smtClean="0"/>
              <a:t>Jonava</a:t>
            </a:r>
            <a:r>
              <a:rPr lang="en-US" dirty="0" smtClean="0"/>
              <a:t> </a:t>
            </a:r>
            <a:r>
              <a:rPr lang="en-US" dirty="0" err="1" smtClean="0"/>
              <a:t>Senamiestis</a:t>
            </a:r>
            <a:r>
              <a:rPr lang="en-US" dirty="0" smtClean="0"/>
              <a:t> gymnasium.</a:t>
            </a:r>
            <a:r>
              <a:rPr lang="lt-LT" dirty="0" smtClean="0"/>
              <a:t> </a:t>
            </a:r>
            <a:r>
              <a:rPr lang="en-US" dirty="0" smtClean="0"/>
              <a:t>I'm 15 years old.</a:t>
            </a:r>
            <a:r>
              <a:rPr lang="lt-LT" dirty="0" smtClean="0"/>
              <a:t> </a:t>
            </a:r>
            <a:r>
              <a:rPr lang="en-US" dirty="0" smtClean="0"/>
              <a:t>I like playing football and volleyball.</a:t>
            </a:r>
            <a:r>
              <a:rPr lang="lt-LT" dirty="0" smtClean="0"/>
              <a:t> </a:t>
            </a:r>
            <a:r>
              <a:rPr lang="en-US" dirty="0" smtClean="0"/>
              <a:t>I hate playing basketball</a:t>
            </a:r>
            <a:r>
              <a:rPr lang="lt-LT" dirty="0" smtClean="0"/>
              <a:t>,</a:t>
            </a:r>
            <a:r>
              <a:rPr lang="en-US" dirty="0" smtClean="0"/>
              <a:t> because I get tired very fast.</a:t>
            </a:r>
            <a:r>
              <a:rPr lang="lt-LT" dirty="0" smtClean="0"/>
              <a:t> </a:t>
            </a:r>
            <a:r>
              <a:rPr lang="en-US" dirty="0" smtClean="0"/>
              <a:t>Most of my free time I spend with my friends or I just stay and relax at home.</a:t>
            </a:r>
            <a:r>
              <a:rPr lang="lt-LT" dirty="0" smtClean="0"/>
              <a:t> </a:t>
            </a:r>
            <a:r>
              <a:rPr lang="en-US" dirty="0" smtClean="0"/>
              <a:t>If I could I would just sleep all the time.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6386" name="Picture 2" descr="C:\Users\PC\Pictures\anglu\15058682_991781430950857_1848071760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27784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4504544" cy="442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      </a:t>
            </a:r>
            <a:r>
              <a:rPr lang="en-US" dirty="0" smtClean="0"/>
              <a:t>I'm in love with animals.</a:t>
            </a:r>
            <a:r>
              <a:rPr lang="lt-LT" dirty="0" smtClean="0"/>
              <a:t> </a:t>
            </a:r>
            <a:r>
              <a:rPr lang="en-US" dirty="0" smtClean="0"/>
              <a:t>I have a dog,</a:t>
            </a:r>
            <a:r>
              <a:rPr lang="lt-LT" dirty="0" smtClean="0"/>
              <a:t> </a:t>
            </a:r>
            <a:r>
              <a:rPr lang="en-US" dirty="0" smtClean="0"/>
              <a:t>her name is </a:t>
            </a:r>
            <a:r>
              <a:rPr lang="en-US" dirty="0" err="1" smtClean="0"/>
              <a:t>Milka</a:t>
            </a:r>
            <a:r>
              <a:rPr lang="en-US" dirty="0" smtClean="0"/>
              <a:t> and a cat,</a:t>
            </a:r>
            <a:r>
              <a:rPr lang="lt-LT" dirty="0" smtClean="0"/>
              <a:t> </a:t>
            </a:r>
            <a:r>
              <a:rPr lang="en-US" dirty="0" smtClean="0"/>
              <a:t>her name is </a:t>
            </a:r>
            <a:r>
              <a:rPr lang="en-US" dirty="0" err="1" smtClean="0"/>
              <a:t>Murze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r>
              <a:rPr lang="en-US" dirty="0" smtClean="0"/>
              <a:t>My future dream is to have a job I would love such as painting,</a:t>
            </a:r>
            <a:r>
              <a:rPr lang="lt-LT" dirty="0" smtClean="0"/>
              <a:t> </a:t>
            </a:r>
            <a:r>
              <a:rPr lang="en-US" dirty="0" smtClean="0"/>
              <a:t>art or home design.</a:t>
            </a:r>
            <a:endParaRPr lang="lt-LT" dirty="0"/>
          </a:p>
        </p:txBody>
      </p:sp>
      <p:pic>
        <p:nvPicPr>
          <p:cNvPr id="17410" name="Picture 2" descr="C:\Users\PC\Pictures\anglu\15046357_991759590953041_2141964656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40360" cy="3577898"/>
          </a:xfrm>
          <a:prstGeom prst="rect">
            <a:avLst/>
          </a:prstGeom>
          <a:noFill/>
        </p:spPr>
      </p:pic>
      <p:pic>
        <p:nvPicPr>
          <p:cNvPr id="17411" name="Picture 3" descr="C:\Users\PC\Pictures\anglu\15064155_991759517619715_2070711861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3384376" cy="24928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/>
          <a:lstStyle/>
          <a:p>
            <a:r>
              <a:rPr lang="lt-LT" dirty="0" smtClean="0"/>
              <a:t>Roberta Mickeviciute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5400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     </a:t>
            </a:r>
            <a:r>
              <a:rPr lang="en-US" dirty="0" smtClean="0"/>
              <a:t>My name is Roberta, I'm studying in </a:t>
            </a:r>
            <a:r>
              <a:rPr lang="en-US" dirty="0" err="1" smtClean="0"/>
              <a:t>Jonava</a:t>
            </a:r>
            <a:r>
              <a:rPr lang="en-US" dirty="0" smtClean="0"/>
              <a:t> </a:t>
            </a:r>
            <a:r>
              <a:rPr lang="en-US" dirty="0" err="1" smtClean="0"/>
              <a:t>Senamiestis</a:t>
            </a:r>
            <a:r>
              <a:rPr lang="en-US" dirty="0" smtClean="0"/>
              <a:t> gymnasium. My favorite subject is economy and art. In free time I sometimes draw and listen</a:t>
            </a:r>
            <a:r>
              <a:rPr lang="lt-LT" dirty="0" smtClean="0"/>
              <a:t> to</a:t>
            </a:r>
            <a:r>
              <a:rPr lang="en-US" dirty="0" smtClean="0"/>
              <a:t> music, but most of the time I spend with my friends. </a:t>
            </a:r>
            <a:endParaRPr lang="lt-LT" dirty="0"/>
          </a:p>
        </p:txBody>
      </p:sp>
      <p:pic>
        <p:nvPicPr>
          <p:cNvPr id="21505" name="Picture 1" descr="C:\Users\PC\Pictures\anglu\15045609_1160961947317192_353059366_n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4432536" cy="4285456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   </a:t>
            </a:r>
            <a:r>
              <a:rPr lang="en-US" dirty="0" smtClean="0"/>
              <a:t>I have one dog his name is </a:t>
            </a:r>
            <a:r>
              <a:rPr lang="en-US" dirty="0" err="1" smtClean="0"/>
              <a:t>Gufis</a:t>
            </a:r>
            <a:r>
              <a:rPr lang="en-US" dirty="0" smtClean="0"/>
              <a:t>, he live with me in my room, I love him so much! My favorite sport is football</a:t>
            </a:r>
            <a:r>
              <a:rPr lang="lt-LT" dirty="0" smtClean="0"/>
              <a:t>,</a:t>
            </a:r>
            <a:r>
              <a:rPr lang="en-US" dirty="0" smtClean="0"/>
              <a:t> but I don't </a:t>
            </a:r>
            <a:r>
              <a:rPr lang="lt-LT" dirty="0" smtClean="0"/>
              <a:t> like to </a:t>
            </a:r>
            <a:r>
              <a:rPr lang="en-US" dirty="0" smtClean="0"/>
              <a:t>play</a:t>
            </a:r>
            <a:r>
              <a:rPr lang="lt-LT" dirty="0" smtClean="0"/>
              <a:t> it</a:t>
            </a:r>
            <a:r>
              <a:rPr lang="en-US" dirty="0" smtClean="0"/>
              <a:t>, I just love to watch</a:t>
            </a:r>
            <a:r>
              <a:rPr lang="lt-LT" dirty="0" smtClean="0"/>
              <a:t> it.</a:t>
            </a:r>
            <a:endParaRPr lang="lt-LT" dirty="0"/>
          </a:p>
        </p:txBody>
      </p:sp>
      <p:sp>
        <p:nvSpPr>
          <p:cNvPr id="19458" name="AutoShape 2" descr="Vaizdo rezultatas pagal u&amp;zcaron;klaus&amp;aogon; „futbol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460" name="AutoShape 4" descr="Vaizdo rezultatas pagal u&amp;zcaron;klaus&amp;aogon; „futbol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9461" name="Picture 5" descr="C:\Users\PC\Pictures\anglu\15045739_1160971210649599_860766365_n.jpg"/>
          <p:cNvPicPr>
            <a:picLocks noChangeAspect="1" noChangeArrowheads="1"/>
          </p:cNvPicPr>
          <p:nvPr/>
        </p:nvPicPr>
        <p:blipFill>
          <a:blip r:embed="rId2" cstate="print"/>
          <a:srcRect l="29167" t="2083" r="27083" b="25000"/>
          <a:stretch>
            <a:fillRect/>
          </a:stretch>
        </p:blipFill>
        <p:spPr bwMode="auto">
          <a:xfrm rot="16200000">
            <a:off x="5739003" y="317781"/>
            <a:ext cx="2204864" cy="3674774"/>
          </a:xfrm>
          <a:prstGeom prst="rect">
            <a:avLst/>
          </a:prstGeom>
          <a:noFill/>
        </p:spPr>
      </p:pic>
      <p:pic>
        <p:nvPicPr>
          <p:cNvPr id="19463" name="Picture 7" descr="Vaizdo rezultatas pagal u&amp;zcaron;klaus&amp;aogon; „futbolas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168352" cy="26642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lt-LT" dirty="0" smtClean="0"/>
              <a:t>Karolina Rodaityte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3456384" cy="5517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lt-LT" dirty="0" smtClean="0"/>
              <a:t>     My name is Karolina, I’m studying </a:t>
            </a:r>
            <a:r>
              <a:rPr lang="lt-LT" dirty="0" err="1" smtClean="0"/>
              <a:t>in</a:t>
            </a:r>
            <a:r>
              <a:rPr lang="lt-LT" dirty="0" smtClean="0"/>
              <a:t> Jonava Senamiestis gymnasium.  I’m 16 years old. I love to travel, I was in ten differnt  countrys.</a:t>
            </a:r>
          </a:p>
          <a:p>
            <a:r>
              <a:rPr lang="lt-LT" dirty="0" smtClean="0"/>
              <a:t>Norway</a:t>
            </a:r>
          </a:p>
          <a:p>
            <a:r>
              <a:rPr lang="lt-LT" dirty="0" smtClean="0"/>
              <a:t>Sweden</a:t>
            </a:r>
          </a:p>
          <a:p>
            <a:r>
              <a:rPr lang="lt-LT" dirty="0" smtClean="0"/>
              <a:t>Estonia</a:t>
            </a:r>
          </a:p>
          <a:p>
            <a:r>
              <a:rPr lang="lt-LT" dirty="0" smtClean="0"/>
              <a:t>Latvia</a:t>
            </a:r>
          </a:p>
          <a:p>
            <a:r>
              <a:rPr lang="lt-LT" dirty="0" smtClean="0"/>
              <a:t>Poland</a:t>
            </a:r>
          </a:p>
          <a:p>
            <a:r>
              <a:rPr lang="lt-LT" dirty="0" smtClean="0"/>
              <a:t>Slovakia</a:t>
            </a:r>
          </a:p>
          <a:p>
            <a:r>
              <a:rPr lang="lt-LT" dirty="0" smtClean="0"/>
              <a:t>Czech Rebublic</a:t>
            </a:r>
          </a:p>
          <a:p>
            <a:r>
              <a:rPr lang="lt-LT" dirty="0" smtClean="0"/>
              <a:t>Austria</a:t>
            </a:r>
          </a:p>
          <a:p>
            <a:r>
              <a:rPr lang="lt-LT" dirty="0" smtClean="0"/>
              <a:t>Italy</a:t>
            </a:r>
          </a:p>
          <a:p>
            <a:r>
              <a:rPr lang="lt-LT" dirty="0" smtClean="0"/>
              <a:t>Ukraine</a:t>
            </a:r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/>
          </a:p>
        </p:txBody>
      </p:sp>
      <p:pic>
        <p:nvPicPr>
          <p:cNvPr id="34818" name="Picture 2" descr="C:\Users\PC\Pictures\anglu\14138473_1158687637537750_382416877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592288" cy="3672408"/>
          </a:xfrm>
          <a:prstGeom prst="rect">
            <a:avLst/>
          </a:prstGeom>
          <a:noFill/>
        </p:spPr>
      </p:pic>
      <p:pic>
        <p:nvPicPr>
          <p:cNvPr id="34822" name="Picture 6" descr="Vaizdo rezultatas pagal u&amp;zcaron;klaus&amp;aogon; „europe map 2015“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72709"/>
            <a:ext cx="3456384" cy="26798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3136392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lt-LT" dirty="0" smtClean="0"/>
              <a:t>     I singing in ’’Intermezzo,,  group.  I’m scout over six years. On my free time I love to be in some football games.  I’m new volunteer in ’’JonAS’’ organization.</a:t>
            </a:r>
            <a:endParaRPr lang="lt-LT" dirty="0"/>
          </a:p>
        </p:txBody>
      </p:sp>
      <p:pic>
        <p:nvPicPr>
          <p:cNvPr id="35842" name="Picture 2" descr="https://scontent.fvno1-1.fna.fbcdn.net/v/t1.0-9/13432402_1026181547458560_8790950756569365609_n.jpg?oh=53f6617485f573da03fa78982f4f1974&amp;oe=588A954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9"/>
            <a:ext cx="3096344" cy="2160240"/>
          </a:xfrm>
          <a:prstGeom prst="rect">
            <a:avLst/>
          </a:prstGeom>
          <a:noFill/>
        </p:spPr>
      </p:pic>
      <p:pic>
        <p:nvPicPr>
          <p:cNvPr id="35843" name="Picture 3" descr="C:\Users\PC\Pictures\anglu\13649575_1105174919549980_2073155073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70" t="22727" r="19318" b="13636"/>
          <a:stretch>
            <a:fillRect/>
          </a:stretch>
        </p:blipFill>
        <p:spPr bwMode="auto">
          <a:xfrm>
            <a:off x="5724128" y="260648"/>
            <a:ext cx="3168352" cy="2464274"/>
          </a:xfrm>
          <a:prstGeom prst="rect">
            <a:avLst/>
          </a:prstGeom>
          <a:noFill/>
        </p:spPr>
      </p:pic>
      <p:pic>
        <p:nvPicPr>
          <p:cNvPr id="35845" name="Picture 5" descr="https://scontent.fvno1-1.fna.fbcdn.net/v/t34.0-12/14996498_1218959398171531_456522557_n.png?oh=9473996c411e91ea77019b4fddce1562&amp;oe=582A6B9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2" t="2961" b="5826"/>
          <a:stretch>
            <a:fillRect/>
          </a:stretch>
        </p:blipFill>
        <p:spPr bwMode="auto">
          <a:xfrm>
            <a:off x="3563888" y="2132856"/>
            <a:ext cx="2088232" cy="2997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383</Words>
  <Application>Microsoft Office PowerPoint</Application>
  <PresentationFormat>Demonstracija ekrane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Gill Sans MT</vt:lpstr>
      <vt:lpstr>Verdana</vt:lpstr>
      <vt:lpstr>Wingdings 2</vt:lpstr>
      <vt:lpstr>Solstice</vt:lpstr>
      <vt:lpstr> GROUP PRESENTATION Jonava Senamiestis  gymnasium </vt:lpstr>
      <vt:lpstr>Personal presentation</vt:lpstr>
      <vt:lpstr>Our group</vt:lpstr>
      <vt:lpstr>Ieva Paplauskaite</vt:lpstr>
      <vt:lpstr>„PowerPoint“ pateiktis</vt:lpstr>
      <vt:lpstr>Roberta Mickeviciute</vt:lpstr>
      <vt:lpstr>„PowerPoint“ pateiktis</vt:lpstr>
      <vt:lpstr>Karolina Rodaityte</vt:lpstr>
      <vt:lpstr>„PowerPoint“ pateiktis</vt:lpstr>
      <vt:lpstr>Ugne Grabaziute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PRESENTATION Jonavos Senamiestis  gymnasium</dc:title>
  <dc:creator>PC</dc:creator>
  <cp:lastModifiedBy>7</cp:lastModifiedBy>
  <cp:revision>6</cp:revision>
  <dcterms:created xsi:type="dcterms:W3CDTF">2016-11-13T16:21:06Z</dcterms:created>
  <dcterms:modified xsi:type="dcterms:W3CDTF">2016-12-15T09:31:45Z</dcterms:modified>
</cp:coreProperties>
</file>