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4676" autoAdjust="0"/>
  </p:normalViewPr>
  <p:slideViewPr>
    <p:cSldViewPr>
      <p:cViewPr varScale="1">
        <p:scale>
          <a:sx n="110" d="100"/>
          <a:sy n="110" d="100"/>
        </p:scale>
        <p:origin x="20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99DED4-114E-4761-B82F-8F38E1E3EB1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A599BC-CE0E-43FB-9BF8-A89877B344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DED4-114E-4761-B82F-8F38E1E3EB1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99BC-CE0E-43FB-9BF8-A89877B344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DED4-114E-4761-B82F-8F38E1E3EB1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99BC-CE0E-43FB-9BF8-A89877B344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DED4-114E-4761-B82F-8F38E1E3EB1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99BC-CE0E-43FB-9BF8-A89877B344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DED4-114E-4761-B82F-8F38E1E3EB1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99BC-CE0E-43FB-9BF8-A89877B344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DED4-114E-4761-B82F-8F38E1E3EB1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99BC-CE0E-43FB-9BF8-A89877B344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DED4-114E-4761-B82F-8F38E1E3EB1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99BC-CE0E-43FB-9BF8-A89877B3445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DED4-114E-4761-B82F-8F38E1E3EB1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99BC-CE0E-43FB-9BF8-A89877B344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DED4-114E-4761-B82F-8F38E1E3EB1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99BC-CE0E-43FB-9BF8-A89877B344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D99DED4-114E-4761-B82F-8F38E1E3EB1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99BC-CE0E-43FB-9BF8-A89877B3445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99DED4-114E-4761-B82F-8F38E1E3EB1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A599BC-CE0E-43FB-9BF8-A89877B3445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D99DED4-114E-4761-B82F-8F38E1E3EB1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CA599BC-CE0E-43FB-9BF8-A89877B344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28800"/>
            <a:ext cx="6477000" cy="1066800"/>
          </a:xfrm>
        </p:spPr>
        <p:txBody>
          <a:bodyPr/>
          <a:lstStyle/>
          <a:p>
            <a:r>
              <a:rPr lang="en-US" dirty="0"/>
              <a:t>Introducing our team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81000" y="4572000"/>
            <a:ext cx="9525000" cy="1199704"/>
          </a:xfrm>
        </p:spPr>
        <p:txBody>
          <a:bodyPr/>
          <a:lstStyle/>
          <a:p>
            <a:r>
              <a:rPr lang="en-US" dirty="0"/>
              <a:t>Team members: Lukas, </a:t>
            </a:r>
            <a:r>
              <a:rPr lang="en-US" dirty="0" err="1"/>
              <a:t>Klaudijus</a:t>
            </a:r>
            <a:r>
              <a:rPr lang="en-US" dirty="0"/>
              <a:t>, </a:t>
            </a:r>
            <a:r>
              <a:rPr lang="en-US" dirty="0" err="1"/>
              <a:t>Jok</a:t>
            </a:r>
            <a:r>
              <a:rPr lang="lt-LT" dirty="0"/>
              <a:t>ūbas</a:t>
            </a:r>
            <a:r>
              <a:rPr lang="en-US" dirty="0"/>
              <a:t>, </a:t>
            </a:r>
            <a:r>
              <a:rPr lang="en-US" dirty="0" err="1"/>
              <a:t>Martynas</a:t>
            </a:r>
            <a:endParaRPr lang="en-US" dirty="0"/>
          </a:p>
        </p:txBody>
      </p:sp>
      <p:pic>
        <p:nvPicPr>
          <p:cNvPr id="3074" name="Picture 2" descr="C:\Users\Zoja\Desktop\untitl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052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ungo Jerry - In the summerti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Garsas 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685">
        <p:cover/>
      </p:transition>
    </mc:Choice>
    <mc:Fallback xmlns="">
      <p:transition advTm="2685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160" y="927022"/>
            <a:ext cx="8921839" cy="5930978"/>
          </a:xfrm>
        </p:spPr>
        <p:txBody>
          <a:bodyPr>
            <a:normAutofit/>
          </a:bodyPr>
          <a:lstStyle/>
          <a:p>
            <a:r>
              <a:rPr lang="en-US" dirty="0"/>
              <a:t>So our team consists of 4 people:</a:t>
            </a:r>
          </a:p>
          <a:p>
            <a:pPr marL="109728" indent="0">
              <a:buNone/>
            </a:pPr>
            <a:r>
              <a:rPr lang="lt-LT" dirty="0"/>
              <a:t>       </a:t>
            </a:r>
            <a:r>
              <a:rPr lang="en-US" dirty="0"/>
              <a:t> </a:t>
            </a:r>
            <a:r>
              <a:rPr lang="lt-LT" dirty="0"/>
              <a:t>  </a:t>
            </a:r>
            <a:r>
              <a:rPr lang="en-US" dirty="0"/>
              <a:t>Lukas        </a:t>
            </a:r>
            <a:r>
              <a:rPr lang="lt-LT" dirty="0"/>
              <a:t>                            </a:t>
            </a:r>
            <a:r>
              <a:rPr lang="en-US" dirty="0"/>
              <a:t> </a:t>
            </a:r>
            <a:r>
              <a:rPr lang="en-US" dirty="0" err="1"/>
              <a:t>Martynas</a:t>
            </a:r>
            <a:r>
              <a:rPr lang="en-US" dirty="0"/>
              <a:t>  </a:t>
            </a:r>
            <a:endParaRPr lang="lt-LT" dirty="0"/>
          </a:p>
          <a:p>
            <a:pPr marL="109728" indent="0">
              <a:buNone/>
            </a:pPr>
            <a:endParaRPr lang="lt-LT" dirty="0"/>
          </a:p>
          <a:p>
            <a:pPr marL="109728" indent="0">
              <a:buNone/>
            </a:pPr>
            <a:endParaRPr lang="lt-LT" dirty="0"/>
          </a:p>
          <a:p>
            <a:pPr marL="109728" indent="0">
              <a:buNone/>
            </a:pPr>
            <a:endParaRPr lang="lt-LT" dirty="0"/>
          </a:p>
          <a:p>
            <a:pPr marL="109728" indent="0">
              <a:buNone/>
            </a:pPr>
            <a:endParaRPr lang="lt-LT" dirty="0"/>
          </a:p>
          <a:p>
            <a:pPr marL="109728" indent="0">
              <a:buNone/>
            </a:pPr>
            <a:endParaRPr lang="lt-LT" dirty="0"/>
          </a:p>
          <a:p>
            <a:pPr marL="109728" indent="0">
              <a:buNone/>
            </a:pPr>
            <a:r>
              <a:rPr lang="lt-LT" dirty="0"/>
              <a:t>         </a:t>
            </a:r>
            <a:r>
              <a:rPr lang="en-US" dirty="0" err="1"/>
              <a:t>Klaudijus</a:t>
            </a:r>
            <a:r>
              <a:rPr lang="en-US" dirty="0"/>
              <a:t>    </a:t>
            </a:r>
            <a:r>
              <a:rPr lang="lt-LT" dirty="0"/>
              <a:t>                       </a:t>
            </a:r>
            <a:r>
              <a:rPr lang="en-US" dirty="0"/>
              <a:t>    </a:t>
            </a:r>
            <a:r>
              <a:rPr lang="en-US" dirty="0" err="1"/>
              <a:t>Jok</a:t>
            </a:r>
            <a:r>
              <a:rPr lang="lt-LT" dirty="0"/>
              <a:t>ū</a:t>
            </a:r>
            <a:r>
              <a:rPr lang="en-US" dirty="0"/>
              <a:t>bas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486" y="6439"/>
            <a:ext cx="7024744" cy="914400"/>
          </a:xfrm>
        </p:spPr>
        <p:txBody>
          <a:bodyPr>
            <a:normAutofit/>
          </a:bodyPr>
          <a:lstStyle/>
          <a:p>
            <a:r>
              <a:rPr lang="en-US" dirty="0"/>
              <a:t>Talking about our team</a:t>
            </a:r>
          </a:p>
        </p:txBody>
      </p:sp>
      <p:pic>
        <p:nvPicPr>
          <p:cNvPr id="2050" name="Picture 2" descr="C:\Users\Zoja\Desktop\20161113_18223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419" y="1981200"/>
            <a:ext cx="1524000" cy="2143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4724400"/>
            <a:ext cx="2123831" cy="1896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4800600"/>
            <a:ext cx="1571625" cy="1928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417" y="1981200"/>
            <a:ext cx="1365608" cy="2196533"/>
          </a:xfrm>
          <a:prstGeom prst="rect">
            <a:avLst/>
          </a:prstGeom>
        </p:spPr>
      </p:pic>
      <p:pic>
        <p:nvPicPr>
          <p:cNvPr id="8" name="Garsas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471">
        <p:cover/>
      </p:transition>
    </mc:Choice>
    <mc:Fallback xmlns="">
      <p:transition spd="slow" advTm="4471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22319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/>
              <a:t>Lukas likes playing basketball, football or any other kind of sport, playing computer games is a thing too. Last year he was playing for this schools basketball team.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Martynas</a:t>
            </a:r>
            <a:r>
              <a:rPr lang="en-US" dirty="0"/>
              <a:t> likes playing football or other games with friends. He’s riding his bike from time to time. </a:t>
            </a:r>
            <a:r>
              <a:rPr lang="en-US" dirty="0" err="1"/>
              <a:t>Martynas</a:t>
            </a:r>
            <a:r>
              <a:rPr lang="en-US" dirty="0"/>
              <a:t> likes eating everything. He was a footballer 2 years ago.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152400"/>
            <a:ext cx="4323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Our hobbies</a:t>
            </a:r>
          </a:p>
        </p:txBody>
      </p:sp>
      <p:pic>
        <p:nvPicPr>
          <p:cNvPr id="3" name="Garsas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7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791">
        <p:cover/>
      </p:transition>
    </mc:Choice>
    <mc:Fallback xmlns="">
      <p:transition spd="slow" advTm="13791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14401"/>
            <a:ext cx="7696200" cy="464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/>
              <a:t>Klaudijus</a:t>
            </a:r>
            <a:r>
              <a:rPr lang="en-US" dirty="0"/>
              <a:t> is an active guy, he never stops doing his thing, likes sports mostly basketball, he also likes riding either a bike or with a car, and also with his skateboard.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dirty="0" err="1"/>
              <a:t>Jok</a:t>
            </a:r>
            <a:r>
              <a:rPr lang="lt-LT" sz="2800" dirty="0"/>
              <a:t>ū</a:t>
            </a:r>
            <a:r>
              <a:rPr lang="en-US" sz="2800" dirty="0"/>
              <a:t>bas likes eating, sleeping, at leisure he’s at his PC or going outside. He was taking classes for arts with paint.</a:t>
            </a:r>
          </a:p>
        </p:txBody>
      </p:sp>
      <p:pic>
        <p:nvPicPr>
          <p:cNvPr id="4" name="Garsa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920">
        <p:cover/>
      </p:transition>
    </mc:Choice>
    <mc:Fallback xmlns="">
      <p:transition spd="slow" advTm="1392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school is in Lithuania, Kaunas District, </a:t>
            </a:r>
            <a:r>
              <a:rPr lang="en-US" dirty="0" err="1"/>
              <a:t>Jonava</a:t>
            </a:r>
            <a:r>
              <a:rPr lang="en-US" dirty="0"/>
              <a:t>, </a:t>
            </a:r>
            <a:r>
              <a:rPr lang="en-US" dirty="0" err="1"/>
              <a:t>Senamiestis</a:t>
            </a:r>
            <a:r>
              <a:rPr lang="en-US" dirty="0"/>
              <a:t> Gymnasium.</a:t>
            </a:r>
          </a:p>
          <a:p>
            <a:r>
              <a:rPr lang="en-US" dirty="0"/>
              <a:t>Everybody is in the same class, so we meet every work day, from </a:t>
            </a:r>
            <a:r>
              <a:rPr lang="en-US" dirty="0" err="1"/>
              <a:t>monday</a:t>
            </a:r>
            <a:r>
              <a:rPr lang="en-US" dirty="0"/>
              <a:t> ‘till </a:t>
            </a:r>
            <a:r>
              <a:rPr lang="en-US" dirty="0" err="1"/>
              <a:t>friday</a:t>
            </a:r>
            <a:r>
              <a:rPr lang="en-US" dirty="0"/>
              <a:t>.</a:t>
            </a:r>
          </a:p>
          <a:p>
            <a:r>
              <a:rPr lang="en-US" dirty="0"/>
              <a:t>Everyone is probably going to separate after we are finished with this school, some might go after jobs, while others are going to study even more, reaching greater </a:t>
            </a:r>
            <a:r>
              <a:rPr lang="en-US" dirty="0" err="1"/>
              <a:t>hights</a:t>
            </a:r>
            <a:r>
              <a:rPr lang="en-US" dirty="0"/>
              <a:t> in education.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69400" cy="1417638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do we study and where will we study after finishing this school ?</a:t>
            </a:r>
          </a:p>
        </p:txBody>
      </p:sp>
      <p:pic>
        <p:nvPicPr>
          <p:cNvPr id="5" name="Garsas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6868">
        <p:cover/>
      </p:transition>
    </mc:Choice>
    <mc:Fallback xmlns="">
      <p:transition spd="slow" advTm="16868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27432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lt-LT" sz="4400" dirty="0"/>
              <a:t>THANKS FOR WATCHING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Garsas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7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04">
        <p:cover/>
      </p:transition>
    </mc:Choice>
    <mc:Fallback xmlns="">
      <p:transition spd="slow" advTm="5204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296</TotalTime>
  <Words>249</Words>
  <Application>Microsoft Office PowerPoint</Application>
  <PresentationFormat>Demonstracija ekrane (4:3)</PresentationFormat>
  <Paragraphs>26</Paragraphs>
  <Slides>6</Slides>
  <Notes>0</Notes>
  <HiddenSlides>0</HiddenSlides>
  <MMClips>7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1" baseType="lpstr">
      <vt:lpstr>Lucida Sans Unicode</vt:lpstr>
      <vt:lpstr>Verdana</vt:lpstr>
      <vt:lpstr>Wingdings 2</vt:lpstr>
      <vt:lpstr>Wingdings 3</vt:lpstr>
      <vt:lpstr>Concourse</vt:lpstr>
      <vt:lpstr>Introducing our team</vt:lpstr>
      <vt:lpstr>Talking about our team</vt:lpstr>
      <vt:lpstr>„PowerPoint“ pateiktis</vt:lpstr>
      <vt:lpstr>„PowerPoint“ pateiktis</vt:lpstr>
      <vt:lpstr>Where do we study and where will we study after finishing this school ?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Zoja</dc:creator>
  <cp:lastModifiedBy>7</cp:lastModifiedBy>
  <cp:revision>21</cp:revision>
  <dcterms:created xsi:type="dcterms:W3CDTF">2016-11-13T14:58:21Z</dcterms:created>
  <dcterms:modified xsi:type="dcterms:W3CDTF">2016-12-15T09:28:41Z</dcterms:modified>
</cp:coreProperties>
</file>