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jpeg" ContentType="image/jpeg"/>
  <Override PartName="/ppt/media/image9.jpeg" ContentType="image/jpeg"/>
  <Override PartName="/ppt/media/image2.png" ContentType="image/png"/>
  <Override PartName="/ppt/media/image3.jpeg" ContentType="image/jpeg"/>
  <Override PartName="/ppt/media/image4.png" ContentType="image/png"/>
  <Override PartName="/ppt/media/image6.jpeg" ContentType="image/jpeg"/>
  <Override PartName="/ppt/media/image5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112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85800" y="4047840"/>
            <a:ext cx="1013112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85800" y="404784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877360" y="404784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326196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111200" y="2142000"/>
            <a:ext cx="326196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7536600" y="2142000"/>
            <a:ext cx="326196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85800" y="4047840"/>
            <a:ext cx="326196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111200" y="4047840"/>
            <a:ext cx="326196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7536600" y="4047840"/>
            <a:ext cx="326196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364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364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10131120" cy="674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364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85800" y="404784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364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877360" y="404784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85800" y="4047840"/>
            <a:ext cx="1013112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112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85800" y="4047840"/>
            <a:ext cx="1013112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85800" y="404784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877360" y="404784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326196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111200" y="2142000"/>
            <a:ext cx="326196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7536600" y="2142000"/>
            <a:ext cx="326196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85800" y="4047840"/>
            <a:ext cx="326196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111200" y="4047840"/>
            <a:ext cx="326196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7536600" y="4047840"/>
            <a:ext cx="326196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364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364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10131120" cy="674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364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85800" y="404784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364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877360" y="404784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877360" y="2142000"/>
            <a:ext cx="494388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85800" y="4047840"/>
            <a:ext cx="10131120" cy="174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Celestia-R1---OverlayTitleHD.png"/>
          <p:cNvPicPr/>
          <p:nvPr/>
        </p:nvPicPr>
        <p:blipFill>
          <a:blip r:embed="rId3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</p:spPr>
        <p:txBody>
          <a:bodyPr anchor="b">
            <a:normAutofit/>
          </a:bodyPr>
          <a:p>
            <a:pPr algn="r">
              <a:lnSpc>
                <a:spcPct val="100000"/>
              </a:lnSpc>
            </a:pPr>
            <a:r>
              <a:rPr b="0" lang="en-US" sz="4800" spc="-1" strike="noStrike" cap="all">
                <a:solidFill>
                  <a:srgbClr val="ffffff"/>
                </a:solidFill>
                <a:latin typeface="Calibri Light"/>
              </a:rPr>
              <a:t>Kliknutím lze upravit styl.</a:t>
            </a:r>
            <a:endParaRPr b="0" lang="en-US" sz="4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8932680" y="5870520"/>
            <a:ext cx="1599840" cy="3776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25D8A73-2629-40BD-BA2E-0977FED6EE73}" type="datetime">
              <a:rPr b="0" lang="cs-CZ" sz="1000" spc="-1" strike="noStrike">
                <a:solidFill>
                  <a:srgbClr val="ffffff"/>
                </a:solidFill>
                <a:latin typeface="Calibri"/>
              </a:rPr>
              <a:t>1. 12. 2019</a:t>
            </a:fld>
            <a:endParaRPr b="0" lang="cs-CZ" sz="10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962520" y="5870520"/>
            <a:ext cx="4893480" cy="3776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10608840" y="5870520"/>
            <a:ext cx="550800" cy="3776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4EE243C-1ED6-41AE-9034-095AEAE12FF0}" type="slidenum">
              <a:rPr b="0" lang="cs-CZ" sz="1000" spc="-1" strike="noStrike">
                <a:solidFill>
                  <a:srgbClr val="ffffff"/>
                </a:solidFill>
                <a:latin typeface="Calibri"/>
              </a:rPr>
              <a:t>&lt;číslo&gt;</a:t>
            </a:fld>
            <a:endParaRPr b="0" lang="cs-CZ" sz="100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Klikněte pro úpravu formátu textu osnovy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Druhá úroveň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ffffff"/>
                </a:solidFill>
                <a:latin typeface="Calibri"/>
              </a:rPr>
              <a:t>Třetí úroveň</a:t>
            </a:r>
            <a:endParaRPr b="0" lang="en-US" sz="1200" spc="-1" strike="noStrike">
              <a:solidFill>
                <a:srgbClr val="ffffff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ffffff"/>
                </a:solidFill>
                <a:latin typeface="Calibri"/>
              </a:rPr>
              <a:t>Čtvrtá úroveň osnovy</a:t>
            </a:r>
            <a:endParaRPr b="0" lang="en-US" sz="1200" spc="-1" strike="noStrike">
              <a:solidFill>
                <a:srgbClr val="ffffff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Pátá úroveň osnovy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Šestá úroveň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Sedmá úroveň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6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Calibri Light"/>
              </a:rPr>
              <a:t>Kliknutím lze upravit styl.</a:t>
            </a:r>
            <a:endParaRPr b="0" lang="en-US" sz="3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</p:spPr>
        <p:txBody>
          <a:bodyPr anchor="ctr">
            <a:noAutofit/>
          </a:bodyPr>
          <a:p>
            <a:pPr marL="2858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Po kliknutí můžete upravovat styly textu v předloze.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</a:rPr>
              <a:t>Druhá úroveň</a:t>
            </a:r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  <a:p>
            <a:pPr lvl="2" marL="12002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Třetí úroveň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  <a:p>
            <a:pPr lvl="3" marL="1542960" indent="-1710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ffffff"/>
                </a:solidFill>
                <a:latin typeface="Calibri"/>
              </a:rPr>
              <a:t>Čtvrtá úroveň</a:t>
            </a:r>
            <a:endParaRPr b="0" lang="en-US" sz="1200" spc="-1" strike="noStrike">
              <a:solidFill>
                <a:srgbClr val="ffffff"/>
              </a:solidFill>
              <a:latin typeface="Calibri"/>
            </a:endParaRPr>
          </a:p>
          <a:p>
            <a:pPr lvl="4" marL="2000160" indent="-1710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ffffff"/>
                </a:solidFill>
                <a:latin typeface="Calibri"/>
              </a:rPr>
              <a:t>Pátá úroveň</a:t>
            </a:r>
            <a:endParaRPr b="0" lang="en-US" sz="1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8589600" y="5870520"/>
            <a:ext cx="1599840" cy="3776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5584CEC-EDF7-4D59-9F6A-A731F32657DA}" type="datetime">
              <a:rPr b="0" lang="cs-CZ" sz="1000" spc="-1" strike="noStrike">
                <a:solidFill>
                  <a:srgbClr val="ffffff"/>
                </a:solidFill>
                <a:latin typeface="Calibri"/>
              </a:rPr>
              <a:t>1. 12. 2019</a:t>
            </a:fld>
            <a:endParaRPr b="0" lang="cs-CZ" sz="1000" spc="-1" strike="noStrike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685800" y="5870520"/>
            <a:ext cx="7827120" cy="3776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10266120" y="5870520"/>
            <a:ext cx="550800" cy="3776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09F5D39-F429-4AB6-8883-79C8B916B7A0}" type="slidenum">
              <a:rPr b="0" lang="cs-CZ" sz="1000" spc="-1" strike="noStrike">
                <a:solidFill>
                  <a:srgbClr val="ffffff"/>
                </a:solidFill>
                <a:latin typeface="Calibri"/>
              </a:rPr>
              <a:t>&lt;číslo&gt;</a:t>
            </a:fld>
            <a:endParaRPr b="0" lang="cs-CZ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r>
              <a:rPr b="0" lang="en-US" sz="4800" spc="-1" strike="noStrike" cap="all">
                <a:solidFill>
                  <a:srgbClr val="ffffff"/>
                </a:solidFill>
                <a:latin typeface="Calibri Light"/>
              </a:rPr>
              <a:t>Our school</a:t>
            </a:r>
            <a:endParaRPr b="0" lang="en-US" sz="4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3962520" y="4458960"/>
            <a:ext cx="7413840" cy="1332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  <a:spcAft>
                <a:spcPts val="1001"/>
              </a:spcAft>
            </a:pPr>
            <a:r>
              <a:rPr b="0" lang="cs-CZ" sz="1800" spc="-1" strike="noStrike" cap="all">
                <a:solidFill>
                  <a:srgbClr val="ffffff"/>
                </a:solidFill>
                <a:latin typeface="Calibri"/>
              </a:rPr>
              <a:t>Natalie prouzová, vladimír vavera ,tereza sojková and alžběta müllerová 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Calibri Light"/>
              </a:rPr>
              <a:t>And this is our changing room. The changing rooms are in the school cellar.</a:t>
            </a:r>
            <a:endParaRPr b="0" lang="en-US" sz="36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06" name="Obrázek 4" descr=""/>
          <p:cNvPicPr/>
          <p:nvPr/>
        </p:nvPicPr>
        <p:blipFill>
          <a:blip r:embed="rId1"/>
          <a:stretch/>
        </p:blipFill>
        <p:spPr>
          <a:xfrm>
            <a:off x="1811160" y="2107440"/>
            <a:ext cx="3450960" cy="4601520"/>
          </a:xfrm>
          <a:prstGeom prst="rect">
            <a:avLst/>
          </a:prstGeom>
          <a:ln>
            <a:noFill/>
          </a:ln>
        </p:spPr>
      </p:pic>
      <p:pic>
        <p:nvPicPr>
          <p:cNvPr id="107" name="Obrázek 5" descr=""/>
          <p:cNvPicPr/>
          <p:nvPr/>
        </p:nvPicPr>
        <p:blipFill>
          <a:blip r:embed="rId2"/>
          <a:stretch/>
        </p:blipFill>
        <p:spPr>
          <a:xfrm>
            <a:off x="6095880" y="2066040"/>
            <a:ext cx="3922920" cy="4809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09" name="Obrázek 4" descr=""/>
          <p:cNvPicPr/>
          <p:nvPr/>
        </p:nvPicPr>
        <p:blipFill>
          <a:blip r:embed="rId1"/>
          <a:stretch/>
        </p:blipFill>
        <p:spPr>
          <a:xfrm>
            <a:off x="4337280" y="2141640"/>
            <a:ext cx="2828160" cy="3649320"/>
          </a:xfrm>
          <a:prstGeom prst="rect">
            <a:avLst/>
          </a:prstGeom>
          <a:ln>
            <a:noFill/>
          </a:ln>
        </p:spPr>
      </p:pic>
      <p:pic>
        <p:nvPicPr>
          <p:cNvPr id="110" name="Obrázek 6" descr=""/>
          <p:cNvPicPr/>
          <p:nvPr/>
        </p:nvPicPr>
        <p:blipFill>
          <a:blip r:embed="rId2"/>
          <a:stretch/>
        </p:blipFill>
        <p:spPr>
          <a:xfrm>
            <a:off x="0" y="-1365120"/>
            <a:ext cx="12191760" cy="9439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000"/>
          </a:bodyPr>
          <a:p>
            <a:pPr>
              <a:lnSpc>
                <a:spcPct val="10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Calibri Light"/>
              </a:rPr>
              <a:t>This is our Grammar school. You can Visit it in a small town Trhové Sviny in The czech republic.</a:t>
            </a:r>
            <a:endParaRPr b="0" lang="en-US" sz="36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87" name="Obrázek 4" descr=""/>
          <p:cNvPicPr/>
          <p:nvPr/>
        </p:nvPicPr>
        <p:blipFill>
          <a:blip r:embed="rId1"/>
          <a:stretch/>
        </p:blipFill>
        <p:spPr>
          <a:xfrm>
            <a:off x="2899440" y="1958760"/>
            <a:ext cx="6392880" cy="4794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63000"/>
          </a:bodyPr>
          <a:p>
            <a:pPr>
              <a:lnSpc>
                <a:spcPct val="10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Calibri Light"/>
              </a:rPr>
              <a:t>This is the main door of the school. It has got two buildings - “A” and “B”. building “a” is from the second half of The 20th century and building “B” was built in 2001.</a:t>
            </a:r>
            <a:endParaRPr b="0" lang="en-US" sz="36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89" name="Obrázek 4" descr=""/>
          <p:cNvPicPr/>
          <p:nvPr/>
        </p:nvPicPr>
        <p:blipFill>
          <a:blip r:embed="rId1"/>
          <a:stretch/>
        </p:blipFill>
        <p:spPr>
          <a:xfrm>
            <a:off x="3709440" y="2066040"/>
            <a:ext cx="4772520" cy="4468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000"/>
          </a:bodyPr>
          <a:p>
            <a:pPr>
              <a:lnSpc>
                <a:spcPct val="10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Calibri Light"/>
              </a:rPr>
              <a:t>When you enter the main door, you are in the main hall. There is an automat in the hall where you can buy some water or juice .</a:t>
            </a:r>
            <a:endParaRPr b="0" lang="en-US" sz="36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91" name="Obrázek 4" descr=""/>
          <p:cNvPicPr/>
          <p:nvPr/>
        </p:nvPicPr>
        <p:blipFill>
          <a:blip r:embed="rId1"/>
          <a:stretch/>
        </p:blipFill>
        <p:spPr>
          <a:xfrm>
            <a:off x="2490480" y="2320200"/>
            <a:ext cx="3260520" cy="4347360"/>
          </a:xfrm>
          <a:prstGeom prst="rect">
            <a:avLst/>
          </a:prstGeom>
          <a:ln>
            <a:noFill/>
          </a:ln>
        </p:spPr>
      </p:pic>
      <p:pic>
        <p:nvPicPr>
          <p:cNvPr id="92" name="Obrázek 6" descr=""/>
          <p:cNvPicPr/>
          <p:nvPr/>
        </p:nvPicPr>
        <p:blipFill>
          <a:blip r:embed="rId2"/>
          <a:stretch/>
        </p:blipFill>
        <p:spPr>
          <a:xfrm>
            <a:off x="6095880" y="2320200"/>
            <a:ext cx="3260520" cy="4347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709920" y="399600"/>
            <a:ext cx="10131120" cy="14558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000"/>
          </a:bodyPr>
          <a:p>
            <a:pPr>
              <a:lnSpc>
                <a:spcPct val="10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Calibri Light"/>
              </a:rPr>
              <a:t>This is our school library. It is in the building “B”. you can find there all the books you need for your studies.</a:t>
            </a:r>
            <a:endParaRPr b="0" lang="en-US" sz="36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94" name="Obrázek 4" descr=""/>
          <p:cNvPicPr/>
          <p:nvPr/>
        </p:nvPicPr>
        <p:blipFill>
          <a:blip r:embed="rId1"/>
          <a:stretch/>
        </p:blipFill>
        <p:spPr>
          <a:xfrm>
            <a:off x="2658600" y="1702080"/>
            <a:ext cx="6874200" cy="5155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532880" y="504000"/>
            <a:ext cx="10131120" cy="1455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Calibri Light"/>
              </a:rPr>
              <a:t>This is our english class. It is the most beautiful class in our school.</a:t>
            </a:r>
            <a:endParaRPr b="0" lang="en-US" sz="36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96" name="Obrázek 4" descr=""/>
          <p:cNvPicPr/>
          <p:nvPr/>
        </p:nvPicPr>
        <p:blipFill>
          <a:blip r:embed="rId1"/>
          <a:stretch/>
        </p:blipFill>
        <p:spPr>
          <a:xfrm>
            <a:off x="3094560" y="2066040"/>
            <a:ext cx="6002640" cy="4501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Calibri Light"/>
              </a:rPr>
              <a:t>We have  a lot of wall paintings in the school. It is drawn by groups of students .</a:t>
            </a:r>
            <a:endParaRPr b="0" lang="en-US" sz="36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98" name="Obrázek 4" descr=""/>
          <p:cNvPicPr/>
          <p:nvPr/>
        </p:nvPicPr>
        <p:blipFill>
          <a:blip r:embed="rId1"/>
          <a:stretch/>
        </p:blipFill>
        <p:spPr>
          <a:xfrm>
            <a:off x="2031840" y="9638280"/>
            <a:ext cx="3785760" cy="2839320"/>
          </a:xfrm>
          <a:prstGeom prst="rect">
            <a:avLst/>
          </a:prstGeom>
          <a:ln>
            <a:noFill/>
          </a:ln>
        </p:spPr>
      </p:pic>
      <p:pic>
        <p:nvPicPr>
          <p:cNvPr id="99" name="Obrázek 6" descr=""/>
          <p:cNvPicPr/>
          <p:nvPr/>
        </p:nvPicPr>
        <p:blipFill>
          <a:blip r:embed="rId2"/>
          <a:stretch/>
        </p:blipFill>
        <p:spPr>
          <a:xfrm>
            <a:off x="1238040" y="2066040"/>
            <a:ext cx="4063680" cy="4447440"/>
          </a:xfrm>
          <a:prstGeom prst="rect">
            <a:avLst/>
          </a:prstGeom>
          <a:ln>
            <a:noFill/>
          </a:ln>
        </p:spPr>
      </p:pic>
      <p:pic>
        <p:nvPicPr>
          <p:cNvPr id="100" name="Obrázek 8" descr=""/>
          <p:cNvPicPr/>
          <p:nvPr/>
        </p:nvPicPr>
        <p:blipFill>
          <a:blip r:embed="rId3"/>
          <a:stretch/>
        </p:blipFill>
        <p:spPr>
          <a:xfrm>
            <a:off x="5575680" y="2066040"/>
            <a:ext cx="5929920" cy="4447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000"/>
          </a:bodyPr>
          <a:p>
            <a:pPr>
              <a:lnSpc>
                <a:spcPct val="10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Calibri Light"/>
              </a:rPr>
              <a:t>Our Chemistry class is quite old and small, but i think that we don‘t need a better class now.</a:t>
            </a:r>
            <a:endParaRPr b="0" lang="en-US" sz="36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02" name="Obrázek 4" descr=""/>
          <p:cNvPicPr/>
          <p:nvPr/>
        </p:nvPicPr>
        <p:blipFill>
          <a:blip r:embed="rId1"/>
          <a:stretch/>
        </p:blipFill>
        <p:spPr>
          <a:xfrm>
            <a:off x="2297880" y="1947240"/>
            <a:ext cx="6505560" cy="4879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1296000" y="648000"/>
            <a:ext cx="10131120" cy="1455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 cap="all">
                <a:solidFill>
                  <a:srgbClr val="ffffff"/>
                </a:solidFill>
                <a:latin typeface="Calibri Light"/>
              </a:rPr>
              <a:t>This is our main class. We have most of the lessons there.</a:t>
            </a:r>
            <a:endParaRPr b="0" lang="en-US" sz="36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04" name="Obrázek 4" descr=""/>
          <p:cNvPicPr/>
          <p:nvPr/>
        </p:nvPicPr>
        <p:blipFill>
          <a:blip r:embed="rId1"/>
          <a:stretch/>
        </p:blipFill>
        <p:spPr>
          <a:xfrm>
            <a:off x="2901240" y="2066040"/>
            <a:ext cx="6389280" cy="4791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Application>LibreOffice/6.3.3.2$Windows_X86_64 LibreOffice_project/a64200df03143b798afd1ec74a12ab50359878ed</Application>
  <Words>214</Words>
  <Paragraphs>11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2019-11-27T19:36:34Z</dcterms:created>
  <dc:creator>natalie.prouzova04@gmail.com</dc:creator>
  <dc:description/>
  <dc:language>cs-CZ</dc:language>
  <cp:lastModifiedBy/>
  <dcterms:modified xsi:type="dcterms:W3CDTF">2019-12-01T13:23:13Z</dcterms:modified>
  <cp:revision>13</cp:revision>
  <dc:subject/>
  <dc:title>Our school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15.0041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Širokoúhlá obrazovka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