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85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21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54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48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14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07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41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69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63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54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A5B7-3CE5-4A52-B12B-067DAF031DC5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4CA1-063E-4203-9987-717833903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5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cs-CZ" sz="7200" dirty="0" err="1"/>
              <a:t>Our</a:t>
            </a:r>
            <a:r>
              <a:rPr lang="cs-CZ" sz="7200" dirty="0"/>
              <a:t> </a:t>
            </a:r>
            <a:r>
              <a:rPr lang="cs-CZ" sz="7200" dirty="0" err="1"/>
              <a:t>school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730137"/>
            <a:ext cx="12192000" cy="2527663"/>
          </a:xfrm>
        </p:spPr>
        <p:txBody>
          <a:bodyPr/>
          <a:lstStyle/>
          <a:p>
            <a:r>
              <a:rPr lang="cs-CZ" dirty="0"/>
              <a:t>Gymnázium Trhové Sviny</a:t>
            </a:r>
          </a:p>
          <a:p>
            <a:r>
              <a:rPr lang="cs-CZ" sz="1050" dirty="0"/>
              <a:t>Marek Michalík     Jiří </a:t>
            </a:r>
            <a:r>
              <a:rPr lang="cs-CZ" sz="1050" dirty="0" err="1"/>
              <a:t>Průka</a:t>
            </a:r>
            <a:endParaRPr lang="cs-CZ" sz="105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06" y="3636743"/>
            <a:ext cx="3557588" cy="23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85788"/>
            <a:ext cx="10515600" cy="5591175"/>
          </a:xfrm>
        </p:spPr>
        <p:txBody>
          <a:bodyPr/>
          <a:lstStyle/>
          <a:p>
            <a:r>
              <a:rPr lang="cs-CZ" dirty="0"/>
              <a:t>My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a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Trhové Sviny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2 </a:t>
            </a:r>
            <a:r>
              <a:rPr lang="cs-CZ" dirty="0" err="1"/>
              <a:t>buildings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12 </a:t>
            </a:r>
            <a:r>
              <a:rPr lang="cs-CZ" dirty="0" err="1"/>
              <a:t>classes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1400175"/>
            <a:ext cx="3256098" cy="1981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4371975"/>
            <a:ext cx="3256098" cy="1981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02" y="4371975"/>
            <a:ext cx="3256098" cy="1981200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51D5964E-4512-4562-8C01-C7FB0D03A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5460" y="1352550"/>
            <a:ext cx="4180077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14388"/>
            <a:ext cx="10515600" cy="5362575"/>
          </a:xfrm>
        </p:spPr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a </a:t>
            </a:r>
            <a:r>
              <a:rPr lang="cs-CZ" dirty="0" err="1"/>
              <a:t>playground</a:t>
            </a:r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run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play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games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675332"/>
            <a:ext cx="3076575" cy="21038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2675333"/>
            <a:ext cx="3076575" cy="21038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2675332"/>
            <a:ext cx="3076574" cy="21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7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3A81CD-02C1-459B-B7DB-7700E2E2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767"/>
            <a:ext cx="10515600" cy="5289195"/>
          </a:xfrm>
        </p:spPr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chemistry</a:t>
            </a:r>
            <a:r>
              <a:rPr lang="cs-CZ" dirty="0"/>
              <a:t> </a:t>
            </a:r>
            <a:r>
              <a:rPr lang="cs-CZ"/>
              <a:t>lab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And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library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D1EFA6-BEB4-4A53-9B9C-A49786099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3" y="1550424"/>
            <a:ext cx="2914835" cy="21861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8CF27F4-1D86-4504-9F79-06B297930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4" y="4524443"/>
            <a:ext cx="2914834" cy="21861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2840D6B-7711-4E5D-A0CB-C74CDB740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32" y="2171861"/>
            <a:ext cx="4172504" cy="31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7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8DE966-4669-4D34-97C8-036004D8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7969"/>
            <a:ext cx="10515600" cy="5448994"/>
          </a:xfrm>
        </p:spPr>
        <p:txBody>
          <a:bodyPr/>
          <a:lstStyle/>
          <a:p>
            <a:r>
              <a:rPr lang="cs-CZ" dirty="0"/>
              <a:t>And these are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classes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865CFE-ABBD-46D6-B1D8-1F9F6C98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8028"/>
            <a:ext cx="3480047" cy="26100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97DC9CA-8ADB-46A9-9C44-1ED1828DE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53" y="1558029"/>
            <a:ext cx="3480047" cy="26100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4D87E27-F349-40D2-9FA3-D6ED72BEB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47965"/>
            <a:ext cx="3480047" cy="261003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B467F22-7C38-46D1-8DEC-36FABFA02862}"/>
              </a:ext>
            </a:extLst>
          </p:cNvPr>
          <p:cNvSpPr txBox="1"/>
          <p:nvPr/>
        </p:nvSpPr>
        <p:spPr>
          <a:xfrm>
            <a:off x="9247132" y="4168063"/>
            <a:ext cx="2106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This</a:t>
            </a:r>
            <a:r>
              <a:rPr lang="cs-CZ" sz="1100" dirty="0"/>
              <a:t> </a:t>
            </a:r>
            <a:r>
              <a:rPr lang="cs-CZ" sz="1100" dirty="0" err="1"/>
              <a:t>is</a:t>
            </a:r>
            <a:r>
              <a:rPr lang="cs-CZ" sz="1100" dirty="0"/>
              <a:t> </a:t>
            </a:r>
            <a:r>
              <a:rPr lang="cs-CZ" sz="1100" dirty="0" err="1"/>
              <a:t>our</a:t>
            </a:r>
            <a:r>
              <a:rPr lang="cs-CZ" sz="1100" dirty="0"/>
              <a:t> music and </a:t>
            </a:r>
            <a:r>
              <a:rPr lang="cs-CZ" sz="1100" dirty="0" err="1"/>
              <a:t>english</a:t>
            </a:r>
            <a:r>
              <a:rPr lang="cs-CZ" sz="1100" dirty="0"/>
              <a:t> </a:t>
            </a:r>
            <a:r>
              <a:rPr lang="cs-CZ" sz="1100" dirty="0" err="1"/>
              <a:t>class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5698877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60</Words>
  <Application>Microsoft Office PowerPoint</Application>
  <PresentationFormat>Širokoúhlá obrazovka</PresentationFormat>
  <Paragraphs>21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Our school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Schule</dc:title>
  <dc:creator>Michalík Marek</dc:creator>
  <cp:lastModifiedBy>Poláková Marie</cp:lastModifiedBy>
  <cp:revision>11</cp:revision>
  <dcterms:created xsi:type="dcterms:W3CDTF">2019-05-28T09:55:11Z</dcterms:created>
  <dcterms:modified xsi:type="dcterms:W3CDTF">2019-12-03T10:20:54Z</dcterms:modified>
</cp:coreProperties>
</file>