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48" r:id="rId2"/>
    <p:sldMasterId id="2147483666" r:id="rId3"/>
  </p:sldMasterIdLst>
  <p:sldIdLst>
    <p:sldId id="259" r:id="rId4"/>
    <p:sldId id="260" r:id="rId5"/>
    <p:sldId id="267" r:id="rId6"/>
    <p:sldId id="263" r:id="rId7"/>
    <p:sldId id="258" r:id="rId8"/>
    <p:sldId id="264" r:id="rId9"/>
    <p:sldId id="261" r:id="rId10"/>
    <p:sldId id="265" r:id="rId11"/>
    <p:sldId id="266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0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0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053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67B307B-B86B-4297-A199-1D0FA3ACBA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61807" y="4645011"/>
            <a:ext cx="5704990" cy="2801472"/>
          </a:xfrm>
          <a:custGeom>
            <a:avLst/>
            <a:gdLst>
              <a:gd name="connsiteX0" fmla="*/ 7704399 w 11409980"/>
              <a:gd name="connsiteY0" fmla="*/ 5598274 h 5602943"/>
              <a:gd name="connsiteX1" fmla="*/ 7705456 w 11409980"/>
              <a:gd name="connsiteY1" fmla="*/ 5602943 h 5602943"/>
              <a:gd name="connsiteX2" fmla="*/ 7696473 w 11409980"/>
              <a:gd name="connsiteY2" fmla="*/ 5602943 h 5602943"/>
              <a:gd name="connsiteX3" fmla="*/ 7704399 w 11409980"/>
              <a:gd name="connsiteY3" fmla="*/ 5598274 h 5602943"/>
              <a:gd name="connsiteX4" fmla="*/ 9422186 w 11409980"/>
              <a:gd name="connsiteY4" fmla="*/ 5596458 h 5602943"/>
              <a:gd name="connsiteX5" fmla="*/ 9406335 w 11409980"/>
              <a:gd name="connsiteY5" fmla="*/ 5597496 h 5602943"/>
              <a:gd name="connsiteX6" fmla="*/ 9411619 w 11409980"/>
              <a:gd name="connsiteY6" fmla="*/ 5601646 h 5602943"/>
              <a:gd name="connsiteX7" fmla="*/ 9422186 w 11409980"/>
              <a:gd name="connsiteY7" fmla="*/ 5596458 h 5602943"/>
              <a:gd name="connsiteX8" fmla="*/ 9618746 w 11409980"/>
              <a:gd name="connsiteY8" fmla="*/ 5593864 h 5602943"/>
              <a:gd name="connsiteX9" fmla="*/ 9631956 w 11409980"/>
              <a:gd name="connsiteY9" fmla="*/ 5598274 h 5602943"/>
              <a:gd name="connsiteX10" fmla="*/ 9627201 w 11409980"/>
              <a:gd name="connsiteY10" fmla="*/ 5602943 h 5602943"/>
              <a:gd name="connsiteX11" fmla="*/ 9542130 w 11409980"/>
              <a:gd name="connsiteY11" fmla="*/ 5602943 h 5602943"/>
              <a:gd name="connsiteX12" fmla="*/ 9578589 w 11409980"/>
              <a:gd name="connsiteY12" fmla="*/ 5599312 h 5602943"/>
              <a:gd name="connsiteX13" fmla="*/ 9618746 w 11409980"/>
              <a:gd name="connsiteY13" fmla="*/ 5593864 h 5602943"/>
              <a:gd name="connsiteX14" fmla="*/ 1070494 w 11409980"/>
              <a:gd name="connsiteY14" fmla="*/ 5591010 h 5602943"/>
              <a:gd name="connsiteX15" fmla="*/ 1127560 w 11409980"/>
              <a:gd name="connsiteY15" fmla="*/ 5602943 h 5602943"/>
              <a:gd name="connsiteX16" fmla="*/ 1065739 w 11409980"/>
              <a:gd name="connsiteY16" fmla="*/ 5602943 h 5602943"/>
              <a:gd name="connsiteX17" fmla="*/ 1070494 w 11409980"/>
              <a:gd name="connsiteY17" fmla="*/ 5591010 h 5602943"/>
              <a:gd name="connsiteX18" fmla="*/ 7593702 w 11409980"/>
              <a:gd name="connsiteY18" fmla="*/ 5589260 h 5602943"/>
              <a:gd name="connsiteX19" fmla="*/ 7579171 w 11409980"/>
              <a:gd name="connsiteY19" fmla="*/ 5595680 h 5602943"/>
              <a:gd name="connsiteX20" fmla="*/ 7567018 w 11409980"/>
              <a:gd name="connsiteY20" fmla="*/ 5602943 h 5602943"/>
              <a:gd name="connsiteX21" fmla="*/ 7547468 w 11409980"/>
              <a:gd name="connsiteY21" fmla="*/ 5602943 h 5602943"/>
              <a:gd name="connsiteX22" fmla="*/ 7560149 w 11409980"/>
              <a:gd name="connsiteY22" fmla="*/ 5598274 h 5602943"/>
              <a:gd name="connsiteX23" fmla="*/ 7581285 w 11409980"/>
              <a:gd name="connsiteY23" fmla="*/ 5589454 h 5602943"/>
              <a:gd name="connsiteX24" fmla="*/ 7593702 w 11409980"/>
              <a:gd name="connsiteY24" fmla="*/ 5589260 h 5602943"/>
              <a:gd name="connsiteX25" fmla="*/ 9324963 w 11409980"/>
              <a:gd name="connsiteY25" fmla="*/ 5585822 h 5602943"/>
              <a:gd name="connsiteX26" fmla="*/ 9303828 w 11409980"/>
              <a:gd name="connsiteY26" fmla="*/ 5595680 h 5602943"/>
              <a:gd name="connsiteX27" fmla="*/ 9347684 w 11409980"/>
              <a:gd name="connsiteY27" fmla="*/ 5599312 h 5602943"/>
              <a:gd name="connsiteX28" fmla="*/ 9369876 w 11409980"/>
              <a:gd name="connsiteY28" fmla="*/ 5589454 h 5602943"/>
              <a:gd name="connsiteX29" fmla="*/ 9324963 w 11409980"/>
              <a:gd name="connsiteY29" fmla="*/ 5585822 h 5602943"/>
              <a:gd name="connsiteX30" fmla="*/ 3584033 w 11409980"/>
              <a:gd name="connsiteY30" fmla="*/ 5585822 h 5602943"/>
              <a:gd name="connsiteX31" fmla="*/ 3559199 w 11409980"/>
              <a:gd name="connsiteY31" fmla="*/ 5587898 h 5602943"/>
              <a:gd name="connsiteX32" fmla="*/ 3569238 w 11409980"/>
              <a:gd name="connsiteY32" fmla="*/ 5591010 h 5602943"/>
              <a:gd name="connsiteX33" fmla="*/ 3584033 w 11409980"/>
              <a:gd name="connsiteY33" fmla="*/ 5585822 h 5602943"/>
              <a:gd name="connsiteX34" fmla="*/ 6583689 w 11409980"/>
              <a:gd name="connsiteY34" fmla="*/ 5583488 h 5602943"/>
              <a:gd name="connsiteX35" fmla="*/ 6558327 w 11409980"/>
              <a:gd name="connsiteY35" fmla="*/ 5585044 h 5602943"/>
              <a:gd name="connsiteX36" fmla="*/ 6568894 w 11409980"/>
              <a:gd name="connsiteY36" fmla="*/ 5588676 h 5602943"/>
              <a:gd name="connsiteX37" fmla="*/ 6583689 w 11409980"/>
              <a:gd name="connsiteY37" fmla="*/ 5583488 h 5602943"/>
              <a:gd name="connsiteX38" fmla="*/ 3619964 w 11409980"/>
              <a:gd name="connsiteY38" fmla="*/ 5582710 h 5602943"/>
              <a:gd name="connsiteX39" fmla="*/ 3605169 w 11409980"/>
              <a:gd name="connsiteY39" fmla="*/ 5583488 h 5602943"/>
              <a:gd name="connsiteX40" fmla="*/ 3610453 w 11409980"/>
              <a:gd name="connsiteY40" fmla="*/ 5587898 h 5602943"/>
              <a:gd name="connsiteX41" fmla="*/ 3619964 w 11409980"/>
              <a:gd name="connsiteY41" fmla="*/ 5582710 h 5602943"/>
              <a:gd name="connsiteX42" fmla="*/ 3524854 w 11409980"/>
              <a:gd name="connsiteY42" fmla="*/ 5582710 h 5602943"/>
              <a:gd name="connsiteX43" fmla="*/ 3500548 w 11409980"/>
              <a:gd name="connsiteY43" fmla="*/ 5585044 h 5602943"/>
              <a:gd name="connsiteX44" fmla="*/ 3511644 w 11409980"/>
              <a:gd name="connsiteY44" fmla="*/ 5587898 h 5602943"/>
              <a:gd name="connsiteX45" fmla="*/ 3524854 w 11409980"/>
              <a:gd name="connsiteY45" fmla="*/ 5582710 h 5602943"/>
              <a:gd name="connsiteX46" fmla="*/ 5693885 w 11409980"/>
              <a:gd name="connsiteY46" fmla="*/ 5582190 h 5602943"/>
              <a:gd name="connsiteX47" fmla="*/ 5669050 w 11409980"/>
              <a:gd name="connsiteY47" fmla="*/ 5584266 h 5602943"/>
              <a:gd name="connsiteX48" fmla="*/ 5680147 w 11409980"/>
              <a:gd name="connsiteY48" fmla="*/ 5587119 h 5602943"/>
              <a:gd name="connsiteX49" fmla="*/ 5693885 w 11409980"/>
              <a:gd name="connsiteY49" fmla="*/ 5582190 h 5602943"/>
              <a:gd name="connsiteX50" fmla="*/ 5808545 w 11409980"/>
              <a:gd name="connsiteY50" fmla="*/ 5579856 h 5602943"/>
              <a:gd name="connsiteX51" fmla="*/ 5768916 w 11409980"/>
              <a:gd name="connsiteY51" fmla="*/ 5582190 h 5602943"/>
              <a:gd name="connsiteX52" fmla="*/ 5750422 w 11409980"/>
              <a:gd name="connsiteY52" fmla="*/ 5591010 h 5602943"/>
              <a:gd name="connsiteX53" fmla="*/ 5824396 w 11409980"/>
              <a:gd name="connsiteY53" fmla="*/ 5583488 h 5602943"/>
              <a:gd name="connsiteX54" fmla="*/ 5808545 w 11409980"/>
              <a:gd name="connsiteY54" fmla="*/ 5579856 h 5602943"/>
              <a:gd name="connsiteX55" fmla="*/ 6621205 w 11409980"/>
              <a:gd name="connsiteY55" fmla="*/ 5577262 h 5602943"/>
              <a:gd name="connsiteX56" fmla="*/ 6610637 w 11409980"/>
              <a:gd name="connsiteY56" fmla="*/ 5586600 h 5602943"/>
              <a:gd name="connsiteX57" fmla="*/ 6628074 w 11409980"/>
              <a:gd name="connsiteY57" fmla="*/ 5593086 h 5602943"/>
              <a:gd name="connsiteX58" fmla="*/ 6639698 w 11409980"/>
              <a:gd name="connsiteY58" fmla="*/ 5583488 h 5602943"/>
              <a:gd name="connsiteX59" fmla="*/ 6621205 w 11409980"/>
              <a:gd name="connsiteY59" fmla="*/ 5577262 h 5602943"/>
              <a:gd name="connsiteX60" fmla="*/ 1730450 w 11409980"/>
              <a:gd name="connsiteY60" fmla="*/ 5571296 h 5602943"/>
              <a:gd name="connsiteX61" fmla="*/ 1713542 w 11409980"/>
              <a:gd name="connsiteY61" fmla="*/ 5582710 h 5602943"/>
              <a:gd name="connsiteX62" fmla="*/ 1770608 w 11409980"/>
              <a:gd name="connsiteY62" fmla="*/ 5600090 h 5602943"/>
              <a:gd name="connsiteX63" fmla="*/ 1765324 w 11409980"/>
              <a:gd name="connsiteY63" fmla="*/ 5584266 h 5602943"/>
              <a:gd name="connsiteX64" fmla="*/ 1730450 w 11409980"/>
              <a:gd name="connsiteY64" fmla="*/ 5571296 h 5602943"/>
              <a:gd name="connsiteX65" fmla="*/ 6027825 w 11409980"/>
              <a:gd name="connsiteY65" fmla="*/ 5570517 h 5602943"/>
              <a:gd name="connsiteX66" fmla="*/ 5990310 w 11409980"/>
              <a:gd name="connsiteY66" fmla="*/ 5577262 h 5602943"/>
              <a:gd name="connsiteX67" fmla="*/ 6034166 w 11409980"/>
              <a:gd name="connsiteY67" fmla="*/ 5581412 h 5602943"/>
              <a:gd name="connsiteX68" fmla="*/ 6072738 w 11409980"/>
              <a:gd name="connsiteY68" fmla="*/ 5574668 h 5602943"/>
              <a:gd name="connsiteX69" fmla="*/ 6027825 w 11409980"/>
              <a:gd name="connsiteY69" fmla="*/ 5570517 h 5602943"/>
              <a:gd name="connsiteX70" fmla="*/ 7057124 w 11409980"/>
              <a:gd name="connsiteY70" fmla="*/ 5562476 h 5602943"/>
              <a:gd name="connsiteX71" fmla="*/ 7090413 w 11409980"/>
              <a:gd name="connsiteY71" fmla="*/ 5564810 h 5602943"/>
              <a:gd name="connsiteX72" fmla="*/ 7127928 w 11409980"/>
              <a:gd name="connsiteY72" fmla="*/ 5571296 h 5602943"/>
              <a:gd name="connsiteX73" fmla="*/ 7149592 w 11409980"/>
              <a:gd name="connsiteY73" fmla="*/ 5575446 h 5602943"/>
              <a:gd name="connsiteX74" fmla="*/ 7253684 w 11409980"/>
              <a:gd name="connsiteY74" fmla="*/ 5582190 h 5602943"/>
              <a:gd name="connsiteX75" fmla="*/ 7395821 w 11409980"/>
              <a:gd name="connsiteY75" fmla="*/ 5584266 h 5602943"/>
              <a:gd name="connsiteX76" fmla="*/ 7462397 w 11409980"/>
              <a:gd name="connsiteY76" fmla="*/ 5591529 h 5602943"/>
              <a:gd name="connsiteX77" fmla="*/ 7503083 w 11409980"/>
              <a:gd name="connsiteY77" fmla="*/ 5602943 h 5602943"/>
              <a:gd name="connsiteX78" fmla="*/ 7303353 w 11409980"/>
              <a:gd name="connsiteY78" fmla="*/ 5602943 h 5602943"/>
              <a:gd name="connsiteX79" fmla="*/ 7279575 w 11409980"/>
              <a:gd name="connsiteY79" fmla="*/ 5600090 h 5602943"/>
              <a:gd name="connsiteX80" fmla="*/ 7210357 w 11409980"/>
              <a:gd name="connsiteY80" fmla="*/ 5593086 h 5602943"/>
              <a:gd name="connsiteX81" fmla="*/ 7151706 w 11409980"/>
              <a:gd name="connsiteY81" fmla="*/ 5593864 h 5602943"/>
              <a:gd name="connsiteX82" fmla="*/ 7107849 w 11409980"/>
              <a:gd name="connsiteY82" fmla="*/ 5593864 h 5602943"/>
              <a:gd name="connsiteX83" fmla="*/ 7100980 w 11409980"/>
              <a:gd name="connsiteY83" fmla="*/ 5582710 h 5602943"/>
              <a:gd name="connsiteX84" fmla="*/ 7082487 w 11409980"/>
              <a:gd name="connsiteY84" fmla="*/ 5572074 h 5602943"/>
              <a:gd name="connsiteX85" fmla="*/ 6316853 w 11409980"/>
              <a:gd name="connsiteY85" fmla="*/ 5554434 h 5602943"/>
              <a:gd name="connsiteX86" fmla="*/ 6304701 w 11409980"/>
              <a:gd name="connsiteY86" fmla="*/ 5559622 h 5602943"/>
              <a:gd name="connsiteX87" fmla="*/ 6302059 w 11409980"/>
              <a:gd name="connsiteY87" fmla="*/ 5578300 h 5602943"/>
              <a:gd name="connsiteX88" fmla="*/ 6304701 w 11409980"/>
              <a:gd name="connsiteY88" fmla="*/ 5582190 h 5602943"/>
              <a:gd name="connsiteX89" fmla="*/ 6321081 w 11409980"/>
              <a:gd name="connsiteY89" fmla="*/ 5574668 h 5602943"/>
              <a:gd name="connsiteX90" fmla="*/ 6330063 w 11409980"/>
              <a:gd name="connsiteY90" fmla="*/ 5566886 h 5602943"/>
              <a:gd name="connsiteX91" fmla="*/ 6316853 w 11409980"/>
              <a:gd name="connsiteY91" fmla="*/ 5554434 h 5602943"/>
              <a:gd name="connsiteX92" fmla="*/ 9846481 w 11409980"/>
              <a:gd name="connsiteY92" fmla="*/ 5554174 h 5602943"/>
              <a:gd name="connsiteX93" fmla="*/ 9815835 w 11409980"/>
              <a:gd name="connsiteY93" fmla="*/ 5585044 h 5602943"/>
              <a:gd name="connsiteX94" fmla="*/ 9784660 w 11409980"/>
              <a:gd name="connsiteY94" fmla="*/ 5602943 h 5602943"/>
              <a:gd name="connsiteX95" fmla="*/ 9722839 w 11409980"/>
              <a:gd name="connsiteY95" fmla="*/ 5602943 h 5602943"/>
              <a:gd name="connsiteX96" fmla="*/ 9769337 w 11409980"/>
              <a:gd name="connsiteY96" fmla="*/ 5585822 h 5602943"/>
              <a:gd name="connsiteX97" fmla="*/ 9846481 w 11409980"/>
              <a:gd name="connsiteY97" fmla="*/ 5554174 h 5602943"/>
              <a:gd name="connsiteX98" fmla="*/ 1307740 w 11409980"/>
              <a:gd name="connsiteY98" fmla="*/ 5551840 h 5602943"/>
              <a:gd name="connsiteX99" fmla="*/ 1296116 w 11409980"/>
              <a:gd name="connsiteY99" fmla="*/ 5555212 h 5602943"/>
              <a:gd name="connsiteX100" fmla="*/ 1366391 w 11409980"/>
              <a:gd name="connsiteY100" fmla="*/ 5587898 h 5602943"/>
              <a:gd name="connsiteX101" fmla="*/ 1365863 w 11409980"/>
              <a:gd name="connsiteY101" fmla="*/ 5572074 h 5602943"/>
              <a:gd name="connsiteX102" fmla="*/ 1307740 w 11409980"/>
              <a:gd name="connsiteY102" fmla="*/ 5551840 h 5602943"/>
              <a:gd name="connsiteX103" fmla="*/ 6506082 w 11409980"/>
              <a:gd name="connsiteY103" fmla="*/ 5545128 h 5602943"/>
              <a:gd name="connsiteX104" fmla="*/ 6489108 w 11409980"/>
              <a:gd name="connsiteY104" fmla="*/ 5549246 h 5602943"/>
              <a:gd name="connsiteX105" fmla="*/ 6456876 w 11409980"/>
              <a:gd name="connsiteY105" fmla="*/ 5549246 h 5602943"/>
              <a:gd name="connsiteX106" fmla="*/ 6436797 w 11409980"/>
              <a:gd name="connsiteY106" fmla="*/ 5545874 h 5602943"/>
              <a:gd name="connsiteX107" fmla="*/ 6394526 w 11409980"/>
              <a:gd name="connsiteY107" fmla="*/ 5547430 h 5602943"/>
              <a:gd name="connsiteX108" fmla="*/ 6337989 w 11409980"/>
              <a:gd name="connsiteY108" fmla="*/ 5564032 h 5602943"/>
              <a:gd name="connsiteX109" fmla="*/ 6372334 w 11409980"/>
              <a:gd name="connsiteY109" fmla="*/ 5566107 h 5602943"/>
              <a:gd name="connsiteX110" fmla="*/ 6409321 w 11409980"/>
              <a:gd name="connsiteY110" fmla="*/ 5564032 h 5602943"/>
              <a:gd name="connsiteX111" fmla="*/ 6438383 w 11409980"/>
              <a:gd name="connsiteY111" fmla="*/ 5568442 h 5602943"/>
              <a:gd name="connsiteX112" fmla="*/ 6467972 w 11409980"/>
              <a:gd name="connsiteY112" fmla="*/ 5574668 h 5602943"/>
              <a:gd name="connsiteX113" fmla="*/ 6491221 w 11409980"/>
              <a:gd name="connsiteY113" fmla="*/ 5566107 h 5602943"/>
              <a:gd name="connsiteX114" fmla="*/ 6510772 w 11409980"/>
              <a:gd name="connsiteY114" fmla="*/ 5545874 h 5602943"/>
              <a:gd name="connsiteX115" fmla="*/ 6506082 w 11409980"/>
              <a:gd name="connsiteY115" fmla="*/ 5545128 h 5602943"/>
              <a:gd name="connsiteX116" fmla="*/ 7616158 w 11409980"/>
              <a:gd name="connsiteY116" fmla="*/ 5519674 h 5602943"/>
              <a:gd name="connsiteX117" fmla="*/ 7595023 w 11409980"/>
              <a:gd name="connsiteY117" fmla="*/ 5522008 h 5602943"/>
              <a:gd name="connsiteX118" fmla="*/ 7606119 w 11409980"/>
              <a:gd name="connsiteY118" fmla="*/ 5525640 h 5602943"/>
              <a:gd name="connsiteX119" fmla="*/ 7616158 w 11409980"/>
              <a:gd name="connsiteY119" fmla="*/ 5519674 h 5602943"/>
              <a:gd name="connsiteX120" fmla="*/ 7965951 w 11409980"/>
              <a:gd name="connsiteY120" fmla="*/ 5518895 h 5602943"/>
              <a:gd name="connsiteX121" fmla="*/ 7959082 w 11409980"/>
              <a:gd name="connsiteY121" fmla="*/ 5526678 h 5602943"/>
              <a:gd name="connsiteX122" fmla="*/ 7978104 w 11409980"/>
              <a:gd name="connsiteY122" fmla="*/ 5533422 h 5602943"/>
              <a:gd name="connsiteX123" fmla="*/ 7984444 w 11409980"/>
              <a:gd name="connsiteY123" fmla="*/ 5524862 h 5602943"/>
              <a:gd name="connsiteX124" fmla="*/ 7965951 w 11409980"/>
              <a:gd name="connsiteY124" fmla="*/ 5518895 h 5602943"/>
              <a:gd name="connsiteX125" fmla="*/ 7463983 w 11409980"/>
              <a:gd name="connsiteY125" fmla="*/ 5492176 h 5602943"/>
              <a:gd name="connsiteX126" fmla="*/ 7439148 w 11409980"/>
              <a:gd name="connsiteY126" fmla="*/ 5494252 h 5602943"/>
              <a:gd name="connsiteX127" fmla="*/ 7450245 w 11409980"/>
              <a:gd name="connsiteY127" fmla="*/ 5497105 h 5602943"/>
              <a:gd name="connsiteX128" fmla="*/ 7463983 w 11409980"/>
              <a:gd name="connsiteY128" fmla="*/ 5492176 h 5602943"/>
              <a:gd name="connsiteX129" fmla="*/ 6231255 w 11409980"/>
              <a:gd name="connsiteY129" fmla="*/ 5489842 h 5602943"/>
              <a:gd name="connsiteX130" fmla="*/ 6172604 w 11409980"/>
              <a:gd name="connsiteY130" fmla="*/ 5493474 h 5602943"/>
              <a:gd name="connsiteX131" fmla="*/ 6087533 w 11409980"/>
              <a:gd name="connsiteY131" fmla="*/ 5508778 h 5602943"/>
              <a:gd name="connsiteX132" fmla="*/ 6211704 w 11409980"/>
              <a:gd name="connsiteY132" fmla="*/ 5497105 h 5602943"/>
              <a:gd name="connsiteX133" fmla="*/ 6231255 w 11409980"/>
              <a:gd name="connsiteY133" fmla="*/ 5489842 h 5602943"/>
              <a:gd name="connsiteX134" fmla="*/ 6533294 w 11409980"/>
              <a:gd name="connsiteY134" fmla="*/ 5486048 h 5602943"/>
              <a:gd name="connsiteX135" fmla="*/ 6530322 w 11409980"/>
              <a:gd name="connsiteY135" fmla="*/ 5487766 h 5602943"/>
              <a:gd name="connsiteX136" fmla="*/ 6529265 w 11409980"/>
              <a:gd name="connsiteY136" fmla="*/ 5511632 h 5602943"/>
              <a:gd name="connsiteX137" fmla="*/ 6538248 w 11409980"/>
              <a:gd name="connsiteY137" fmla="*/ 5522008 h 5602943"/>
              <a:gd name="connsiteX138" fmla="*/ 6576292 w 11409980"/>
              <a:gd name="connsiteY138" fmla="*/ 5531088 h 5602943"/>
              <a:gd name="connsiteX139" fmla="*/ 6550929 w 11409980"/>
              <a:gd name="connsiteY139" fmla="*/ 5540686 h 5602943"/>
              <a:gd name="connsiteX140" fmla="*/ 6575763 w 11409980"/>
              <a:gd name="connsiteY140" fmla="*/ 5555212 h 5602943"/>
              <a:gd name="connsiteX141" fmla="*/ 6788175 w 11409980"/>
              <a:gd name="connsiteY141" fmla="*/ 5535497 h 5602943"/>
              <a:gd name="connsiteX142" fmla="*/ 6720013 w 11409980"/>
              <a:gd name="connsiteY142" fmla="*/ 5534978 h 5602943"/>
              <a:gd name="connsiteX143" fmla="*/ 6675629 w 11409980"/>
              <a:gd name="connsiteY143" fmla="*/ 5529012 h 5602943"/>
              <a:gd name="connsiteX144" fmla="*/ 6662419 w 11409980"/>
              <a:gd name="connsiteY144" fmla="*/ 5522008 h 5602943"/>
              <a:gd name="connsiteX145" fmla="*/ 6654493 w 11409980"/>
              <a:gd name="connsiteY145" fmla="*/ 5530828 h 5602943"/>
              <a:gd name="connsiteX146" fmla="*/ 6595314 w 11409980"/>
              <a:gd name="connsiteY146" fmla="*/ 5532644 h 5602943"/>
              <a:gd name="connsiteX147" fmla="*/ 6614336 w 11409980"/>
              <a:gd name="connsiteY147" fmla="*/ 5500996 h 5602943"/>
              <a:gd name="connsiteX148" fmla="*/ 6614336 w 11409980"/>
              <a:gd name="connsiteY148" fmla="*/ 5492695 h 5602943"/>
              <a:gd name="connsiteX149" fmla="*/ 6560968 w 11409980"/>
              <a:gd name="connsiteY149" fmla="*/ 5497884 h 5602943"/>
              <a:gd name="connsiteX150" fmla="*/ 6558327 w 11409980"/>
              <a:gd name="connsiteY150" fmla="*/ 5506444 h 5602943"/>
              <a:gd name="connsiteX151" fmla="*/ 6539833 w 11409980"/>
              <a:gd name="connsiteY151" fmla="*/ 5493474 h 5602943"/>
              <a:gd name="connsiteX152" fmla="*/ 6533294 w 11409980"/>
              <a:gd name="connsiteY152" fmla="*/ 5486048 h 5602943"/>
              <a:gd name="connsiteX153" fmla="*/ 6472728 w 11409980"/>
              <a:gd name="connsiteY153" fmla="*/ 5483097 h 5602943"/>
              <a:gd name="connsiteX154" fmla="*/ 6453706 w 11409980"/>
              <a:gd name="connsiteY154" fmla="*/ 5483356 h 5602943"/>
              <a:gd name="connsiteX155" fmla="*/ 6436797 w 11409980"/>
              <a:gd name="connsiteY155" fmla="*/ 5489064 h 5602943"/>
              <a:gd name="connsiteX156" fmla="*/ 6441024 w 11409980"/>
              <a:gd name="connsiteY156" fmla="*/ 5513966 h 5602943"/>
              <a:gd name="connsiteX157" fmla="*/ 6455291 w 11409980"/>
              <a:gd name="connsiteY157" fmla="*/ 5518895 h 5602943"/>
              <a:gd name="connsiteX158" fmla="*/ 6479597 w 11409980"/>
              <a:gd name="connsiteY158" fmla="*/ 5513966 h 5602943"/>
              <a:gd name="connsiteX159" fmla="*/ 6488579 w 11409980"/>
              <a:gd name="connsiteY159" fmla="*/ 5514486 h 5602943"/>
              <a:gd name="connsiteX160" fmla="*/ 6498619 w 11409980"/>
              <a:gd name="connsiteY160" fmla="*/ 5507222 h 5602943"/>
              <a:gd name="connsiteX161" fmla="*/ 6515527 w 11409980"/>
              <a:gd name="connsiteY161" fmla="*/ 5502034 h 5602943"/>
              <a:gd name="connsiteX162" fmla="*/ 6498619 w 11409980"/>
              <a:gd name="connsiteY162" fmla="*/ 5495030 h 5602943"/>
              <a:gd name="connsiteX163" fmla="*/ 6481182 w 11409980"/>
              <a:gd name="connsiteY163" fmla="*/ 5488285 h 5602943"/>
              <a:gd name="connsiteX164" fmla="*/ 6472728 w 11409980"/>
              <a:gd name="connsiteY164" fmla="*/ 5483097 h 5602943"/>
              <a:gd name="connsiteX165" fmla="*/ 6272997 w 11409980"/>
              <a:gd name="connsiteY165" fmla="*/ 5482578 h 5602943"/>
              <a:gd name="connsiteX166" fmla="*/ 6256617 w 11409980"/>
              <a:gd name="connsiteY166" fmla="*/ 5492176 h 5602943"/>
              <a:gd name="connsiteX167" fmla="*/ 6274054 w 11409980"/>
              <a:gd name="connsiteY167" fmla="*/ 5499440 h 5602943"/>
              <a:gd name="connsiteX168" fmla="*/ 6290434 w 11409980"/>
              <a:gd name="connsiteY168" fmla="*/ 5489064 h 5602943"/>
              <a:gd name="connsiteX169" fmla="*/ 6272997 w 11409980"/>
              <a:gd name="connsiteY169" fmla="*/ 5482578 h 5602943"/>
              <a:gd name="connsiteX170" fmla="*/ 5788994 w 11409980"/>
              <a:gd name="connsiteY170" fmla="*/ 5471683 h 5602943"/>
              <a:gd name="connsiteX171" fmla="*/ 5758348 w 11409980"/>
              <a:gd name="connsiteY171" fmla="*/ 5472462 h 5602943"/>
              <a:gd name="connsiteX172" fmla="*/ 5716605 w 11409980"/>
              <a:gd name="connsiteY172" fmla="*/ 5483876 h 5602943"/>
              <a:gd name="connsiteX173" fmla="*/ 5781597 w 11409980"/>
              <a:gd name="connsiteY173" fmla="*/ 5477650 h 5602943"/>
              <a:gd name="connsiteX174" fmla="*/ 5788994 w 11409980"/>
              <a:gd name="connsiteY174" fmla="*/ 5471683 h 5602943"/>
              <a:gd name="connsiteX175" fmla="*/ 6352784 w 11409980"/>
              <a:gd name="connsiteY175" fmla="*/ 5469608 h 5602943"/>
              <a:gd name="connsiteX176" fmla="*/ 6336932 w 11409980"/>
              <a:gd name="connsiteY176" fmla="*/ 5470386 h 5602943"/>
              <a:gd name="connsiteX177" fmla="*/ 6341688 w 11409980"/>
              <a:gd name="connsiteY177" fmla="*/ 5475574 h 5602943"/>
              <a:gd name="connsiteX178" fmla="*/ 6352784 w 11409980"/>
              <a:gd name="connsiteY178" fmla="*/ 5469608 h 5602943"/>
              <a:gd name="connsiteX179" fmla="*/ 6781834 w 11409980"/>
              <a:gd name="connsiteY179" fmla="*/ 5460010 h 5602943"/>
              <a:gd name="connsiteX180" fmla="*/ 6762284 w 11409980"/>
              <a:gd name="connsiteY180" fmla="*/ 5470386 h 5602943"/>
              <a:gd name="connsiteX181" fmla="*/ 6783420 w 11409980"/>
              <a:gd name="connsiteY181" fmla="*/ 5476612 h 5602943"/>
              <a:gd name="connsiteX182" fmla="*/ 6802970 w 11409980"/>
              <a:gd name="connsiteY182" fmla="*/ 5466754 h 5602943"/>
              <a:gd name="connsiteX183" fmla="*/ 6781834 w 11409980"/>
              <a:gd name="connsiteY183" fmla="*/ 5460010 h 5602943"/>
              <a:gd name="connsiteX184" fmla="*/ 5994603 w 11409980"/>
              <a:gd name="connsiteY184" fmla="*/ 5453297 h 5602943"/>
              <a:gd name="connsiteX185" fmla="*/ 5972873 w 11409980"/>
              <a:gd name="connsiteY185" fmla="*/ 5453784 h 5602943"/>
              <a:gd name="connsiteX186" fmla="*/ 5950153 w 11409980"/>
              <a:gd name="connsiteY186" fmla="*/ 5453784 h 5602943"/>
              <a:gd name="connsiteX187" fmla="*/ 5874593 w 11409980"/>
              <a:gd name="connsiteY187" fmla="*/ 5465976 h 5602943"/>
              <a:gd name="connsiteX188" fmla="*/ 5791108 w 11409980"/>
              <a:gd name="connsiteY188" fmla="*/ 5486988 h 5602943"/>
              <a:gd name="connsiteX189" fmla="*/ 5951209 w 11409980"/>
              <a:gd name="connsiteY189" fmla="*/ 5483876 h 5602943"/>
              <a:gd name="connsiteX190" fmla="*/ 5978157 w 11409980"/>
              <a:gd name="connsiteY190" fmla="*/ 5474796 h 5602943"/>
              <a:gd name="connsiteX191" fmla="*/ 6016729 w 11409980"/>
              <a:gd name="connsiteY191" fmla="*/ 5468830 h 5602943"/>
              <a:gd name="connsiteX192" fmla="*/ 6051075 w 11409980"/>
              <a:gd name="connsiteY192" fmla="*/ 5470386 h 5602943"/>
              <a:gd name="connsiteX193" fmla="*/ 6021485 w 11409980"/>
              <a:gd name="connsiteY193" fmla="*/ 5459232 h 5602943"/>
              <a:gd name="connsiteX194" fmla="*/ 5994603 w 11409980"/>
              <a:gd name="connsiteY194" fmla="*/ 5453297 h 5602943"/>
              <a:gd name="connsiteX195" fmla="*/ 6062699 w 11409980"/>
              <a:gd name="connsiteY195" fmla="*/ 5435366 h 5602943"/>
              <a:gd name="connsiteX196" fmla="*/ 6041035 w 11409980"/>
              <a:gd name="connsiteY196" fmla="*/ 5444964 h 5602943"/>
              <a:gd name="connsiteX197" fmla="*/ 6047376 w 11409980"/>
              <a:gd name="connsiteY197" fmla="*/ 5452228 h 5602943"/>
              <a:gd name="connsiteX198" fmla="*/ 6069040 w 11409980"/>
              <a:gd name="connsiteY198" fmla="*/ 5441852 h 5602943"/>
              <a:gd name="connsiteX199" fmla="*/ 6062699 w 11409980"/>
              <a:gd name="connsiteY199" fmla="*/ 5435366 h 5602943"/>
              <a:gd name="connsiteX200" fmla="*/ 6216988 w 11409980"/>
              <a:gd name="connsiteY200" fmla="*/ 5423952 h 5602943"/>
              <a:gd name="connsiteX201" fmla="*/ 6197966 w 11409980"/>
              <a:gd name="connsiteY201" fmla="*/ 5440554 h 5602943"/>
              <a:gd name="connsiteX202" fmla="*/ 6136145 w 11409980"/>
              <a:gd name="connsiteY202" fmla="*/ 5463642 h 5602943"/>
              <a:gd name="connsiteX203" fmla="*/ 6118708 w 11409980"/>
              <a:gd name="connsiteY203" fmla="*/ 5472462 h 5602943"/>
              <a:gd name="connsiteX204" fmla="*/ 6204835 w 11409980"/>
              <a:gd name="connsiteY204" fmla="*/ 5462864 h 5602943"/>
              <a:gd name="connsiteX205" fmla="*/ 6225971 w 11409980"/>
              <a:gd name="connsiteY205" fmla="*/ 5437442 h 5602943"/>
              <a:gd name="connsiteX206" fmla="*/ 6216988 w 11409980"/>
              <a:gd name="connsiteY206" fmla="*/ 5423952 h 5602943"/>
              <a:gd name="connsiteX207" fmla="*/ 6007747 w 11409980"/>
              <a:gd name="connsiteY207" fmla="*/ 5423174 h 5602943"/>
              <a:gd name="connsiteX208" fmla="*/ 6002463 w 11409980"/>
              <a:gd name="connsiteY208" fmla="*/ 5431994 h 5602943"/>
              <a:gd name="connsiteX209" fmla="*/ 6021485 w 11409980"/>
              <a:gd name="connsiteY209" fmla="*/ 5438220 h 5602943"/>
              <a:gd name="connsiteX210" fmla="*/ 6027297 w 11409980"/>
              <a:gd name="connsiteY210" fmla="*/ 5429400 h 5602943"/>
              <a:gd name="connsiteX211" fmla="*/ 6007747 w 11409980"/>
              <a:gd name="connsiteY211" fmla="*/ 5423174 h 5602943"/>
              <a:gd name="connsiteX212" fmla="*/ 4917683 w 11409980"/>
              <a:gd name="connsiteY212" fmla="*/ 5417986 h 5602943"/>
              <a:gd name="connsiteX213" fmla="*/ 4902889 w 11409980"/>
              <a:gd name="connsiteY213" fmla="*/ 5418764 h 5602943"/>
              <a:gd name="connsiteX214" fmla="*/ 4908172 w 11409980"/>
              <a:gd name="connsiteY214" fmla="*/ 5423952 h 5602943"/>
              <a:gd name="connsiteX215" fmla="*/ 4917683 w 11409980"/>
              <a:gd name="connsiteY215" fmla="*/ 5417986 h 5602943"/>
              <a:gd name="connsiteX216" fmla="*/ 7823352 w 11409980"/>
              <a:gd name="connsiteY216" fmla="*/ 5400379 h 5602943"/>
              <a:gd name="connsiteX217" fmla="*/ 7788413 w 11409980"/>
              <a:gd name="connsiteY217" fmla="*/ 5402422 h 5602943"/>
              <a:gd name="connsiteX218" fmla="*/ 7833325 w 11409980"/>
              <a:gd name="connsiteY218" fmla="*/ 5407610 h 5602943"/>
              <a:gd name="connsiteX219" fmla="*/ 7912055 w 11409980"/>
              <a:gd name="connsiteY219" fmla="*/ 5413576 h 5602943"/>
              <a:gd name="connsiteX220" fmla="*/ 7974405 w 11409980"/>
              <a:gd name="connsiteY220" fmla="*/ 5419542 h 5602943"/>
              <a:gd name="connsiteX221" fmla="*/ 8025659 w 11409980"/>
              <a:gd name="connsiteY221" fmla="*/ 5423174 h 5602943"/>
              <a:gd name="connsiteX222" fmla="*/ 8079026 w 11409980"/>
              <a:gd name="connsiteY222" fmla="*/ 5426806 h 5602943"/>
              <a:gd name="connsiteX223" fmla="*/ 8145602 w 11409980"/>
              <a:gd name="connsiteY223" fmla="*/ 5429400 h 5602943"/>
              <a:gd name="connsiteX224" fmla="*/ 8216935 w 11409980"/>
              <a:gd name="connsiteY224" fmla="*/ 5434588 h 5602943"/>
              <a:gd name="connsiteX225" fmla="*/ 8287210 w 11409980"/>
              <a:gd name="connsiteY225" fmla="*/ 5429400 h 5602943"/>
              <a:gd name="connsiteX226" fmla="*/ 8198970 w 11409980"/>
              <a:gd name="connsiteY226" fmla="*/ 5420840 h 5602943"/>
              <a:gd name="connsiteX227" fmla="*/ 8065288 w 11409980"/>
              <a:gd name="connsiteY227" fmla="*/ 5410982 h 5602943"/>
              <a:gd name="connsiteX228" fmla="*/ 7901487 w 11409980"/>
              <a:gd name="connsiteY228" fmla="*/ 5401644 h 5602943"/>
              <a:gd name="connsiteX229" fmla="*/ 7823352 w 11409980"/>
              <a:gd name="connsiteY229" fmla="*/ 5400379 h 5602943"/>
              <a:gd name="connsiteX230" fmla="*/ 7770976 w 11409980"/>
              <a:gd name="connsiteY230" fmla="*/ 5395418 h 5602943"/>
              <a:gd name="connsiteX231" fmla="*/ 7746670 w 11409980"/>
              <a:gd name="connsiteY231" fmla="*/ 5396974 h 5602943"/>
              <a:gd name="connsiteX232" fmla="*/ 7757238 w 11409980"/>
              <a:gd name="connsiteY232" fmla="*/ 5400606 h 5602943"/>
              <a:gd name="connsiteX233" fmla="*/ 7770976 w 11409980"/>
              <a:gd name="connsiteY233" fmla="*/ 5395418 h 5602943"/>
              <a:gd name="connsiteX234" fmla="*/ 6223329 w 11409980"/>
              <a:gd name="connsiteY234" fmla="*/ 5393342 h 5602943"/>
              <a:gd name="connsiteX235" fmla="*/ 6056358 w 11409980"/>
              <a:gd name="connsiteY235" fmla="*/ 5417986 h 5602943"/>
              <a:gd name="connsiteX236" fmla="*/ 6039450 w 11409980"/>
              <a:gd name="connsiteY236" fmla="*/ 5426806 h 5602943"/>
              <a:gd name="connsiteX237" fmla="*/ 6057944 w 11409980"/>
              <a:gd name="connsiteY237" fmla="*/ 5426028 h 5602943"/>
              <a:gd name="connsiteX238" fmla="*/ 6081721 w 11409980"/>
              <a:gd name="connsiteY238" fmla="*/ 5432772 h 5602943"/>
              <a:gd name="connsiteX239" fmla="*/ 6094931 w 11409980"/>
              <a:gd name="connsiteY239" fmla="*/ 5435366 h 5602943"/>
              <a:gd name="connsiteX240" fmla="*/ 6102857 w 11409980"/>
              <a:gd name="connsiteY240" fmla="*/ 5438220 h 5602943"/>
              <a:gd name="connsiteX241" fmla="*/ 6128219 w 11409980"/>
              <a:gd name="connsiteY241" fmla="*/ 5444964 h 5602943"/>
              <a:gd name="connsiteX242" fmla="*/ 6146184 w 11409980"/>
              <a:gd name="connsiteY242" fmla="*/ 5431216 h 5602943"/>
              <a:gd name="connsiteX243" fmla="*/ 6188455 w 11409980"/>
              <a:gd name="connsiteY243" fmla="*/ 5413576 h 5602943"/>
              <a:gd name="connsiteX244" fmla="*/ 6223329 w 11409980"/>
              <a:gd name="connsiteY244" fmla="*/ 5393342 h 5602943"/>
              <a:gd name="connsiteX245" fmla="*/ 8582050 w 11409980"/>
              <a:gd name="connsiteY245" fmla="*/ 5379594 h 5602943"/>
              <a:gd name="connsiteX246" fmla="*/ 8567255 w 11409980"/>
              <a:gd name="connsiteY246" fmla="*/ 5385560 h 5602943"/>
              <a:gd name="connsiteX247" fmla="*/ 8587334 w 11409980"/>
              <a:gd name="connsiteY247" fmla="*/ 5391008 h 5602943"/>
              <a:gd name="connsiteX248" fmla="*/ 8599487 w 11409980"/>
              <a:gd name="connsiteY248" fmla="*/ 5381410 h 5602943"/>
              <a:gd name="connsiteX249" fmla="*/ 8582050 w 11409980"/>
              <a:gd name="connsiteY249" fmla="*/ 5379594 h 5602943"/>
              <a:gd name="connsiteX250" fmla="*/ 6407208 w 11409980"/>
              <a:gd name="connsiteY250" fmla="*/ 5379594 h 5602943"/>
              <a:gd name="connsiteX251" fmla="*/ 6386072 w 11409980"/>
              <a:gd name="connsiteY251" fmla="*/ 5381410 h 5602943"/>
              <a:gd name="connsiteX252" fmla="*/ 6397168 w 11409980"/>
              <a:gd name="connsiteY252" fmla="*/ 5384782 h 5602943"/>
              <a:gd name="connsiteX253" fmla="*/ 6407208 w 11409980"/>
              <a:gd name="connsiteY253" fmla="*/ 5379594 h 5602943"/>
              <a:gd name="connsiteX254" fmla="*/ 5002225 w 11409980"/>
              <a:gd name="connsiteY254" fmla="*/ 5375962 h 5602943"/>
              <a:gd name="connsiteX255" fmla="*/ 4964710 w 11409980"/>
              <a:gd name="connsiteY255" fmla="*/ 5378816 h 5602943"/>
              <a:gd name="connsiteX256" fmla="*/ 4983203 w 11409980"/>
              <a:gd name="connsiteY256" fmla="*/ 5381150 h 5602943"/>
              <a:gd name="connsiteX257" fmla="*/ 5002225 w 11409980"/>
              <a:gd name="connsiteY257" fmla="*/ 5375962 h 5602943"/>
              <a:gd name="connsiteX258" fmla="*/ 4918740 w 11409980"/>
              <a:gd name="connsiteY258" fmla="*/ 5375184 h 5602943"/>
              <a:gd name="connsiteX259" fmla="*/ 4881753 w 11409980"/>
              <a:gd name="connsiteY259" fmla="*/ 5378816 h 5602943"/>
              <a:gd name="connsiteX260" fmla="*/ 4900775 w 11409980"/>
              <a:gd name="connsiteY260" fmla="*/ 5380372 h 5602943"/>
              <a:gd name="connsiteX261" fmla="*/ 4918740 w 11409980"/>
              <a:gd name="connsiteY261" fmla="*/ 5375184 h 5602943"/>
              <a:gd name="connsiteX262" fmla="*/ 5331741 w 11409980"/>
              <a:gd name="connsiteY262" fmla="*/ 5374016 h 5602943"/>
              <a:gd name="connsiteX263" fmla="*/ 5311860 w 11409980"/>
              <a:gd name="connsiteY263" fmla="*/ 5376740 h 5602943"/>
              <a:gd name="connsiteX264" fmla="*/ 5283328 w 11409980"/>
              <a:gd name="connsiteY264" fmla="*/ 5385820 h 5602943"/>
              <a:gd name="connsiteX265" fmla="*/ 5312389 w 11409980"/>
              <a:gd name="connsiteY265" fmla="*/ 5385820 h 5602943"/>
              <a:gd name="connsiteX266" fmla="*/ 5340922 w 11409980"/>
              <a:gd name="connsiteY266" fmla="*/ 5376740 h 5602943"/>
              <a:gd name="connsiteX267" fmla="*/ 5331741 w 11409980"/>
              <a:gd name="connsiteY267" fmla="*/ 5374016 h 5602943"/>
              <a:gd name="connsiteX268" fmla="*/ 6443666 w 11409980"/>
              <a:gd name="connsiteY268" fmla="*/ 5373887 h 5602943"/>
              <a:gd name="connsiteX269" fmla="*/ 6436797 w 11409980"/>
              <a:gd name="connsiteY269" fmla="*/ 5380372 h 5602943"/>
              <a:gd name="connsiteX270" fmla="*/ 6396112 w 11409980"/>
              <a:gd name="connsiteY270" fmla="*/ 5394640 h 5602943"/>
              <a:gd name="connsiteX271" fmla="*/ 6365993 w 11409980"/>
              <a:gd name="connsiteY271" fmla="*/ 5405794 h 5602943"/>
              <a:gd name="connsiteX272" fmla="*/ 6346443 w 11409980"/>
              <a:gd name="connsiteY272" fmla="*/ 5409166 h 5602943"/>
              <a:gd name="connsiteX273" fmla="*/ 6286207 w 11409980"/>
              <a:gd name="connsiteY273" fmla="*/ 5428362 h 5602943"/>
              <a:gd name="connsiteX274" fmla="*/ 6418304 w 11409980"/>
              <a:gd name="connsiteY274" fmla="*/ 5420840 h 5602943"/>
              <a:gd name="connsiteX275" fmla="*/ 6473256 w 11409980"/>
              <a:gd name="connsiteY275" fmla="*/ 5402422 h 5602943"/>
              <a:gd name="connsiteX276" fmla="*/ 6455291 w 11409980"/>
              <a:gd name="connsiteY276" fmla="*/ 5397752 h 5602943"/>
              <a:gd name="connsiteX277" fmla="*/ 6442081 w 11409980"/>
              <a:gd name="connsiteY277" fmla="*/ 5383744 h 5602943"/>
              <a:gd name="connsiteX278" fmla="*/ 6443666 w 11409980"/>
              <a:gd name="connsiteY278" fmla="*/ 5373887 h 5602943"/>
              <a:gd name="connsiteX279" fmla="*/ 5949624 w 11409980"/>
              <a:gd name="connsiteY279" fmla="*/ 5372071 h 5602943"/>
              <a:gd name="connsiteX280" fmla="*/ 5947511 w 11409980"/>
              <a:gd name="connsiteY280" fmla="*/ 5376740 h 5602943"/>
              <a:gd name="connsiteX281" fmla="*/ 5957022 w 11409980"/>
              <a:gd name="connsiteY281" fmla="*/ 5385560 h 5602943"/>
              <a:gd name="connsiteX282" fmla="*/ 5964947 w 11409980"/>
              <a:gd name="connsiteY282" fmla="*/ 5380372 h 5602943"/>
              <a:gd name="connsiteX283" fmla="*/ 5955436 w 11409980"/>
              <a:gd name="connsiteY283" fmla="*/ 5372330 h 5602943"/>
              <a:gd name="connsiteX284" fmla="*/ 5949624 w 11409980"/>
              <a:gd name="connsiteY284" fmla="*/ 5372071 h 5602943"/>
              <a:gd name="connsiteX285" fmla="*/ 5071973 w 11409980"/>
              <a:gd name="connsiteY285" fmla="*/ 5369218 h 5602943"/>
              <a:gd name="connsiteX286" fmla="*/ 5039213 w 11409980"/>
              <a:gd name="connsiteY286" fmla="*/ 5372330 h 5602943"/>
              <a:gd name="connsiteX287" fmla="*/ 5054007 w 11409980"/>
              <a:gd name="connsiteY287" fmla="*/ 5374406 h 5602943"/>
              <a:gd name="connsiteX288" fmla="*/ 5071973 w 11409980"/>
              <a:gd name="connsiteY288" fmla="*/ 5369218 h 5602943"/>
              <a:gd name="connsiteX289" fmla="*/ 6014616 w 11409980"/>
              <a:gd name="connsiteY289" fmla="*/ 5363251 h 5602943"/>
              <a:gd name="connsiteX290" fmla="*/ 5984498 w 11409980"/>
              <a:gd name="connsiteY290" fmla="*/ 5373628 h 5602943"/>
              <a:gd name="connsiteX291" fmla="*/ 5999293 w 11409980"/>
              <a:gd name="connsiteY291" fmla="*/ 5378038 h 5602943"/>
              <a:gd name="connsiteX292" fmla="*/ 6029939 w 11409980"/>
              <a:gd name="connsiteY292" fmla="*/ 5367920 h 5602943"/>
              <a:gd name="connsiteX293" fmla="*/ 6014616 w 11409980"/>
              <a:gd name="connsiteY293" fmla="*/ 5363251 h 5602943"/>
              <a:gd name="connsiteX294" fmla="*/ 1274980 w 11409980"/>
              <a:gd name="connsiteY294" fmla="*/ 5359360 h 5602943"/>
              <a:gd name="connsiteX295" fmla="*/ 1280264 w 11409980"/>
              <a:gd name="connsiteY295" fmla="*/ 5382966 h 5602943"/>
              <a:gd name="connsiteX296" fmla="*/ 1327290 w 11409980"/>
              <a:gd name="connsiteY296" fmla="*/ 5376740 h 5602943"/>
              <a:gd name="connsiteX297" fmla="*/ 1274980 w 11409980"/>
              <a:gd name="connsiteY297" fmla="*/ 5359360 h 5602943"/>
              <a:gd name="connsiteX298" fmla="*/ 1210517 w 11409980"/>
              <a:gd name="connsiteY298" fmla="*/ 5358582 h 5602943"/>
              <a:gd name="connsiteX299" fmla="*/ 1212102 w 11409980"/>
              <a:gd name="connsiteY299" fmla="*/ 5362732 h 5602943"/>
              <a:gd name="connsiteX300" fmla="*/ 1208932 w 11409980"/>
              <a:gd name="connsiteY300" fmla="*/ 5376740 h 5602943"/>
              <a:gd name="connsiteX301" fmla="*/ 1208932 w 11409980"/>
              <a:gd name="connsiteY301" fmla="*/ 5381410 h 5602943"/>
              <a:gd name="connsiteX302" fmla="*/ 1222670 w 11409980"/>
              <a:gd name="connsiteY302" fmla="*/ 5372849 h 5602943"/>
              <a:gd name="connsiteX303" fmla="*/ 1216329 w 11409980"/>
              <a:gd name="connsiteY303" fmla="*/ 5359620 h 5602943"/>
              <a:gd name="connsiteX304" fmla="*/ 1210517 w 11409980"/>
              <a:gd name="connsiteY304" fmla="*/ 5358582 h 5602943"/>
              <a:gd name="connsiteX305" fmla="*/ 6992133 w 11409980"/>
              <a:gd name="connsiteY305" fmla="*/ 5357804 h 5602943"/>
              <a:gd name="connsiteX306" fmla="*/ 6974167 w 11409980"/>
              <a:gd name="connsiteY306" fmla="*/ 5365586 h 5602943"/>
              <a:gd name="connsiteX307" fmla="*/ 6991604 w 11409980"/>
              <a:gd name="connsiteY307" fmla="*/ 5370774 h 5602943"/>
              <a:gd name="connsiteX308" fmla="*/ 7013268 w 11409980"/>
              <a:gd name="connsiteY308" fmla="*/ 5389710 h 5602943"/>
              <a:gd name="connsiteX309" fmla="*/ 7053426 w 11409980"/>
              <a:gd name="connsiteY309" fmla="*/ 5388932 h 5602943"/>
              <a:gd name="connsiteX310" fmla="*/ 7110491 w 11409980"/>
              <a:gd name="connsiteY310" fmla="*/ 5393342 h 5602943"/>
              <a:gd name="connsiteX311" fmla="*/ 7153291 w 11409980"/>
              <a:gd name="connsiteY311" fmla="*/ 5391008 h 5602943"/>
              <a:gd name="connsiteX312" fmla="*/ 7119474 w 11409980"/>
              <a:gd name="connsiteY312" fmla="*/ 5381150 h 5602943"/>
              <a:gd name="connsiteX313" fmla="*/ 7089356 w 11409980"/>
              <a:gd name="connsiteY313" fmla="*/ 5372330 h 5602943"/>
              <a:gd name="connsiteX314" fmla="*/ 7037574 w 11409980"/>
              <a:gd name="connsiteY314" fmla="*/ 5359620 h 5602943"/>
              <a:gd name="connsiteX315" fmla="*/ 6992133 w 11409980"/>
              <a:gd name="connsiteY315" fmla="*/ 5357804 h 5602943"/>
              <a:gd name="connsiteX316" fmla="*/ 6219102 w 11409980"/>
              <a:gd name="connsiteY316" fmla="*/ 5351837 h 5602943"/>
              <a:gd name="connsiteX317" fmla="*/ 6211704 w 11409980"/>
              <a:gd name="connsiteY317" fmla="*/ 5361176 h 5602943"/>
              <a:gd name="connsiteX318" fmla="*/ 6225442 w 11409980"/>
              <a:gd name="connsiteY318" fmla="*/ 5367920 h 5602943"/>
              <a:gd name="connsiteX319" fmla="*/ 6232840 w 11409980"/>
              <a:gd name="connsiteY319" fmla="*/ 5359360 h 5602943"/>
              <a:gd name="connsiteX320" fmla="*/ 6219102 w 11409980"/>
              <a:gd name="connsiteY320" fmla="*/ 5351837 h 5602943"/>
              <a:gd name="connsiteX321" fmla="*/ 5709736 w 11409980"/>
              <a:gd name="connsiteY321" fmla="*/ 5343796 h 5602943"/>
              <a:gd name="connsiteX322" fmla="*/ 5693885 w 11409980"/>
              <a:gd name="connsiteY322" fmla="*/ 5344574 h 5602943"/>
              <a:gd name="connsiteX323" fmla="*/ 5699168 w 11409980"/>
              <a:gd name="connsiteY323" fmla="*/ 5348984 h 5602943"/>
              <a:gd name="connsiteX324" fmla="*/ 5709736 w 11409980"/>
              <a:gd name="connsiteY324" fmla="*/ 5343796 h 5602943"/>
              <a:gd name="connsiteX325" fmla="*/ 6788175 w 11409980"/>
              <a:gd name="connsiteY325" fmla="*/ 5327194 h 5602943"/>
              <a:gd name="connsiteX326" fmla="*/ 6772323 w 11409980"/>
              <a:gd name="connsiteY326" fmla="*/ 5327972 h 5602943"/>
              <a:gd name="connsiteX327" fmla="*/ 6778136 w 11409980"/>
              <a:gd name="connsiteY327" fmla="*/ 5332382 h 5602943"/>
              <a:gd name="connsiteX328" fmla="*/ 6788175 w 11409980"/>
              <a:gd name="connsiteY328" fmla="*/ 5327194 h 5602943"/>
              <a:gd name="connsiteX329" fmla="*/ 4644507 w 11409980"/>
              <a:gd name="connsiteY329" fmla="*/ 5325118 h 5602943"/>
              <a:gd name="connsiteX330" fmla="*/ 4628127 w 11409980"/>
              <a:gd name="connsiteY330" fmla="*/ 5326416 h 5602943"/>
              <a:gd name="connsiteX331" fmla="*/ 4633411 w 11409980"/>
              <a:gd name="connsiteY331" fmla="*/ 5330566 h 5602943"/>
              <a:gd name="connsiteX332" fmla="*/ 4644507 w 11409980"/>
              <a:gd name="connsiteY332" fmla="*/ 5325118 h 5602943"/>
              <a:gd name="connsiteX333" fmla="*/ 4550454 w 11409980"/>
              <a:gd name="connsiteY333" fmla="*/ 5324340 h 5602943"/>
              <a:gd name="connsiteX334" fmla="*/ 4525620 w 11409980"/>
              <a:gd name="connsiteY334" fmla="*/ 5326416 h 5602943"/>
              <a:gd name="connsiteX335" fmla="*/ 4550983 w 11409980"/>
              <a:gd name="connsiteY335" fmla="*/ 5330566 h 5602943"/>
              <a:gd name="connsiteX336" fmla="*/ 4597480 w 11409980"/>
              <a:gd name="connsiteY336" fmla="*/ 5333160 h 5602943"/>
              <a:gd name="connsiteX337" fmla="*/ 4618087 w 11409980"/>
              <a:gd name="connsiteY337" fmla="*/ 5331604 h 5602943"/>
              <a:gd name="connsiteX338" fmla="*/ 4596424 w 11409980"/>
              <a:gd name="connsiteY338" fmla="*/ 5326416 h 5602943"/>
              <a:gd name="connsiteX339" fmla="*/ 4550454 w 11409980"/>
              <a:gd name="connsiteY339" fmla="*/ 5324340 h 5602943"/>
              <a:gd name="connsiteX340" fmla="*/ 6556213 w 11409980"/>
              <a:gd name="connsiteY340" fmla="*/ 5323562 h 5602943"/>
              <a:gd name="connsiteX341" fmla="*/ 6490693 w 11409980"/>
              <a:gd name="connsiteY341" fmla="*/ 5336532 h 5602943"/>
              <a:gd name="connsiteX342" fmla="*/ 6483824 w 11409980"/>
              <a:gd name="connsiteY342" fmla="*/ 5337570 h 5602943"/>
              <a:gd name="connsiteX343" fmla="*/ 6474313 w 11409980"/>
              <a:gd name="connsiteY343" fmla="*/ 5327972 h 5602943"/>
              <a:gd name="connsiteX344" fmla="*/ 6476955 w 11409980"/>
              <a:gd name="connsiteY344" fmla="*/ 5345352 h 5602943"/>
              <a:gd name="connsiteX345" fmla="*/ 6509186 w 11409980"/>
              <a:gd name="connsiteY345" fmla="*/ 5354950 h 5602943"/>
              <a:gd name="connsiteX346" fmla="*/ 6547230 w 11409980"/>
              <a:gd name="connsiteY346" fmla="*/ 5342498 h 5602943"/>
              <a:gd name="connsiteX347" fmla="*/ 6569951 w 11409980"/>
              <a:gd name="connsiteY347" fmla="*/ 5336532 h 5602943"/>
              <a:gd name="connsiteX348" fmla="*/ 6571536 w 11409980"/>
              <a:gd name="connsiteY348" fmla="*/ 5328750 h 5602943"/>
              <a:gd name="connsiteX349" fmla="*/ 6556213 w 11409980"/>
              <a:gd name="connsiteY349" fmla="*/ 5323562 h 5602943"/>
              <a:gd name="connsiteX350" fmla="*/ 5082012 w 11409980"/>
              <a:gd name="connsiteY350" fmla="*/ 5322784 h 5602943"/>
              <a:gd name="connsiteX351" fmla="*/ 5062990 w 11409980"/>
              <a:gd name="connsiteY351" fmla="*/ 5333938 h 5602943"/>
              <a:gd name="connsiteX352" fmla="*/ 5088881 w 11409980"/>
              <a:gd name="connsiteY352" fmla="*/ 5339386 h 5602943"/>
              <a:gd name="connsiteX353" fmla="*/ 5108431 w 11409980"/>
              <a:gd name="connsiteY353" fmla="*/ 5329528 h 5602943"/>
              <a:gd name="connsiteX354" fmla="*/ 5082012 w 11409980"/>
              <a:gd name="connsiteY354" fmla="*/ 5322784 h 5602943"/>
              <a:gd name="connsiteX355" fmla="*/ 6289377 w 11409980"/>
              <a:gd name="connsiteY355" fmla="*/ 5322006 h 5602943"/>
              <a:gd name="connsiteX356" fmla="*/ 6256617 w 11409980"/>
              <a:gd name="connsiteY356" fmla="*/ 5325118 h 5602943"/>
              <a:gd name="connsiteX357" fmla="*/ 6271412 w 11409980"/>
              <a:gd name="connsiteY357" fmla="*/ 5327972 h 5602943"/>
              <a:gd name="connsiteX358" fmla="*/ 6289377 w 11409980"/>
              <a:gd name="connsiteY358" fmla="*/ 5322006 h 5602943"/>
              <a:gd name="connsiteX359" fmla="*/ 5523744 w 11409980"/>
              <a:gd name="connsiteY359" fmla="*/ 5319152 h 5602943"/>
              <a:gd name="connsiteX360" fmla="*/ 5460866 w 11409980"/>
              <a:gd name="connsiteY360" fmla="*/ 5323562 h 5602943"/>
              <a:gd name="connsiteX361" fmla="*/ 5354131 w 11409980"/>
              <a:gd name="connsiteY361" fmla="*/ 5340164 h 5602943"/>
              <a:gd name="connsiteX362" fmla="*/ 5502080 w 11409980"/>
              <a:gd name="connsiteY362" fmla="*/ 5326416 h 5602943"/>
              <a:gd name="connsiteX363" fmla="*/ 5523744 w 11409980"/>
              <a:gd name="connsiteY363" fmla="*/ 5319152 h 5602943"/>
              <a:gd name="connsiteX364" fmla="*/ 6660834 w 11409980"/>
              <a:gd name="connsiteY364" fmla="*/ 5313964 h 5602943"/>
              <a:gd name="connsiteX365" fmla="*/ 6661362 w 11409980"/>
              <a:gd name="connsiteY365" fmla="*/ 5318374 h 5602943"/>
              <a:gd name="connsiteX366" fmla="*/ 6682498 w 11409980"/>
              <a:gd name="connsiteY366" fmla="*/ 5322006 h 5602943"/>
              <a:gd name="connsiteX367" fmla="*/ 6668759 w 11409980"/>
              <a:gd name="connsiteY367" fmla="*/ 5314742 h 5602943"/>
              <a:gd name="connsiteX368" fmla="*/ 6660834 w 11409980"/>
              <a:gd name="connsiteY368" fmla="*/ 5313964 h 5602943"/>
              <a:gd name="connsiteX369" fmla="*/ 6221744 w 11409980"/>
              <a:gd name="connsiteY369" fmla="*/ 5312148 h 5602943"/>
              <a:gd name="connsiteX370" fmla="*/ 6192682 w 11409980"/>
              <a:gd name="connsiteY370" fmla="*/ 5314742 h 5602943"/>
              <a:gd name="connsiteX371" fmla="*/ 6208006 w 11409980"/>
              <a:gd name="connsiteY371" fmla="*/ 5317076 h 5602943"/>
              <a:gd name="connsiteX372" fmla="*/ 6221744 w 11409980"/>
              <a:gd name="connsiteY372" fmla="*/ 5312148 h 5602943"/>
              <a:gd name="connsiteX373" fmla="*/ 6416190 w 11409980"/>
              <a:gd name="connsiteY373" fmla="*/ 5310332 h 5602943"/>
              <a:gd name="connsiteX374" fmla="*/ 6409321 w 11409980"/>
              <a:gd name="connsiteY374" fmla="*/ 5314742 h 5602943"/>
              <a:gd name="connsiteX375" fmla="*/ 6397697 w 11409980"/>
              <a:gd name="connsiteY375" fmla="*/ 5321227 h 5602943"/>
              <a:gd name="connsiteX376" fmla="*/ 6394526 w 11409980"/>
              <a:gd name="connsiteY376" fmla="*/ 5325637 h 5602943"/>
              <a:gd name="connsiteX377" fmla="*/ 6392941 w 11409980"/>
              <a:gd name="connsiteY377" fmla="*/ 5334976 h 5602943"/>
              <a:gd name="connsiteX378" fmla="*/ 6383430 w 11409980"/>
              <a:gd name="connsiteY378" fmla="*/ 5325637 h 5602943"/>
              <a:gd name="connsiteX379" fmla="*/ 6375504 w 11409980"/>
              <a:gd name="connsiteY379" fmla="*/ 5328750 h 5602943"/>
              <a:gd name="connsiteX380" fmla="*/ 6389771 w 11409980"/>
              <a:gd name="connsiteY380" fmla="*/ 5349762 h 5602943"/>
              <a:gd name="connsiteX381" fmla="*/ 6409321 w 11409980"/>
              <a:gd name="connsiteY381" fmla="*/ 5335754 h 5602943"/>
              <a:gd name="connsiteX382" fmla="*/ 6413020 w 11409980"/>
              <a:gd name="connsiteY382" fmla="*/ 5325118 h 5602943"/>
              <a:gd name="connsiteX383" fmla="*/ 6444195 w 11409980"/>
              <a:gd name="connsiteY383" fmla="*/ 5355728 h 5602943"/>
              <a:gd name="connsiteX384" fmla="*/ 6465859 w 11409980"/>
              <a:gd name="connsiteY384" fmla="*/ 5352616 h 5602943"/>
              <a:gd name="connsiteX385" fmla="*/ 6460046 w 11409980"/>
              <a:gd name="connsiteY385" fmla="*/ 5339386 h 5602943"/>
              <a:gd name="connsiteX386" fmla="*/ 6430985 w 11409980"/>
              <a:gd name="connsiteY386" fmla="*/ 5320708 h 5602943"/>
              <a:gd name="connsiteX387" fmla="*/ 6416190 w 11409980"/>
              <a:gd name="connsiteY387" fmla="*/ 5310332 h 5602943"/>
              <a:gd name="connsiteX388" fmla="*/ 6460046 w 11409980"/>
              <a:gd name="connsiteY388" fmla="*/ 5309294 h 5602943"/>
              <a:gd name="connsiteX389" fmla="*/ 6444195 w 11409980"/>
              <a:gd name="connsiteY389" fmla="*/ 5313964 h 5602943"/>
              <a:gd name="connsiteX390" fmla="*/ 6456876 w 11409980"/>
              <a:gd name="connsiteY390" fmla="*/ 5320708 h 5602943"/>
              <a:gd name="connsiteX391" fmla="*/ 6474313 w 11409980"/>
              <a:gd name="connsiteY391" fmla="*/ 5316298 h 5602943"/>
              <a:gd name="connsiteX392" fmla="*/ 6460046 w 11409980"/>
              <a:gd name="connsiteY392" fmla="*/ 5309294 h 5602943"/>
              <a:gd name="connsiteX393" fmla="*/ 6331648 w 11409980"/>
              <a:gd name="connsiteY393" fmla="*/ 5307738 h 5602943"/>
              <a:gd name="connsiteX394" fmla="*/ 6324251 w 11409980"/>
              <a:gd name="connsiteY394" fmla="*/ 5316298 h 5602943"/>
              <a:gd name="connsiteX395" fmla="*/ 6332705 w 11409980"/>
              <a:gd name="connsiteY395" fmla="*/ 5324340 h 5602943"/>
              <a:gd name="connsiteX396" fmla="*/ 6341159 w 11409980"/>
              <a:gd name="connsiteY396" fmla="*/ 5314742 h 5602943"/>
              <a:gd name="connsiteX397" fmla="*/ 6331648 w 11409980"/>
              <a:gd name="connsiteY397" fmla="*/ 5307738 h 5602943"/>
              <a:gd name="connsiteX398" fmla="*/ 6582632 w 11409980"/>
              <a:gd name="connsiteY398" fmla="*/ 5303328 h 5602943"/>
              <a:gd name="connsiteX399" fmla="*/ 6558327 w 11409980"/>
              <a:gd name="connsiteY399" fmla="*/ 5305404 h 5602943"/>
              <a:gd name="connsiteX400" fmla="*/ 6568366 w 11409980"/>
              <a:gd name="connsiteY400" fmla="*/ 5308776 h 5602943"/>
              <a:gd name="connsiteX401" fmla="*/ 6582632 w 11409980"/>
              <a:gd name="connsiteY401" fmla="*/ 5303328 h 5602943"/>
              <a:gd name="connsiteX402" fmla="*/ 5057706 w 11409980"/>
              <a:gd name="connsiteY402" fmla="*/ 5303328 h 5602943"/>
              <a:gd name="connsiteX403" fmla="*/ 5041854 w 11409980"/>
              <a:gd name="connsiteY403" fmla="*/ 5304106 h 5602943"/>
              <a:gd name="connsiteX404" fmla="*/ 5047138 w 11409980"/>
              <a:gd name="connsiteY404" fmla="*/ 5308776 h 5602943"/>
              <a:gd name="connsiteX405" fmla="*/ 5057706 w 11409980"/>
              <a:gd name="connsiteY405" fmla="*/ 5303328 h 5602943"/>
              <a:gd name="connsiteX406" fmla="*/ 9271068 w 11409980"/>
              <a:gd name="connsiteY406" fmla="*/ 5302550 h 5602943"/>
              <a:gd name="connsiteX407" fmla="*/ 9248875 w 11409980"/>
              <a:gd name="connsiteY407" fmla="*/ 5312926 h 5602943"/>
              <a:gd name="connsiteX408" fmla="*/ 9259971 w 11409980"/>
              <a:gd name="connsiteY408" fmla="*/ 5319930 h 5602943"/>
              <a:gd name="connsiteX409" fmla="*/ 9282164 w 11409980"/>
              <a:gd name="connsiteY409" fmla="*/ 5309554 h 5602943"/>
              <a:gd name="connsiteX410" fmla="*/ 9271068 w 11409980"/>
              <a:gd name="connsiteY410" fmla="*/ 5302550 h 5602943"/>
              <a:gd name="connsiteX411" fmla="*/ 7761465 w 11409980"/>
              <a:gd name="connsiteY411" fmla="*/ 5294508 h 5602943"/>
              <a:gd name="connsiteX412" fmla="*/ 7741386 w 11409980"/>
              <a:gd name="connsiteY412" fmla="*/ 5295806 h 5602943"/>
              <a:gd name="connsiteX413" fmla="*/ 7751954 w 11409980"/>
              <a:gd name="connsiteY413" fmla="*/ 5299696 h 5602943"/>
              <a:gd name="connsiteX414" fmla="*/ 7761465 w 11409980"/>
              <a:gd name="connsiteY414" fmla="*/ 5294508 h 5602943"/>
              <a:gd name="connsiteX415" fmla="*/ 1509584 w 11409980"/>
              <a:gd name="connsiteY415" fmla="*/ 5286726 h 5602943"/>
              <a:gd name="connsiteX416" fmla="*/ 1506942 w 11409980"/>
              <a:gd name="connsiteY416" fmla="*/ 5295286 h 5602943"/>
              <a:gd name="connsiteX417" fmla="*/ 1515925 w 11409980"/>
              <a:gd name="connsiteY417" fmla="*/ 5302550 h 5602943"/>
              <a:gd name="connsiteX418" fmla="*/ 1519095 w 11409980"/>
              <a:gd name="connsiteY418" fmla="*/ 5293730 h 5602943"/>
              <a:gd name="connsiteX419" fmla="*/ 1509584 w 11409980"/>
              <a:gd name="connsiteY419" fmla="*/ 5286726 h 5602943"/>
              <a:gd name="connsiteX420" fmla="*/ 7174955 w 11409980"/>
              <a:gd name="connsiteY420" fmla="*/ 5282316 h 5602943"/>
              <a:gd name="connsiteX421" fmla="*/ 7158575 w 11409980"/>
              <a:gd name="connsiteY421" fmla="*/ 5282576 h 5602943"/>
              <a:gd name="connsiteX422" fmla="*/ 7164387 w 11409980"/>
              <a:gd name="connsiteY422" fmla="*/ 5287764 h 5602943"/>
              <a:gd name="connsiteX423" fmla="*/ 7174955 w 11409980"/>
              <a:gd name="connsiteY423" fmla="*/ 5282316 h 5602943"/>
              <a:gd name="connsiteX424" fmla="*/ 5455053 w 11409980"/>
              <a:gd name="connsiteY424" fmla="*/ 5282316 h 5602943"/>
              <a:gd name="connsiteX425" fmla="*/ 5422293 w 11409980"/>
              <a:gd name="connsiteY425" fmla="*/ 5285170 h 5602943"/>
              <a:gd name="connsiteX426" fmla="*/ 5436560 w 11409980"/>
              <a:gd name="connsiteY426" fmla="*/ 5287764 h 5602943"/>
              <a:gd name="connsiteX427" fmla="*/ 5455053 w 11409980"/>
              <a:gd name="connsiteY427" fmla="*/ 5282316 h 5602943"/>
              <a:gd name="connsiteX428" fmla="*/ 5591377 w 11409980"/>
              <a:gd name="connsiteY428" fmla="*/ 5277906 h 5602943"/>
              <a:gd name="connsiteX429" fmla="*/ 5554390 w 11409980"/>
              <a:gd name="connsiteY429" fmla="*/ 5281538 h 5602943"/>
              <a:gd name="connsiteX430" fmla="*/ 5573412 w 11409980"/>
              <a:gd name="connsiteY430" fmla="*/ 5282576 h 5602943"/>
              <a:gd name="connsiteX431" fmla="*/ 5591377 w 11409980"/>
              <a:gd name="connsiteY431" fmla="*/ 5277906 h 5602943"/>
              <a:gd name="connsiteX432" fmla="*/ 5512648 w 11409980"/>
              <a:gd name="connsiteY432" fmla="*/ 5277906 h 5602943"/>
              <a:gd name="connsiteX433" fmla="*/ 5496268 w 11409980"/>
              <a:gd name="connsiteY433" fmla="*/ 5278684 h 5602943"/>
              <a:gd name="connsiteX434" fmla="*/ 5502080 w 11409980"/>
              <a:gd name="connsiteY434" fmla="*/ 5282576 h 5602943"/>
              <a:gd name="connsiteX435" fmla="*/ 5512648 w 11409980"/>
              <a:gd name="connsiteY435" fmla="*/ 5277906 h 5602943"/>
              <a:gd name="connsiteX436" fmla="*/ 7552752 w 11409980"/>
              <a:gd name="connsiteY436" fmla="*/ 5271567 h 5602943"/>
              <a:gd name="connsiteX437" fmla="*/ 7516293 w 11409980"/>
              <a:gd name="connsiteY437" fmla="*/ 5271940 h 5602943"/>
              <a:gd name="connsiteX438" fmla="*/ 7477192 w 11409980"/>
              <a:gd name="connsiteY438" fmla="*/ 5284132 h 5602943"/>
              <a:gd name="connsiteX439" fmla="*/ 7454472 w 11409980"/>
              <a:gd name="connsiteY439" fmla="*/ 5285170 h 5602943"/>
              <a:gd name="connsiteX440" fmla="*/ 7330301 w 11409980"/>
              <a:gd name="connsiteY440" fmla="*/ 5292952 h 5602943"/>
              <a:gd name="connsiteX441" fmla="*/ 7384196 w 11409980"/>
              <a:gd name="connsiteY441" fmla="*/ 5306182 h 5602943"/>
              <a:gd name="connsiteX442" fmla="*/ 7493044 w 11409980"/>
              <a:gd name="connsiteY442" fmla="*/ 5308776 h 5602943"/>
              <a:gd name="connsiteX443" fmla="*/ 7594494 w 11409980"/>
              <a:gd name="connsiteY443" fmla="*/ 5305404 h 5602943"/>
              <a:gd name="connsiteX444" fmla="*/ 7640992 w 11409980"/>
              <a:gd name="connsiteY444" fmla="*/ 5304106 h 5602943"/>
              <a:gd name="connsiteX445" fmla="*/ 7713382 w 11409980"/>
              <a:gd name="connsiteY445" fmla="*/ 5296584 h 5602943"/>
              <a:gd name="connsiteX446" fmla="*/ 7675866 w 11409980"/>
              <a:gd name="connsiteY446" fmla="*/ 5288542 h 5602943"/>
              <a:gd name="connsiteX447" fmla="*/ 7652617 w 11409980"/>
              <a:gd name="connsiteY447" fmla="*/ 5287764 h 5602943"/>
              <a:gd name="connsiteX448" fmla="*/ 7552752 w 11409980"/>
              <a:gd name="connsiteY448" fmla="*/ 5271567 h 5602943"/>
              <a:gd name="connsiteX449" fmla="*/ 7928964 w 11409980"/>
              <a:gd name="connsiteY449" fmla="*/ 5268049 h 5602943"/>
              <a:gd name="connsiteX450" fmla="*/ 7912584 w 11409980"/>
              <a:gd name="connsiteY450" fmla="*/ 5274274 h 5602943"/>
              <a:gd name="connsiteX451" fmla="*/ 7900431 w 11409980"/>
              <a:gd name="connsiteY451" fmla="*/ 5287764 h 5602943"/>
              <a:gd name="connsiteX452" fmla="*/ 7922095 w 11409980"/>
              <a:gd name="connsiteY452" fmla="*/ 5280760 h 5602943"/>
              <a:gd name="connsiteX453" fmla="*/ 7928964 w 11409980"/>
              <a:gd name="connsiteY453" fmla="*/ 5268049 h 5602943"/>
              <a:gd name="connsiteX454" fmla="*/ 7079845 w 11409980"/>
              <a:gd name="connsiteY454" fmla="*/ 5253782 h 5602943"/>
              <a:gd name="connsiteX455" fmla="*/ 7067164 w 11409980"/>
              <a:gd name="connsiteY455" fmla="*/ 5263120 h 5602943"/>
              <a:gd name="connsiteX456" fmla="*/ 7076146 w 11409980"/>
              <a:gd name="connsiteY456" fmla="*/ 5271162 h 5602943"/>
              <a:gd name="connsiteX457" fmla="*/ 7087771 w 11409980"/>
              <a:gd name="connsiteY457" fmla="*/ 5261564 h 5602943"/>
              <a:gd name="connsiteX458" fmla="*/ 7079845 w 11409980"/>
              <a:gd name="connsiteY458" fmla="*/ 5253782 h 5602943"/>
              <a:gd name="connsiteX459" fmla="*/ 6665589 w 11409980"/>
              <a:gd name="connsiteY459" fmla="*/ 5253782 h 5602943"/>
              <a:gd name="connsiteX460" fmla="*/ 6649738 w 11409980"/>
              <a:gd name="connsiteY460" fmla="*/ 5254560 h 5602943"/>
              <a:gd name="connsiteX461" fmla="*/ 6654493 w 11409980"/>
              <a:gd name="connsiteY461" fmla="*/ 5258970 h 5602943"/>
              <a:gd name="connsiteX462" fmla="*/ 6665589 w 11409980"/>
              <a:gd name="connsiteY462" fmla="*/ 5253782 h 5602943"/>
              <a:gd name="connsiteX463" fmla="*/ 7246815 w 11409980"/>
              <a:gd name="connsiteY463" fmla="*/ 5249372 h 5602943"/>
              <a:gd name="connsiteX464" fmla="*/ 7217754 w 11409980"/>
              <a:gd name="connsiteY464" fmla="*/ 5251706 h 5602943"/>
              <a:gd name="connsiteX465" fmla="*/ 7233077 w 11409980"/>
              <a:gd name="connsiteY465" fmla="*/ 5254560 h 5602943"/>
              <a:gd name="connsiteX466" fmla="*/ 7246815 w 11409980"/>
              <a:gd name="connsiteY466" fmla="*/ 5249372 h 5602943"/>
              <a:gd name="connsiteX467" fmla="*/ 7151706 w 11409980"/>
              <a:gd name="connsiteY467" fmla="*/ 5248074 h 5602943"/>
              <a:gd name="connsiteX468" fmla="*/ 7128985 w 11409980"/>
              <a:gd name="connsiteY468" fmla="*/ 5257154 h 5602943"/>
              <a:gd name="connsiteX469" fmla="*/ 7136382 w 11409980"/>
              <a:gd name="connsiteY469" fmla="*/ 5264936 h 5602943"/>
              <a:gd name="connsiteX470" fmla="*/ 7158046 w 11409980"/>
              <a:gd name="connsiteY470" fmla="*/ 5255338 h 5602943"/>
              <a:gd name="connsiteX471" fmla="*/ 7151706 w 11409980"/>
              <a:gd name="connsiteY471" fmla="*/ 5248074 h 5602943"/>
              <a:gd name="connsiteX472" fmla="*/ 7038631 w 11409980"/>
              <a:gd name="connsiteY472" fmla="*/ 5243664 h 5602943"/>
              <a:gd name="connsiteX473" fmla="*/ 7010098 w 11409980"/>
              <a:gd name="connsiteY473" fmla="*/ 5245740 h 5602943"/>
              <a:gd name="connsiteX474" fmla="*/ 7024364 w 11409980"/>
              <a:gd name="connsiteY474" fmla="*/ 5248594 h 5602943"/>
              <a:gd name="connsiteX475" fmla="*/ 7038631 w 11409980"/>
              <a:gd name="connsiteY475" fmla="*/ 5243664 h 5602943"/>
              <a:gd name="connsiteX476" fmla="*/ 7321318 w 11409980"/>
              <a:gd name="connsiteY476" fmla="*/ 5242108 h 5602943"/>
              <a:gd name="connsiteX477" fmla="*/ 7288030 w 11409980"/>
              <a:gd name="connsiteY477" fmla="*/ 5244962 h 5602943"/>
              <a:gd name="connsiteX478" fmla="*/ 7302824 w 11409980"/>
              <a:gd name="connsiteY478" fmla="*/ 5248074 h 5602943"/>
              <a:gd name="connsiteX479" fmla="*/ 7321318 w 11409980"/>
              <a:gd name="connsiteY479" fmla="*/ 5242108 h 5602943"/>
              <a:gd name="connsiteX480" fmla="*/ 1375374 w 11409980"/>
              <a:gd name="connsiteY480" fmla="*/ 5242108 h 5602943"/>
              <a:gd name="connsiteX481" fmla="*/ 1373789 w 11409980"/>
              <a:gd name="connsiteY481" fmla="*/ 5251706 h 5602943"/>
              <a:gd name="connsiteX482" fmla="*/ 1387527 w 11409980"/>
              <a:gd name="connsiteY482" fmla="*/ 5263898 h 5602943"/>
              <a:gd name="connsiteX483" fmla="*/ 1400208 w 11409980"/>
              <a:gd name="connsiteY483" fmla="*/ 5259748 h 5602943"/>
              <a:gd name="connsiteX484" fmla="*/ 1385942 w 11409980"/>
              <a:gd name="connsiteY484" fmla="*/ 5247296 h 5602943"/>
              <a:gd name="connsiteX485" fmla="*/ 1375374 w 11409980"/>
              <a:gd name="connsiteY485" fmla="*/ 5242108 h 5602943"/>
              <a:gd name="connsiteX486" fmla="*/ 6553043 w 11409980"/>
              <a:gd name="connsiteY486" fmla="*/ 5238996 h 5602943"/>
              <a:gd name="connsiteX487" fmla="*/ 6539833 w 11409980"/>
              <a:gd name="connsiteY487" fmla="*/ 5243664 h 5602943"/>
              <a:gd name="connsiteX488" fmla="*/ 6568894 w 11409980"/>
              <a:gd name="connsiteY488" fmla="*/ 5248594 h 5602943"/>
              <a:gd name="connsiteX489" fmla="*/ 6604825 w 11409980"/>
              <a:gd name="connsiteY489" fmla="*/ 5245740 h 5602943"/>
              <a:gd name="connsiteX490" fmla="*/ 6575763 w 11409980"/>
              <a:gd name="connsiteY490" fmla="*/ 5240292 h 5602943"/>
              <a:gd name="connsiteX491" fmla="*/ 6553043 w 11409980"/>
              <a:gd name="connsiteY491" fmla="*/ 5238996 h 5602943"/>
              <a:gd name="connsiteX492" fmla="*/ 7096225 w 11409980"/>
              <a:gd name="connsiteY492" fmla="*/ 5238736 h 5602943"/>
              <a:gd name="connsiteX493" fmla="*/ 7080373 w 11409980"/>
              <a:gd name="connsiteY493" fmla="*/ 5239514 h 5602943"/>
              <a:gd name="connsiteX494" fmla="*/ 7085129 w 11409980"/>
              <a:gd name="connsiteY494" fmla="*/ 5244184 h 5602943"/>
              <a:gd name="connsiteX495" fmla="*/ 7096225 w 11409980"/>
              <a:gd name="connsiteY495" fmla="*/ 5238736 h 5602943"/>
              <a:gd name="connsiteX496" fmla="*/ 1471012 w 11409980"/>
              <a:gd name="connsiteY496" fmla="*/ 5230694 h 5602943"/>
              <a:gd name="connsiteX497" fmla="*/ 1468370 w 11409980"/>
              <a:gd name="connsiteY497" fmla="*/ 5239514 h 5602943"/>
              <a:gd name="connsiteX498" fmla="*/ 1482636 w 11409980"/>
              <a:gd name="connsiteY498" fmla="*/ 5246518 h 5602943"/>
              <a:gd name="connsiteX499" fmla="*/ 1484750 w 11409980"/>
              <a:gd name="connsiteY499" fmla="*/ 5237958 h 5602943"/>
              <a:gd name="connsiteX500" fmla="*/ 1471012 w 11409980"/>
              <a:gd name="connsiteY500" fmla="*/ 5230694 h 5602943"/>
              <a:gd name="connsiteX501" fmla="*/ 6868160 w 11409980"/>
              <a:gd name="connsiteY501" fmla="*/ 5229105 h 5602943"/>
              <a:gd name="connsiteX502" fmla="*/ 6837315 w 11409980"/>
              <a:gd name="connsiteY502" fmla="*/ 5234326 h 5602943"/>
              <a:gd name="connsiteX503" fmla="*/ 6796101 w 11409980"/>
              <a:gd name="connsiteY503" fmla="*/ 5235104 h 5602943"/>
              <a:gd name="connsiteX504" fmla="*/ 6786590 w 11409980"/>
              <a:gd name="connsiteY504" fmla="*/ 5233548 h 5602943"/>
              <a:gd name="connsiteX505" fmla="*/ 6743791 w 11409980"/>
              <a:gd name="connsiteY505" fmla="*/ 5242886 h 5602943"/>
              <a:gd name="connsiteX506" fmla="*/ 6721598 w 11409980"/>
              <a:gd name="connsiteY506" fmla="*/ 5253004 h 5602943"/>
              <a:gd name="connsiteX507" fmla="*/ 6826219 w 11409980"/>
              <a:gd name="connsiteY507" fmla="*/ 5250928 h 5602943"/>
              <a:gd name="connsiteX508" fmla="*/ 6930840 w 11409980"/>
              <a:gd name="connsiteY508" fmla="*/ 5245740 h 5602943"/>
              <a:gd name="connsiteX509" fmla="*/ 6973639 w 11409980"/>
              <a:gd name="connsiteY509" fmla="*/ 5239514 h 5602943"/>
              <a:gd name="connsiteX510" fmla="*/ 6956731 w 11409980"/>
              <a:gd name="connsiteY510" fmla="*/ 5229397 h 5602943"/>
              <a:gd name="connsiteX511" fmla="*/ 6912875 w 11409980"/>
              <a:gd name="connsiteY511" fmla="*/ 5231472 h 5602943"/>
              <a:gd name="connsiteX512" fmla="*/ 6881171 w 11409980"/>
              <a:gd name="connsiteY512" fmla="*/ 5229916 h 5602943"/>
              <a:gd name="connsiteX513" fmla="*/ 6868160 w 11409980"/>
              <a:gd name="connsiteY513" fmla="*/ 5229105 h 5602943"/>
              <a:gd name="connsiteX514" fmla="*/ 1240107 w 11409980"/>
              <a:gd name="connsiteY514" fmla="*/ 5218502 h 5602943"/>
              <a:gd name="connsiteX515" fmla="*/ 1208932 w 11409980"/>
              <a:gd name="connsiteY515" fmla="*/ 5221874 h 5602943"/>
              <a:gd name="connsiteX516" fmla="*/ 1244334 w 11409980"/>
              <a:gd name="connsiteY516" fmla="*/ 5247296 h 5602943"/>
              <a:gd name="connsiteX517" fmla="*/ 1319893 w 11409980"/>
              <a:gd name="connsiteY517" fmla="*/ 5269086 h 5602943"/>
              <a:gd name="connsiteX518" fmla="*/ 1347897 w 11409980"/>
              <a:gd name="connsiteY518" fmla="*/ 5251706 h 5602943"/>
              <a:gd name="connsiteX519" fmla="*/ 1296116 w 11409980"/>
              <a:gd name="connsiteY519" fmla="*/ 5230694 h 5602943"/>
              <a:gd name="connsiteX520" fmla="*/ 1277094 w 11409980"/>
              <a:gd name="connsiteY520" fmla="*/ 5227582 h 5602943"/>
              <a:gd name="connsiteX521" fmla="*/ 1240107 w 11409980"/>
              <a:gd name="connsiteY521" fmla="*/ 5218502 h 5602943"/>
              <a:gd name="connsiteX522" fmla="*/ 1362164 w 11409980"/>
              <a:gd name="connsiteY522" fmla="*/ 5215130 h 5602943"/>
              <a:gd name="connsiteX523" fmla="*/ 1350540 w 11409980"/>
              <a:gd name="connsiteY523" fmla="*/ 5224728 h 5602943"/>
              <a:gd name="connsiteX524" fmla="*/ 1368505 w 11409980"/>
              <a:gd name="connsiteY524" fmla="*/ 5231992 h 5602943"/>
              <a:gd name="connsiteX525" fmla="*/ 1379601 w 11409980"/>
              <a:gd name="connsiteY525" fmla="*/ 5221874 h 5602943"/>
              <a:gd name="connsiteX526" fmla="*/ 1362164 w 11409980"/>
              <a:gd name="connsiteY526" fmla="*/ 5215130 h 5602943"/>
              <a:gd name="connsiteX527" fmla="*/ 7993427 w 11409980"/>
              <a:gd name="connsiteY527" fmla="*/ 5199825 h 5602943"/>
              <a:gd name="connsiteX528" fmla="*/ 7968064 w 11409980"/>
              <a:gd name="connsiteY528" fmla="*/ 5209682 h 5602943"/>
              <a:gd name="connsiteX529" fmla="*/ 7949042 w 11409980"/>
              <a:gd name="connsiteY529" fmla="*/ 5222652 h 5602943"/>
              <a:gd name="connsiteX530" fmla="*/ 7973877 w 11409980"/>
              <a:gd name="connsiteY530" fmla="*/ 5221096 h 5602943"/>
              <a:gd name="connsiteX531" fmla="*/ 7983916 w 11409980"/>
              <a:gd name="connsiteY531" fmla="*/ 5225506 h 5602943"/>
              <a:gd name="connsiteX532" fmla="*/ 7914169 w 11409980"/>
              <a:gd name="connsiteY532" fmla="*/ 5227062 h 5602943"/>
              <a:gd name="connsiteX533" fmla="*/ 7820116 w 11409980"/>
              <a:gd name="connsiteY533" fmla="*/ 5236142 h 5602943"/>
              <a:gd name="connsiteX534" fmla="*/ 7802151 w 11409980"/>
              <a:gd name="connsiteY534" fmla="*/ 5261564 h 5602943"/>
              <a:gd name="connsiteX535" fmla="*/ 7824343 w 11409980"/>
              <a:gd name="connsiteY535" fmla="*/ 5268308 h 5602943"/>
              <a:gd name="connsiteX536" fmla="*/ 7876125 w 11409980"/>
              <a:gd name="connsiteY536" fmla="*/ 5266752 h 5602943"/>
              <a:gd name="connsiteX537" fmla="*/ 8012977 w 11409980"/>
              <a:gd name="connsiteY537" fmla="*/ 5241330 h 5602943"/>
              <a:gd name="connsiteX538" fmla="*/ 8018789 w 11409980"/>
              <a:gd name="connsiteY538" fmla="*/ 5235882 h 5602943"/>
              <a:gd name="connsiteX539" fmla="*/ 8001881 w 11409980"/>
              <a:gd name="connsiteY539" fmla="*/ 5217464 h 5602943"/>
              <a:gd name="connsiteX540" fmla="*/ 7993427 w 11409980"/>
              <a:gd name="connsiteY540" fmla="*/ 5199825 h 5602943"/>
              <a:gd name="connsiteX541" fmla="*/ 7822758 w 11409980"/>
              <a:gd name="connsiteY541" fmla="*/ 5187114 h 5602943"/>
              <a:gd name="connsiteX542" fmla="*/ 7806906 w 11409980"/>
              <a:gd name="connsiteY542" fmla="*/ 5188670 h 5602943"/>
              <a:gd name="connsiteX543" fmla="*/ 7812190 w 11409980"/>
              <a:gd name="connsiteY543" fmla="*/ 5193080 h 5602943"/>
              <a:gd name="connsiteX544" fmla="*/ 7822758 w 11409980"/>
              <a:gd name="connsiteY544" fmla="*/ 5187114 h 5602943"/>
              <a:gd name="connsiteX545" fmla="*/ 6679856 w 11409980"/>
              <a:gd name="connsiteY545" fmla="*/ 5184260 h 5602943"/>
              <a:gd name="connsiteX546" fmla="*/ 6659249 w 11409980"/>
              <a:gd name="connsiteY546" fmla="*/ 5186336 h 5602943"/>
              <a:gd name="connsiteX547" fmla="*/ 6670345 w 11409980"/>
              <a:gd name="connsiteY547" fmla="*/ 5188930 h 5602943"/>
              <a:gd name="connsiteX548" fmla="*/ 6679856 w 11409980"/>
              <a:gd name="connsiteY548" fmla="*/ 5184260 h 5602943"/>
              <a:gd name="connsiteX549" fmla="*/ 7778902 w 11409980"/>
              <a:gd name="connsiteY549" fmla="*/ 5179850 h 5602943"/>
              <a:gd name="connsiteX550" fmla="*/ 7770976 w 11409980"/>
              <a:gd name="connsiteY550" fmla="*/ 5188670 h 5602943"/>
              <a:gd name="connsiteX551" fmla="*/ 7775203 w 11409980"/>
              <a:gd name="connsiteY551" fmla="*/ 5197231 h 5602943"/>
              <a:gd name="connsiteX552" fmla="*/ 7783129 w 11409980"/>
              <a:gd name="connsiteY552" fmla="*/ 5187892 h 5602943"/>
              <a:gd name="connsiteX553" fmla="*/ 7778902 w 11409980"/>
              <a:gd name="connsiteY553" fmla="*/ 5179850 h 5602943"/>
              <a:gd name="connsiteX554" fmla="*/ 7012211 w 11409980"/>
              <a:gd name="connsiteY554" fmla="*/ 5178294 h 5602943"/>
              <a:gd name="connsiteX555" fmla="*/ 6974696 w 11409980"/>
              <a:gd name="connsiteY555" fmla="*/ 5181148 h 5602943"/>
              <a:gd name="connsiteX556" fmla="*/ 6994246 w 11409980"/>
              <a:gd name="connsiteY556" fmla="*/ 5183482 h 5602943"/>
              <a:gd name="connsiteX557" fmla="*/ 7012211 w 11409980"/>
              <a:gd name="connsiteY557" fmla="*/ 5178294 h 5602943"/>
              <a:gd name="connsiteX558" fmla="*/ 6627017 w 11409980"/>
              <a:gd name="connsiteY558" fmla="*/ 5177516 h 5602943"/>
              <a:gd name="connsiteX559" fmla="*/ 6619619 w 11409980"/>
              <a:gd name="connsiteY559" fmla="*/ 5187114 h 5602943"/>
              <a:gd name="connsiteX560" fmla="*/ 6633886 w 11409980"/>
              <a:gd name="connsiteY560" fmla="*/ 5194118 h 5602943"/>
              <a:gd name="connsiteX561" fmla="*/ 6640227 w 11409980"/>
              <a:gd name="connsiteY561" fmla="*/ 5184780 h 5602943"/>
              <a:gd name="connsiteX562" fmla="*/ 6627017 w 11409980"/>
              <a:gd name="connsiteY562" fmla="*/ 5177516 h 5602943"/>
              <a:gd name="connsiteX563" fmla="*/ 7289615 w 11409980"/>
              <a:gd name="connsiteY563" fmla="*/ 5171550 h 5602943"/>
              <a:gd name="connsiteX564" fmla="*/ 7080373 w 11409980"/>
              <a:gd name="connsiteY564" fmla="*/ 5206570 h 5602943"/>
              <a:gd name="connsiteX565" fmla="*/ 7196090 w 11409980"/>
              <a:gd name="connsiteY565" fmla="*/ 5213314 h 5602943"/>
              <a:gd name="connsiteX566" fmla="*/ 7299654 w 11409980"/>
              <a:gd name="connsiteY566" fmla="*/ 5215130 h 5602943"/>
              <a:gd name="connsiteX567" fmla="*/ 7378912 w 11409980"/>
              <a:gd name="connsiteY567" fmla="*/ 5215130 h 5602943"/>
              <a:gd name="connsiteX568" fmla="*/ 7415899 w 11409980"/>
              <a:gd name="connsiteY568" fmla="*/ 5211758 h 5602943"/>
              <a:gd name="connsiteX569" fmla="*/ 7378384 w 11409980"/>
              <a:gd name="connsiteY569" fmla="*/ 5206570 h 5602943"/>
              <a:gd name="connsiteX570" fmla="*/ 7305466 w 11409980"/>
              <a:gd name="connsiteY570" fmla="*/ 5204494 h 5602943"/>
              <a:gd name="connsiteX571" fmla="*/ 7297541 w 11409980"/>
              <a:gd name="connsiteY571" fmla="*/ 5190486 h 5602943"/>
              <a:gd name="connsiteX572" fmla="*/ 7289615 w 11409980"/>
              <a:gd name="connsiteY572" fmla="*/ 5171550 h 5602943"/>
              <a:gd name="connsiteX573" fmla="*/ 6837117 w 11409980"/>
              <a:gd name="connsiteY573" fmla="*/ 5169410 h 5602943"/>
              <a:gd name="connsiteX574" fmla="*/ 6797158 w 11409980"/>
              <a:gd name="connsiteY574" fmla="*/ 5171550 h 5602943"/>
              <a:gd name="connsiteX575" fmla="*/ 6777607 w 11409980"/>
              <a:gd name="connsiteY575" fmla="*/ 5179850 h 5602943"/>
              <a:gd name="connsiteX576" fmla="*/ 6863206 w 11409980"/>
              <a:gd name="connsiteY576" fmla="*/ 5171550 h 5602943"/>
              <a:gd name="connsiteX577" fmla="*/ 6837117 w 11409980"/>
              <a:gd name="connsiteY577" fmla="*/ 5169410 h 5602943"/>
              <a:gd name="connsiteX578" fmla="*/ 7131627 w 11409980"/>
              <a:gd name="connsiteY578" fmla="*/ 5159617 h 5602943"/>
              <a:gd name="connsiteX579" fmla="*/ 7102566 w 11409980"/>
              <a:gd name="connsiteY579" fmla="*/ 5165324 h 5602943"/>
              <a:gd name="connsiteX580" fmla="*/ 7067164 w 11409980"/>
              <a:gd name="connsiteY580" fmla="*/ 5183482 h 5602943"/>
              <a:gd name="connsiteX581" fmla="*/ 7019609 w 11409980"/>
              <a:gd name="connsiteY581" fmla="*/ 5190486 h 5602943"/>
              <a:gd name="connsiteX582" fmla="*/ 7050784 w 11409980"/>
              <a:gd name="connsiteY582" fmla="*/ 5196452 h 5602943"/>
              <a:gd name="connsiteX583" fmla="*/ 7121588 w 11409980"/>
              <a:gd name="connsiteY583" fmla="*/ 5183482 h 5602943"/>
              <a:gd name="connsiteX584" fmla="*/ 7165444 w 11409980"/>
              <a:gd name="connsiteY584" fmla="*/ 5174662 h 5602943"/>
              <a:gd name="connsiteX585" fmla="*/ 7188164 w 11409980"/>
              <a:gd name="connsiteY585" fmla="*/ 5168696 h 5602943"/>
              <a:gd name="connsiteX586" fmla="*/ 7131627 w 11409980"/>
              <a:gd name="connsiteY586" fmla="*/ 5159617 h 5602943"/>
              <a:gd name="connsiteX587" fmla="*/ 1338915 w 11409980"/>
              <a:gd name="connsiteY587" fmla="*/ 5152094 h 5602943"/>
              <a:gd name="connsiteX588" fmla="*/ 1333631 w 11409980"/>
              <a:gd name="connsiteY588" fmla="*/ 5158838 h 5602943"/>
              <a:gd name="connsiteX589" fmla="*/ 1286605 w 11409980"/>
              <a:gd name="connsiteY589" fmla="*/ 5162730 h 5602943"/>
              <a:gd name="connsiteX590" fmla="*/ 1155036 w 11409980"/>
              <a:gd name="connsiteY590" fmla="*/ 5175440 h 5602943"/>
              <a:gd name="connsiteX591" fmla="*/ 1164547 w 11409980"/>
              <a:gd name="connsiteY591" fmla="*/ 5202160 h 5602943"/>
              <a:gd name="connsiteX592" fmla="*/ 1215272 w 11409980"/>
              <a:gd name="connsiteY592" fmla="*/ 5202160 h 5602943"/>
              <a:gd name="connsiteX593" fmla="*/ 1267583 w 11409980"/>
              <a:gd name="connsiteY593" fmla="*/ 5197750 h 5602943"/>
              <a:gd name="connsiteX594" fmla="*/ 1292417 w 11409980"/>
              <a:gd name="connsiteY594" fmla="*/ 5195674 h 5602943"/>
              <a:gd name="connsiteX595" fmla="*/ 1304041 w 11409980"/>
              <a:gd name="connsiteY595" fmla="*/ 5203716 h 5602943"/>
              <a:gd name="connsiteX596" fmla="*/ 1306155 w 11409980"/>
              <a:gd name="connsiteY596" fmla="*/ 5194896 h 5602943"/>
              <a:gd name="connsiteX597" fmla="*/ 1309325 w 11409980"/>
              <a:gd name="connsiteY597" fmla="*/ 5186336 h 5602943"/>
              <a:gd name="connsiteX598" fmla="*/ 1318836 w 11409980"/>
              <a:gd name="connsiteY598" fmla="*/ 5193340 h 5602943"/>
              <a:gd name="connsiteX599" fmla="*/ 1382771 w 11409980"/>
              <a:gd name="connsiteY599" fmla="*/ 5189708 h 5602943"/>
              <a:gd name="connsiteX600" fmla="*/ 1369561 w 11409980"/>
              <a:gd name="connsiteY600" fmla="*/ 5180370 h 5602943"/>
              <a:gd name="connsiteX601" fmla="*/ 1345256 w 11409980"/>
              <a:gd name="connsiteY601" fmla="*/ 5163508 h 5602943"/>
              <a:gd name="connsiteX602" fmla="*/ 1338915 w 11409980"/>
              <a:gd name="connsiteY602" fmla="*/ 5152094 h 5602943"/>
              <a:gd name="connsiteX603" fmla="*/ 8538722 w 11409980"/>
              <a:gd name="connsiteY603" fmla="*/ 5111626 h 5602943"/>
              <a:gd name="connsiteX604" fmla="*/ 8522871 w 11409980"/>
              <a:gd name="connsiteY604" fmla="*/ 5112146 h 5602943"/>
              <a:gd name="connsiteX605" fmla="*/ 8528683 w 11409980"/>
              <a:gd name="connsiteY605" fmla="*/ 5116296 h 5602943"/>
              <a:gd name="connsiteX606" fmla="*/ 8538722 w 11409980"/>
              <a:gd name="connsiteY606" fmla="*/ 5111626 h 5602943"/>
              <a:gd name="connsiteX607" fmla="*/ 8973057 w 11409980"/>
              <a:gd name="connsiteY607" fmla="*/ 5086724 h 5602943"/>
              <a:gd name="connsiteX608" fmla="*/ 8952978 w 11409980"/>
              <a:gd name="connsiteY608" fmla="*/ 5089058 h 5602943"/>
              <a:gd name="connsiteX609" fmla="*/ 8963018 w 11409980"/>
              <a:gd name="connsiteY609" fmla="*/ 5091912 h 5602943"/>
              <a:gd name="connsiteX610" fmla="*/ 8973057 w 11409980"/>
              <a:gd name="connsiteY610" fmla="*/ 5086724 h 5602943"/>
              <a:gd name="connsiteX611" fmla="*/ 8247581 w 11409980"/>
              <a:gd name="connsiteY611" fmla="*/ 5062080 h 5602943"/>
              <a:gd name="connsiteX612" fmla="*/ 8226974 w 11409980"/>
              <a:gd name="connsiteY612" fmla="*/ 5064414 h 5602943"/>
              <a:gd name="connsiteX613" fmla="*/ 8238070 w 11409980"/>
              <a:gd name="connsiteY613" fmla="*/ 5067268 h 5602943"/>
              <a:gd name="connsiteX614" fmla="*/ 8247581 w 11409980"/>
              <a:gd name="connsiteY614" fmla="*/ 5062080 h 5602943"/>
              <a:gd name="connsiteX615" fmla="*/ 8132393 w 11409980"/>
              <a:gd name="connsiteY615" fmla="*/ 5053260 h 5602943"/>
              <a:gd name="connsiteX616" fmla="*/ 8091179 w 11409980"/>
              <a:gd name="connsiteY616" fmla="*/ 5056892 h 5602943"/>
              <a:gd name="connsiteX617" fmla="*/ 8058947 w 11409980"/>
              <a:gd name="connsiteY617" fmla="*/ 5062080 h 5602943"/>
              <a:gd name="connsiteX618" fmla="*/ 8088537 w 11409980"/>
              <a:gd name="connsiteY618" fmla="*/ 5065712 h 5602943"/>
              <a:gd name="connsiteX619" fmla="*/ 8182061 w 11409980"/>
              <a:gd name="connsiteY619" fmla="*/ 5059226 h 5602943"/>
              <a:gd name="connsiteX620" fmla="*/ 8163039 w 11409980"/>
              <a:gd name="connsiteY620" fmla="*/ 5054038 h 5602943"/>
              <a:gd name="connsiteX621" fmla="*/ 8132393 w 11409980"/>
              <a:gd name="connsiteY621" fmla="*/ 5053260 h 5602943"/>
              <a:gd name="connsiteX622" fmla="*/ 8225917 w 11409980"/>
              <a:gd name="connsiteY622" fmla="*/ 5047294 h 5602943"/>
              <a:gd name="connsiteX623" fmla="*/ 8209537 w 11409980"/>
              <a:gd name="connsiteY623" fmla="*/ 5048072 h 5602943"/>
              <a:gd name="connsiteX624" fmla="*/ 8215350 w 11409980"/>
              <a:gd name="connsiteY624" fmla="*/ 5053260 h 5602943"/>
              <a:gd name="connsiteX625" fmla="*/ 8225917 w 11409980"/>
              <a:gd name="connsiteY625" fmla="*/ 5047294 h 5602943"/>
              <a:gd name="connsiteX626" fmla="*/ 8813484 w 11409980"/>
              <a:gd name="connsiteY626" fmla="*/ 5045478 h 5602943"/>
              <a:gd name="connsiteX627" fmla="*/ 8788650 w 11409980"/>
              <a:gd name="connsiteY627" fmla="*/ 5050406 h 5602943"/>
              <a:gd name="connsiteX628" fmla="*/ 8859454 w 11409980"/>
              <a:gd name="connsiteY628" fmla="*/ 5048850 h 5602943"/>
              <a:gd name="connsiteX629" fmla="*/ 8813484 w 11409980"/>
              <a:gd name="connsiteY629" fmla="*/ 5045478 h 5602943"/>
              <a:gd name="connsiteX630" fmla="*/ 9038049 w 11409980"/>
              <a:gd name="connsiteY630" fmla="*/ 5043662 h 5602943"/>
              <a:gd name="connsiteX631" fmla="*/ 8944524 w 11409980"/>
              <a:gd name="connsiteY631" fmla="*/ 5046256 h 5602943"/>
              <a:gd name="connsiteX632" fmla="*/ 8876362 w 11409980"/>
              <a:gd name="connsiteY632" fmla="*/ 5056114 h 5602943"/>
              <a:gd name="connsiteX633" fmla="*/ 8917048 w 11409980"/>
              <a:gd name="connsiteY633" fmla="*/ 5066490 h 5602943"/>
              <a:gd name="connsiteX634" fmla="*/ 8990494 w 11409980"/>
              <a:gd name="connsiteY634" fmla="*/ 5072456 h 5602943"/>
              <a:gd name="connsiteX635" fmla="*/ 9058656 w 11409980"/>
              <a:gd name="connsiteY635" fmla="*/ 5069862 h 5602943"/>
              <a:gd name="connsiteX636" fmla="*/ 9052315 w 11409980"/>
              <a:gd name="connsiteY636" fmla="*/ 5048072 h 5602943"/>
              <a:gd name="connsiteX637" fmla="*/ 9038049 w 11409980"/>
              <a:gd name="connsiteY637" fmla="*/ 5043662 h 5602943"/>
              <a:gd name="connsiteX638" fmla="*/ 8658666 w 11409980"/>
              <a:gd name="connsiteY638" fmla="*/ 5042624 h 5602943"/>
              <a:gd name="connsiteX639" fmla="*/ 8616395 w 11409980"/>
              <a:gd name="connsiteY639" fmla="*/ 5047034 h 5602943"/>
              <a:gd name="connsiteX640" fmla="*/ 8635417 w 11409980"/>
              <a:gd name="connsiteY640" fmla="*/ 5055594 h 5602943"/>
              <a:gd name="connsiteX641" fmla="*/ 8693540 w 11409980"/>
              <a:gd name="connsiteY641" fmla="*/ 5055594 h 5602943"/>
              <a:gd name="connsiteX642" fmla="*/ 8735283 w 11409980"/>
              <a:gd name="connsiteY642" fmla="*/ 5045478 h 5602943"/>
              <a:gd name="connsiteX643" fmla="*/ 8658666 w 11409980"/>
              <a:gd name="connsiteY643" fmla="*/ 5042624 h 5602943"/>
              <a:gd name="connsiteX644" fmla="*/ 8009279 w 11409980"/>
              <a:gd name="connsiteY644" fmla="*/ 5042624 h 5602943"/>
              <a:gd name="connsiteX645" fmla="*/ 7993427 w 11409980"/>
              <a:gd name="connsiteY645" fmla="*/ 5043402 h 5602943"/>
              <a:gd name="connsiteX646" fmla="*/ 7998711 w 11409980"/>
              <a:gd name="connsiteY646" fmla="*/ 5048072 h 5602943"/>
              <a:gd name="connsiteX647" fmla="*/ 8009279 w 11409980"/>
              <a:gd name="connsiteY647" fmla="*/ 5042624 h 5602943"/>
              <a:gd name="connsiteX648" fmla="*/ 8030942 w 11409980"/>
              <a:gd name="connsiteY648" fmla="*/ 5033804 h 5602943"/>
              <a:gd name="connsiteX649" fmla="*/ 8019318 w 11409980"/>
              <a:gd name="connsiteY649" fmla="*/ 5043402 h 5602943"/>
              <a:gd name="connsiteX650" fmla="*/ 8032528 w 11409980"/>
              <a:gd name="connsiteY650" fmla="*/ 5045478 h 5602943"/>
              <a:gd name="connsiteX651" fmla="*/ 8044152 w 11409980"/>
              <a:gd name="connsiteY651" fmla="*/ 5035880 h 5602943"/>
              <a:gd name="connsiteX652" fmla="*/ 8030942 w 11409980"/>
              <a:gd name="connsiteY652" fmla="*/ 5033804 h 5602943"/>
              <a:gd name="connsiteX653" fmla="*/ 8067401 w 11409980"/>
              <a:gd name="connsiteY653" fmla="*/ 5024984 h 5602943"/>
              <a:gd name="connsiteX654" fmla="*/ 8064231 w 11409980"/>
              <a:gd name="connsiteY654" fmla="*/ 5033804 h 5602943"/>
              <a:gd name="connsiteX655" fmla="*/ 8073742 w 11409980"/>
              <a:gd name="connsiteY655" fmla="*/ 5041846 h 5602943"/>
              <a:gd name="connsiteX656" fmla="*/ 8076912 w 11409980"/>
              <a:gd name="connsiteY656" fmla="*/ 5033026 h 5602943"/>
              <a:gd name="connsiteX657" fmla="*/ 8067401 w 11409980"/>
              <a:gd name="connsiteY657" fmla="*/ 5024984 h 5602943"/>
              <a:gd name="connsiteX658" fmla="*/ 7932134 w 11409980"/>
              <a:gd name="connsiteY658" fmla="*/ 5021612 h 5602943"/>
              <a:gd name="connsiteX659" fmla="*/ 7931077 w 11409980"/>
              <a:gd name="connsiteY659" fmla="*/ 5029394 h 5602943"/>
              <a:gd name="connsiteX660" fmla="*/ 7950627 w 11409980"/>
              <a:gd name="connsiteY660" fmla="*/ 5035880 h 5602943"/>
              <a:gd name="connsiteX661" fmla="*/ 7952213 w 11409980"/>
              <a:gd name="connsiteY661" fmla="*/ 5027838 h 5602943"/>
              <a:gd name="connsiteX662" fmla="*/ 7932134 w 11409980"/>
              <a:gd name="connsiteY662" fmla="*/ 5021612 h 5602943"/>
              <a:gd name="connsiteX663" fmla="*/ 7981802 w 11409980"/>
              <a:gd name="connsiteY663" fmla="*/ 5020056 h 5602943"/>
              <a:gd name="connsiteX664" fmla="*/ 7966479 w 11409980"/>
              <a:gd name="connsiteY664" fmla="*/ 5020834 h 5602943"/>
              <a:gd name="connsiteX665" fmla="*/ 7971235 w 11409980"/>
              <a:gd name="connsiteY665" fmla="*/ 5024984 h 5602943"/>
              <a:gd name="connsiteX666" fmla="*/ 7981802 w 11409980"/>
              <a:gd name="connsiteY666" fmla="*/ 5020056 h 5602943"/>
              <a:gd name="connsiteX667" fmla="*/ 7886693 w 11409980"/>
              <a:gd name="connsiteY667" fmla="*/ 5020056 h 5602943"/>
              <a:gd name="connsiteX668" fmla="*/ 7866085 w 11409980"/>
              <a:gd name="connsiteY668" fmla="*/ 5021612 h 5602943"/>
              <a:gd name="connsiteX669" fmla="*/ 7876125 w 11409980"/>
              <a:gd name="connsiteY669" fmla="*/ 5024984 h 5602943"/>
              <a:gd name="connsiteX670" fmla="*/ 7886693 w 11409980"/>
              <a:gd name="connsiteY670" fmla="*/ 5020056 h 5602943"/>
              <a:gd name="connsiteX671" fmla="*/ 7745613 w 11409980"/>
              <a:gd name="connsiteY671" fmla="*/ 5016424 h 5602943"/>
              <a:gd name="connsiteX672" fmla="*/ 7720251 w 11409980"/>
              <a:gd name="connsiteY672" fmla="*/ 5017462 h 5602943"/>
              <a:gd name="connsiteX673" fmla="*/ 7730818 w 11409980"/>
              <a:gd name="connsiteY673" fmla="*/ 5021612 h 5602943"/>
              <a:gd name="connsiteX674" fmla="*/ 7745613 w 11409980"/>
              <a:gd name="connsiteY674" fmla="*/ 5016424 h 5602943"/>
              <a:gd name="connsiteX675" fmla="*/ 1476824 w 11409980"/>
              <a:gd name="connsiteY675" fmla="*/ 4984258 h 5602943"/>
              <a:gd name="connsiteX676" fmla="*/ 1484222 w 11409980"/>
              <a:gd name="connsiteY676" fmla="*/ 5000600 h 5602943"/>
              <a:gd name="connsiteX677" fmla="*/ 1521737 w 11409980"/>
              <a:gd name="connsiteY677" fmla="*/ 5005270 h 5602943"/>
              <a:gd name="connsiteX678" fmla="*/ 1504300 w 11409980"/>
              <a:gd name="connsiteY678" fmla="*/ 4998006 h 5602943"/>
              <a:gd name="connsiteX679" fmla="*/ 1491090 w 11409980"/>
              <a:gd name="connsiteY679" fmla="*/ 4991002 h 5602943"/>
              <a:gd name="connsiteX680" fmla="*/ 1476824 w 11409980"/>
              <a:gd name="connsiteY680" fmla="*/ 4984258 h 5602943"/>
              <a:gd name="connsiteX681" fmla="*/ 1294530 w 11409980"/>
              <a:gd name="connsiteY681" fmla="*/ 4962533 h 5602943"/>
              <a:gd name="connsiteX682" fmla="*/ 1276037 w 11409980"/>
              <a:gd name="connsiteY682" fmla="*/ 4963246 h 5602943"/>
              <a:gd name="connsiteX683" fmla="*/ 1285548 w 11409980"/>
              <a:gd name="connsiteY683" fmla="*/ 4967656 h 5602943"/>
              <a:gd name="connsiteX684" fmla="*/ 1270753 w 11409980"/>
              <a:gd name="connsiteY684" fmla="*/ 4982961 h 5602943"/>
              <a:gd name="connsiteX685" fmla="*/ 1226897 w 11409980"/>
              <a:gd name="connsiteY685" fmla="*/ 4990224 h 5602943"/>
              <a:gd name="connsiteX686" fmla="*/ 1164547 w 11409980"/>
              <a:gd name="connsiteY686" fmla="*/ 4988668 h 5602943"/>
              <a:gd name="connsiteX687" fmla="*/ 1130730 w 11409980"/>
              <a:gd name="connsiteY687" fmla="*/ 5004751 h 5602943"/>
              <a:gd name="connsiteX688" fmla="*/ 1185683 w 11409980"/>
              <a:gd name="connsiteY688" fmla="*/ 5006826 h 5602943"/>
              <a:gd name="connsiteX689" fmla="*/ 1232181 w 11409980"/>
              <a:gd name="connsiteY689" fmla="*/ 5014090 h 5602943"/>
              <a:gd name="connsiteX690" fmla="*/ 1273395 w 11409980"/>
              <a:gd name="connsiteY690" fmla="*/ 5019278 h 5602943"/>
              <a:gd name="connsiteX691" fmla="*/ 1304041 w 11409980"/>
              <a:gd name="connsiteY691" fmla="*/ 5018240 h 5602943"/>
              <a:gd name="connsiteX692" fmla="*/ 1330989 w 11409980"/>
              <a:gd name="connsiteY692" fmla="*/ 5020056 h 5602943"/>
              <a:gd name="connsiteX693" fmla="*/ 1370618 w 11409980"/>
              <a:gd name="connsiteY693" fmla="*/ 5019278 h 5602943"/>
              <a:gd name="connsiteX694" fmla="*/ 1418702 w 11409980"/>
              <a:gd name="connsiteY694" fmla="*/ 5015646 h 5602943"/>
              <a:gd name="connsiteX695" fmla="*/ 1357408 w 11409980"/>
              <a:gd name="connsiteY695" fmla="*/ 4978810 h 5602943"/>
              <a:gd name="connsiteX696" fmla="*/ 1319365 w 11409980"/>
              <a:gd name="connsiteY696" fmla="*/ 4968434 h 5602943"/>
              <a:gd name="connsiteX697" fmla="*/ 1294530 w 11409980"/>
              <a:gd name="connsiteY697" fmla="*/ 4962533 h 5602943"/>
              <a:gd name="connsiteX698" fmla="*/ 6938765 w 11409980"/>
              <a:gd name="connsiteY698" fmla="*/ 4922778 h 5602943"/>
              <a:gd name="connsiteX699" fmla="*/ 6914460 w 11409980"/>
              <a:gd name="connsiteY699" fmla="*/ 4923816 h 5602943"/>
              <a:gd name="connsiteX700" fmla="*/ 6925027 w 11409980"/>
              <a:gd name="connsiteY700" fmla="*/ 4927448 h 5602943"/>
              <a:gd name="connsiteX701" fmla="*/ 6938765 w 11409980"/>
              <a:gd name="connsiteY701" fmla="*/ 4922778 h 5602943"/>
              <a:gd name="connsiteX702" fmla="*/ 8268188 w 11409980"/>
              <a:gd name="connsiteY702" fmla="*/ 4916034 h 5602943"/>
              <a:gd name="connsiteX703" fmla="*/ 8243354 w 11409980"/>
              <a:gd name="connsiteY703" fmla="*/ 4918368 h 5602943"/>
              <a:gd name="connsiteX704" fmla="*/ 8253922 w 11409980"/>
              <a:gd name="connsiteY704" fmla="*/ 4921222 h 5602943"/>
              <a:gd name="connsiteX705" fmla="*/ 8268188 w 11409980"/>
              <a:gd name="connsiteY705" fmla="*/ 4916034 h 5602943"/>
              <a:gd name="connsiteX706" fmla="*/ 6711559 w 11409980"/>
              <a:gd name="connsiteY706" fmla="*/ 4910846 h 5602943"/>
              <a:gd name="connsiteX707" fmla="*/ 6700463 w 11409980"/>
              <a:gd name="connsiteY707" fmla="*/ 4916034 h 5602943"/>
              <a:gd name="connsiteX708" fmla="*/ 6721598 w 11409980"/>
              <a:gd name="connsiteY708" fmla="*/ 4922778 h 5602943"/>
              <a:gd name="connsiteX709" fmla="*/ 6728996 w 11409980"/>
              <a:gd name="connsiteY709" fmla="*/ 4913180 h 5602943"/>
              <a:gd name="connsiteX710" fmla="*/ 6711559 w 11409980"/>
              <a:gd name="connsiteY710" fmla="*/ 4910846 h 5602943"/>
              <a:gd name="connsiteX711" fmla="*/ 6625432 w 11409980"/>
              <a:gd name="connsiteY711" fmla="*/ 4909548 h 5602943"/>
              <a:gd name="connsiteX712" fmla="*/ 6610637 w 11409980"/>
              <a:gd name="connsiteY712" fmla="*/ 4910846 h 5602943"/>
              <a:gd name="connsiteX713" fmla="*/ 6615392 w 11409980"/>
              <a:gd name="connsiteY713" fmla="*/ 4915256 h 5602943"/>
              <a:gd name="connsiteX714" fmla="*/ 6625432 w 11409980"/>
              <a:gd name="connsiteY714" fmla="*/ 4909548 h 5602943"/>
              <a:gd name="connsiteX715" fmla="*/ 6509186 w 11409980"/>
              <a:gd name="connsiteY715" fmla="*/ 4903582 h 5602943"/>
              <a:gd name="connsiteX716" fmla="*/ 6493335 w 11409980"/>
              <a:gd name="connsiteY716" fmla="*/ 4904360 h 5602943"/>
              <a:gd name="connsiteX717" fmla="*/ 6498619 w 11409980"/>
              <a:gd name="connsiteY717" fmla="*/ 4909548 h 5602943"/>
              <a:gd name="connsiteX718" fmla="*/ 6509186 w 11409980"/>
              <a:gd name="connsiteY718" fmla="*/ 4903582 h 5602943"/>
              <a:gd name="connsiteX719" fmla="*/ 6459518 w 11409980"/>
              <a:gd name="connsiteY719" fmla="*/ 4899432 h 5602943"/>
              <a:gd name="connsiteX720" fmla="*/ 6426230 w 11409980"/>
              <a:gd name="connsiteY720" fmla="*/ 4902026 h 5602943"/>
              <a:gd name="connsiteX721" fmla="*/ 6440496 w 11409980"/>
              <a:gd name="connsiteY721" fmla="*/ 4905139 h 5602943"/>
              <a:gd name="connsiteX722" fmla="*/ 6459518 w 11409980"/>
              <a:gd name="connsiteY722" fmla="*/ 4899432 h 5602943"/>
              <a:gd name="connsiteX723" fmla="*/ 1500073 w 11409980"/>
              <a:gd name="connsiteY723" fmla="*/ 4888536 h 5602943"/>
              <a:gd name="connsiteX724" fmla="*/ 1487920 w 11409980"/>
              <a:gd name="connsiteY724" fmla="*/ 4897616 h 5602943"/>
              <a:gd name="connsiteX725" fmla="*/ 1491090 w 11409980"/>
              <a:gd name="connsiteY725" fmla="*/ 4906436 h 5602943"/>
              <a:gd name="connsiteX726" fmla="*/ 1503772 w 11409980"/>
              <a:gd name="connsiteY726" fmla="*/ 4896578 h 5602943"/>
              <a:gd name="connsiteX727" fmla="*/ 1500073 w 11409980"/>
              <a:gd name="connsiteY727" fmla="*/ 4888536 h 5602943"/>
              <a:gd name="connsiteX728" fmla="*/ 7115247 w 11409980"/>
              <a:gd name="connsiteY728" fmla="*/ 4871416 h 5602943"/>
              <a:gd name="connsiteX729" fmla="*/ 7127928 w 11409980"/>
              <a:gd name="connsiteY729" fmla="*/ 4880754 h 5602943"/>
              <a:gd name="connsiteX730" fmla="*/ 7134797 w 11409980"/>
              <a:gd name="connsiteY730" fmla="*/ 4892946 h 5602943"/>
              <a:gd name="connsiteX731" fmla="*/ 7130570 w 11409980"/>
              <a:gd name="connsiteY731" fmla="*/ 4901766 h 5602943"/>
              <a:gd name="connsiteX732" fmla="*/ 7162273 w 11409980"/>
              <a:gd name="connsiteY732" fmla="*/ 4899432 h 5602943"/>
              <a:gd name="connsiteX733" fmla="*/ 7127928 w 11409980"/>
              <a:gd name="connsiteY733" fmla="*/ 4873232 h 5602943"/>
              <a:gd name="connsiteX734" fmla="*/ 7115247 w 11409980"/>
              <a:gd name="connsiteY734" fmla="*/ 4871416 h 5602943"/>
              <a:gd name="connsiteX735" fmla="*/ 8420975 w 11409980"/>
              <a:gd name="connsiteY735" fmla="*/ 4867416 h 5602943"/>
              <a:gd name="connsiteX736" fmla="*/ 8188402 w 11409980"/>
              <a:gd name="connsiteY736" fmla="*/ 4886202 h 5602943"/>
              <a:gd name="connsiteX737" fmla="*/ 8205310 w 11409980"/>
              <a:gd name="connsiteY737" fmla="*/ 4893466 h 5602943"/>
              <a:gd name="connsiteX738" fmla="*/ 8222747 w 11409980"/>
              <a:gd name="connsiteY738" fmla="*/ 4901766 h 5602943"/>
              <a:gd name="connsiteX739" fmla="*/ 8253922 w 11409980"/>
              <a:gd name="connsiteY739" fmla="*/ 4902026 h 5602943"/>
              <a:gd name="connsiteX740" fmla="*/ 8304119 w 11409980"/>
              <a:gd name="connsiteY740" fmla="*/ 4892946 h 5602943"/>
              <a:gd name="connsiteX741" fmla="*/ 8321555 w 11409980"/>
              <a:gd name="connsiteY741" fmla="*/ 4934970 h 5602943"/>
              <a:gd name="connsiteX742" fmla="*/ 8344805 w 11409980"/>
              <a:gd name="connsiteY742" fmla="*/ 4929004 h 5602943"/>
              <a:gd name="connsiteX743" fmla="*/ 8371752 w 11409980"/>
              <a:gd name="connsiteY743" fmla="*/ 4921222 h 5602943"/>
              <a:gd name="connsiteX744" fmla="*/ 8387076 w 11409980"/>
              <a:gd name="connsiteY744" fmla="*/ 4927188 h 5602943"/>
              <a:gd name="connsiteX745" fmla="*/ 8392359 w 11409980"/>
              <a:gd name="connsiteY745" fmla="*/ 4937824 h 5602943"/>
              <a:gd name="connsiteX746" fmla="*/ 8616395 w 11409980"/>
              <a:gd name="connsiteY746" fmla="*/ 4931858 h 5602943"/>
              <a:gd name="connsiteX747" fmla="*/ 8649684 w 11409980"/>
              <a:gd name="connsiteY747" fmla="*/ 4912402 h 5602943"/>
              <a:gd name="connsiteX748" fmla="*/ 8701466 w 11409980"/>
              <a:gd name="connsiteY748" fmla="*/ 4876604 h 5602943"/>
              <a:gd name="connsiteX749" fmla="*/ 8551932 w 11409980"/>
              <a:gd name="connsiteY749" fmla="*/ 4868822 h 5602943"/>
              <a:gd name="connsiteX750" fmla="*/ 8420975 w 11409980"/>
              <a:gd name="connsiteY750" fmla="*/ 4867416 h 5602943"/>
              <a:gd name="connsiteX751" fmla="*/ 1586729 w 11409980"/>
              <a:gd name="connsiteY751" fmla="*/ 4863634 h 5602943"/>
              <a:gd name="connsiteX752" fmla="*/ 1620017 w 11409980"/>
              <a:gd name="connsiteY752" fmla="*/ 4895022 h 5602943"/>
              <a:gd name="connsiteX753" fmla="*/ 1661760 w 11409980"/>
              <a:gd name="connsiteY753" fmla="*/ 4897616 h 5602943"/>
              <a:gd name="connsiteX754" fmla="*/ 1686594 w 11409980"/>
              <a:gd name="connsiteY754" fmla="*/ 4896578 h 5602943"/>
              <a:gd name="connsiteX755" fmla="*/ 1660703 w 11409980"/>
              <a:gd name="connsiteY755" fmla="*/ 4881792 h 5602943"/>
              <a:gd name="connsiteX756" fmla="*/ 1620017 w 11409980"/>
              <a:gd name="connsiteY756" fmla="*/ 4871934 h 5602943"/>
              <a:gd name="connsiteX757" fmla="*/ 1600995 w 11409980"/>
              <a:gd name="connsiteY757" fmla="*/ 4869600 h 5602943"/>
              <a:gd name="connsiteX758" fmla="*/ 1586729 w 11409980"/>
              <a:gd name="connsiteY758" fmla="*/ 4863634 h 5602943"/>
              <a:gd name="connsiteX759" fmla="*/ 8812427 w 11409980"/>
              <a:gd name="connsiteY759" fmla="*/ 4830948 h 5602943"/>
              <a:gd name="connsiteX760" fmla="*/ 8796576 w 11409980"/>
              <a:gd name="connsiteY760" fmla="*/ 4831726 h 5602943"/>
              <a:gd name="connsiteX761" fmla="*/ 8802388 w 11409980"/>
              <a:gd name="connsiteY761" fmla="*/ 4836915 h 5602943"/>
              <a:gd name="connsiteX762" fmla="*/ 8812427 w 11409980"/>
              <a:gd name="connsiteY762" fmla="*/ 4830948 h 5602943"/>
              <a:gd name="connsiteX763" fmla="*/ 7121059 w 11409980"/>
              <a:gd name="connsiteY763" fmla="*/ 4820313 h 5602943"/>
              <a:gd name="connsiteX764" fmla="*/ 7096225 w 11409980"/>
              <a:gd name="connsiteY764" fmla="*/ 4822388 h 5602943"/>
              <a:gd name="connsiteX765" fmla="*/ 7106793 w 11409980"/>
              <a:gd name="connsiteY765" fmla="*/ 4826020 h 5602943"/>
              <a:gd name="connsiteX766" fmla="*/ 7121059 w 11409980"/>
              <a:gd name="connsiteY766" fmla="*/ 4820313 h 5602943"/>
              <a:gd name="connsiteX767" fmla="*/ 8749549 w 11409980"/>
              <a:gd name="connsiteY767" fmla="*/ 4819534 h 5602943"/>
              <a:gd name="connsiteX768" fmla="*/ 8728942 w 11409980"/>
              <a:gd name="connsiteY768" fmla="*/ 4821610 h 5602943"/>
              <a:gd name="connsiteX769" fmla="*/ 8739510 w 11409980"/>
              <a:gd name="connsiteY769" fmla="*/ 4824982 h 5602943"/>
              <a:gd name="connsiteX770" fmla="*/ 8749549 w 11409980"/>
              <a:gd name="connsiteY770" fmla="*/ 4819534 h 5602943"/>
              <a:gd name="connsiteX771" fmla="*/ 1355823 w 11409980"/>
              <a:gd name="connsiteY771" fmla="*/ 4817200 h 5602943"/>
              <a:gd name="connsiteX772" fmla="*/ 1357408 w 11409980"/>
              <a:gd name="connsiteY772" fmla="*/ 4830170 h 5602943"/>
              <a:gd name="connsiteX773" fmla="*/ 1375902 w 11409980"/>
              <a:gd name="connsiteY773" fmla="*/ 4850144 h 5602943"/>
              <a:gd name="connsiteX774" fmla="*/ 1379601 w 11409980"/>
              <a:gd name="connsiteY774" fmla="*/ 4866746 h 5602943"/>
              <a:gd name="connsiteX775" fmla="*/ 1392282 w 11409980"/>
              <a:gd name="connsiteY775" fmla="*/ 4865190 h 5602943"/>
              <a:gd name="connsiteX776" fmla="*/ 1421343 w 11409980"/>
              <a:gd name="connsiteY776" fmla="*/ 4862336 h 5602943"/>
              <a:gd name="connsiteX777" fmla="*/ 1416060 w 11409980"/>
              <a:gd name="connsiteY777" fmla="*/ 4838990 h 5602943"/>
              <a:gd name="connsiteX778" fmla="*/ 1355823 w 11409980"/>
              <a:gd name="connsiteY778" fmla="*/ 4817200 h 5602943"/>
              <a:gd name="connsiteX779" fmla="*/ 1235879 w 11409980"/>
              <a:gd name="connsiteY779" fmla="*/ 4803710 h 5602943"/>
              <a:gd name="connsiteX780" fmla="*/ 1245919 w 11409980"/>
              <a:gd name="connsiteY780" fmla="*/ 4815124 h 5602943"/>
              <a:gd name="connsiteX781" fmla="*/ 1278679 w 11409980"/>
              <a:gd name="connsiteY781" fmla="*/ 4818756 h 5602943"/>
              <a:gd name="connsiteX782" fmla="*/ 1282377 w 11409980"/>
              <a:gd name="connsiteY782" fmla="*/ 4822388 h 5602943"/>
              <a:gd name="connsiteX783" fmla="*/ 1292417 w 11409980"/>
              <a:gd name="connsiteY783" fmla="*/ 4834580 h 5602943"/>
              <a:gd name="connsiteX784" fmla="*/ 1290832 w 11409980"/>
              <a:gd name="connsiteY784" fmla="*/ 4838990 h 5602943"/>
              <a:gd name="connsiteX785" fmla="*/ 1230067 w 11409980"/>
              <a:gd name="connsiteY785" fmla="*/ 4844956 h 5602943"/>
              <a:gd name="connsiteX786" fmla="*/ 1197836 w 11409980"/>
              <a:gd name="connsiteY786" fmla="*/ 4862336 h 5602943"/>
              <a:gd name="connsiteX787" fmla="*/ 1247504 w 11409980"/>
              <a:gd name="connsiteY787" fmla="*/ 4865968 h 5602943"/>
              <a:gd name="connsiteX788" fmla="*/ 1297701 w 11409980"/>
              <a:gd name="connsiteY788" fmla="*/ 4865190 h 5602943"/>
              <a:gd name="connsiteX789" fmla="*/ 1330461 w 11409980"/>
              <a:gd name="connsiteY789" fmla="*/ 4862336 h 5602943"/>
              <a:gd name="connsiteX790" fmla="*/ 1323592 w 11409980"/>
              <a:gd name="connsiteY790" fmla="*/ 4836915 h 5602943"/>
              <a:gd name="connsiteX791" fmla="*/ 1235879 w 11409980"/>
              <a:gd name="connsiteY791" fmla="*/ 4803710 h 5602943"/>
              <a:gd name="connsiteX792" fmla="*/ 7711796 w 11409980"/>
              <a:gd name="connsiteY792" fmla="*/ 4785034 h 5602943"/>
              <a:gd name="connsiteX793" fmla="*/ 7675866 w 11409980"/>
              <a:gd name="connsiteY793" fmla="*/ 4785293 h 5602943"/>
              <a:gd name="connsiteX794" fmla="*/ 7630425 w 11409980"/>
              <a:gd name="connsiteY794" fmla="*/ 4802154 h 5602943"/>
              <a:gd name="connsiteX795" fmla="*/ 7638350 w 11409980"/>
              <a:gd name="connsiteY795" fmla="*/ 4805526 h 5602943"/>
              <a:gd name="connsiteX796" fmla="*/ 7681150 w 11409980"/>
              <a:gd name="connsiteY796" fmla="*/ 4796966 h 5602943"/>
              <a:gd name="connsiteX797" fmla="*/ 7724478 w 11409980"/>
              <a:gd name="connsiteY797" fmla="*/ 4788924 h 5602943"/>
              <a:gd name="connsiteX798" fmla="*/ 7711796 w 11409980"/>
              <a:gd name="connsiteY798" fmla="*/ 4785034 h 5602943"/>
              <a:gd name="connsiteX799" fmla="*/ 7255798 w 11409980"/>
              <a:gd name="connsiteY799" fmla="*/ 4784255 h 5602943"/>
              <a:gd name="connsiteX800" fmla="*/ 7234662 w 11409980"/>
              <a:gd name="connsiteY800" fmla="*/ 4787368 h 5602943"/>
              <a:gd name="connsiteX801" fmla="*/ 7231492 w 11409980"/>
              <a:gd name="connsiteY801" fmla="*/ 4798522 h 5602943"/>
              <a:gd name="connsiteX802" fmla="*/ 7265309 w 11409980"/>
              <a:gd name="connsiteY802" fmla="*/ 4787368 h 5602943"/>
              <a:gd name="connsiteX803" fmla="*/ 7255798 w 11409980"/>
              <a:gd name="connsiteY803" fmla="*/ 4784255 h 5602943"/>
              <a:gd name="connsiteX804" fmla="*/ 7565433 w 11409980"/>
              <a:gd name="connsiteY804" fmla="*/ 4779586 h 5602943"/>
              <a:gd name="connsiteX805" fmla="*/ 7592381 w 11409980"/>
              <a:gd name="connsiteY805" fmla="*/ 4792556 h 5602943"/>
              <a:gd name="connsiteX806" fmla="*/ 7585512 w 11409980"/>
              <a:gd name="connsiteY806" fmla="*/ 4780364 h 5602943"/>
              <a:gd name="connsiteX807" fmla="*/ 7565433 w 11409980"/>
              <a:gd name="connsiteY807" fmla="*/ 4779586 h 5602943"/>
              <a:gd name="connsiteX808" fmla="*/ 7533730 w 11409980"/>
              <a:gd name="connsiteY808" fmla="*/ 4778548 h 5602943"/>
              <a:gd name="connsiteX809" fmla="*/ 7522634 w 11409980"/>
              <a:gd name="connsiteY809" fmla="*/ 4791778 h 5602943"/>
              <a:gd name="connsiteX810" fmla="*/ 7555922 w 11409980"/>
              <a:gd name="connsiteY810" fmla="*/ 4783736 h 5602943"/>
              <a:gd name="connsiteX811" fmla="*/ 7533730 w 11409980"/>
              <a:gd name="connsiteY811" fmla="*/ 4778548 h 5602943"/>
              <a:gd name="connsiteX812" fmla="*/ 1241295 w 11409980"/>
              <a:gd name="connsiteY812" fmla="*/ 4738956 h 5602943"/>
              <a:gd name="connsiteX813" fmla="*/ 1230067 w 11409980"/>
              <a:gd name="connsiteY813" fmla="*/ 4739378 h 5602943"/>
              <a:gd name="connsiteX814" fmla="*/ 1296644 w 11409980"/>
              <a:gd name="connsiteY814" fmla="*/ 4765578 h 5602943"/>
              <a:gd name="connsiteX815" fmla="*/ 1330461 w 11409980"/>
              <a:gd name="connsiteY815" fmla="*/ 4767134 h 5602943"/>
              <a:gd name="connsiteX816" fmla="*/ 1321478 w 11409980"/>
              <a:gd name="connsiteY816" fmla="*/ 4760130 h 5602943"/>
              <a:gd name="connsiteX817" fmla="*/ 1262827 w 11409980"/>
              <a:gd name="connsiteY817" fmla="*/ 4744566 h 5602943"/>
              <a:gd name="connsiteX818" fmla="*/ 1241295 w 11409980"/>
              <a:gd name="connsiteY818" fmla="*/ 4738956 h 5602943"/>
              <a:gd name="connsiteX819" fmla="*/ 7748255 w 11409980"/>
              <a:gd name="connsiteY819" fmla="*/ 4738081 h 5602943"/>
              <a:gd name="connsiteX820" fmla="*/ 7722892 w 11409980"/>
              <a:gd name="connsiteY820" fmla="*/ 4748976 h 5602943"/>
              <a:gd name="connsiteX821" fmla="*/ 7699115 w 11409980"/>
              <a:gd name="connsiteY821" fmla="*/ 4762724 h 5602943"/>
              <a:gd name="connsiteX822" fmla="*/ 7723949 w 11409980"/>
              <a:gd name="connsiteY822" fmla="*/ 4755720 h 5602943"/>
              <a:gd name="connsiteX823" fmla="*/ 7750897 w 11409980"/>
              <a:gd name="connsiteY823" fmla="*/ 4744566 h 5602943"/>
              <a:gd name="connsiteX824" fmla="*/ 7748255 w 11409980"/>
              <a:gd name="connsiteY824" fmla="*/ 4738081 h 5602943"/>
              <a:gd name="connsiteX825" fmla="*/ 7937418 w 11409980"/>
              <a:gd name="connsiteY825" fmla="*/ 4737822 h 5602943"/>
              <a:gd name="connsiteX826" fmla="*/ 7869256 w 11409980"/>
              <a:gd name="connsiteY826" fmla="*/ 4751310 h 5602943"/>
              <a:gd name="connsiteX827" fmla="*/ 7858160 w 11409980"/>
              <a:gd name="connsiteY827" fmla="*/ 4746900 h 5602943"/>
              <a:gd name="connsiteX828" fmla="*/ 7826456 w 11409980"/>
              <a:gd name="connsiteY828" fmla="*/ 4747679 h 5602943"/>
              <a:gd name="connsiteX829" fmla="*/ 7820116 w 11409980"/>
              <a:gd name="connsiteY829" fmla="*/ 4760908 h 5602943"/>
              <a:gd name="connsiteX830" fmla="*/ 7944287 w 11409980"/>
              <a:gd name="connsiteY830" fmla="*/ 4740934 h 5602943"/>
              <a:gd name="connsiteX831" fmla="*/ 7937418 w 11409980"/>
              <a:gd name="connsiteY831" fmla="*/ 4737822 h 5602943"/>
              <a:gd name="connsiteX832" fmla="*/ 7761465 w 11409980"/>
              <a:gd name="connsiteY832" fmla="*/ 4734708 h 5602943"/>
              <a:gd name="connsiteX833" fmla="*/ 7760936 w 11409980"/>
              <a:gd name="connsiteY833" fmla="*/ 4743788 h 5602943"/>
              <a:gd name="connsiteX834" fmla="*/ 7765692 w 11409980"/>
              <a:gd name="connsiteY834" fmla="*/ 4754942 h 5602943"/>
              <a:gd name="connsiteX835" fmla="*/ 7765163 w 11409980"/>
              <a:gd name="connsiteY835" fmla="*/ 4738081 h 5602943"/>
              <a:gd name="connsiteX836" fmla="*/ 7761465 w 11409980"/>
              <a:gd name="connsiteY836" fmla="*/ 4734708 h 5602943"/>
              <a:gd name="connsiteX837" fmla="*/ 1320421 w 11409980"/>
              <a:gd name="connsiteY837" fmla="*/ 4723035 h 5602943"/>
              <a:gd name="connsiteX838" fmla="*/ 1277094 w 11409980"/>
              <a:gd name="connsiteY838" fmla="*/ 4731336 h 5602943"/>
              <a:gd name="connsiteX839" fmla="*/ 1277622 w 11409980"/>
              <a:gd name="connsiteY839" fmla="*/ 4743269 h 5602943"/>
              <a:gd name="connsiteX840" fmla="*/ 1365863 w 11409980"/>
              <a:gd name="connsiteY840" fmla="*/ 4747679 h 5602943"/>
              <a:gd name="connsiteX841" fmla="*/ 1399151 w 11409980"/>
              <a:gd name="connsiteY841" fmla="*/ 4745344 h 5602943"/>
              <a:gd name="connsiteX842" fmla="*/ 1373260 w 11409980"/>
              <a:gd name="connsiteY842" fmla="*/ 4734708 h 5602943"/>
              <a:gd name="connsiteX843" fmla="*/ 1320421 w 11409980"/>
              <a:gd name="connsiteY843" fmla="*/ 4723035 h 5602943"/>
              <a:gd name="connsiteX844" fmla="*/ 1374317 w 11409980"/>
              <a:gd name="connsiteY844" fmla="*/ 4713956 h 5602943"/>
              <a:gd name="connsiteX845" fmla="*/ 1371675 w 11409980"/>
              <a:gd name="connsiteY845" fmla="*/ 4722776 h 5602943"/>
              <a:gd name="connsiteX846" fmla="*/ 1385942 w 11409980"/>
              <a:gd name="connsiteY846" fmla="*/ 4729520 h 5602943"/>
              <a:gd name="connsiteX847" fmla="*/ 1388055 w 11409980"/>
              <a:gd name="connsiteY847" fmla="*/ 4720700 h 5602943"/>
              <a:gd name="connsiteX848" fmla="*/ 1374317 w 11409980"/>
              <a:gd name="connsiteY848" fmla="*/ 4713956 h 5602943"/>
              <a:gd name="connsiteX849" fmla="*/ 7986558 w 11409980"/>
              <a:gd name="connsiteY849" fmla="*/ 4696835 h 5602943"/>
              <a:gd name="connsiteX850" fmla="*/ 7955383 w 11409980"/>
              <a:gd name="connsiteY850" fmla="*/ 4700986 h 5602943"/>
              <a:gd name="connsiteX851" fmla="*/ 7931606 w 11409980"/>
              <a:gd name="connsiteY851" fmla="*/ 4715512 h 5602943"/>
              <a:gd name="connsiteX852" fmla="*/ 8009807 w 11409980"/>
              <a:gd name="connsiteY852" fmla="*/ 4701764 h 5602943"/>
              <a:gd name="connsiteX853" fmla="*/ 8008222 w 11409980"/>
              <a:gd name="connsiteY853" fmla="*/ 4699688 h 5602943"/>
              <a:gd name="connsiteX854" fmla="*/ 7991313 w 11409980"/>
              <a:gd name="connsiteY854" fmla="*/ 4709546 h 5602943"/>
              <a:gd name="connsiteX855" fmla="*/ 7989200 w 11409980"/>
              <a:gd name="connsiteY855" fmla="*/ 4701764 h 5602943"/>
              <a:gd name="connsiteX856" fmla="*/ 7986558 w 11409980"/>
              <a:gd name="connsiteY856" fmla="*/ 4696835 h 5602943"/>
              <a:gd name="connsiteX857" fmla="*/ 7769391 w 11409980"/>
              <a:gd name="connsiteY857" fmla="*/ 4691647 h 5602943"/>
              <a:gd name="connsiteX858" fmla="*/ 7753539 w 11409980"/>
              <a:gd name="connsiteY858" fmla="*/ 4692944 h 5602943"/>
              <a:gd name="connsiteX859" fmla="*/ 7759351 w 11409980"/>
              <a:gd name="connsiteY859" fmla="*/ 4697354 h 5602943"/>
              <a:gd name="connsiteX860" fmla="*/ 7769391 w 11409980"/>
              <a:gd name="connsiteY860" fmla="*/ 4691647 h 5602943"/>
              <a:gd name="connsiteX861" fmla="*/ 1216329 w 11409980"/>
              <a:gd name="connsiteY861" fmla="*/ 4688534 h 5602943"/>
              <a:gd name="connsiteX862" fmla="*/ 1228482 w 11409980"/>
              <a:gd name="connsiteY862" fmla="*/ 4710324 h 5602943"/>
              <a:gd name="connsiteX863" fmla="*/ 1373789 w 11409980"/>
              <a:gd name="connsiteY863" fmla="*/ 4697354 h 5602943"/>
              <a:gd name="connsiteX864" fmla="*/ 1298229 w 11409980"/>
              <a:gd name="connsiteY864" fmla="*/ 4691647 h 5602943"/>
              <a:gd name="connsiteX865" fmla="*/ 1216329 w 11409980"/>
              <a:gd name="connsiteY865" fmla="*/ 4688534 h 5602943"/>
              <a:gd name="connsiteX866" fmla="*/ 8058947 w 11409980"/>
              <a:gd name="connsiteY866" fmla="*/ 4686718 h 5602943"/>
              <a:gd name="connsiteX867" fmla="*/ 8046266 w 11409980"/>
              <a:gd name="connsiteY867" fmla="*/ 4696057 h 5602943"/>
              <a:gd name="connsiteX868" fmla="*/ 8033584 w 11409980"/>
              <a:gd name="connsiteY868" fmla="*/ 4709286 h 5602943"/>
              <a:gd name="connsiteX869" fmla="*/ 8037811 w 11409980"/>
              <a:gd name="connsiteY869" fmla="*/ 4713696 h 5602943"/>
              <a:gd name="connsiteX870" fmla="*/ 8057362 w 11409980"/>
              <a:gd name="connsiteY870" fmla="*/ 4719922 h 5602943"/>
              <a:gd name="connsiteX871" fmla="*/ 8084310 w 11409980"/>
              <a:gd name="connsiteY871" fmla="*/ 4722776 h 5602943"/>
              <a:gd name="connsiteX872" fmla="*/ 8148244 w 11409980"/>
              <a:gd name="connsiteY872" fmla="*/ 4713696 h 5602943"/>
              <a:gd name="connsiteX873" fmla="*/ 8168323 w 11409980"/>
              <a:gd name="connsiteY873" fmla="*/ 4700467 h 5602943"/>
              <a:gd name="connsiteX874" fmla="*/ 8108615 w 11409980"/>
              <a:gd name="connsiteY874" fmla="*/ 4696057 h 5602943"/>
              <a:gd name="connsiteX875" fmla="*/ 8068458 w 11409980"/>
              <a:gd name="connsiteY875" fmla="*/ 4692166 h 5602943"/>
              <a:gd name="connsiteX876" fmla="*/ 8058947 w 11409980"/>
              <a:gd name="connsiteY876" fmla="*/ 4686718 h 5602943"/>
              <a:gd name="connsiteX877" fmla="*/ 7664241 w 11409980"/>
              <a:gd name="connsiteY877" fmla="*/ 4675564 h 5602943"/>
              <a:gd name="connsiteX878" fmla="*/ 7644163 w 11409980"/>
              <a:gd name="connsiteY878" fmla="*/ 4677898 h 5602943"/>
              <a:gd name="connsiteX879" fmla="*/ 7654731 w 11409980"/>
              <a:gd name="connsiteY879" fmla="*/ 4681530 h 5602943"/>
              <a:gd name="connsiteX880" fmla="*/ 7664241 w 11409980"/>
              <a:gd name="connsiteY880" fmla="*/ 4675564 h 5602943"/>
              <a:gd name="connsiteX881" fmla="*/ 7890920 w 11409980"/>
              <a:gd name="connsiteY881" fmla="*/ 4670635 h 5602943"/>
              <a:gd name="connsiteX882" fmla="*/ 7876125 w 11409980"/>
              <a:gd name="connsiteY882" fmla="*/ 4677898 h 5602943"/>
              <a:gd name="connsiteX883" fmla="*/ 7881409 w 11409980"/>
              <a:gd name="connsiteY883" fmla="*/ 4681530 h 5602943"/>
              <a:gd name="connsiteX884" fmla="*/ 7890920 w 11409980"/>
              <a:gd name="connsiteY884" fmla="*/ 4670635 h 5602943"/>
              <a:gd name="connsiteX885" fmla="*/ 8216010 w 11409980"/>
              <a:gd name="connsiteY885" fmla="*/ 4665933 h 5602943"/>
              <a:gd name="connsiteX886" fmla="*/ 8187345 w 11409980"/>
              <a:gd name="connsiteY886" fmla="*/ 4666484 h 5602943"/>
              <a:gd name="connsiteX887" fmla="*/ 8195271 w 11409980"/>
              <a:gd name="connsiteY887" fmla="*/ 4684124 h 5602943"/>
              <a:gd name="connsiteX888" fmla="*/ 8231201 w 11409980"/>
              <a:gd name="connsiteY888" fmla="*/ 4669857 h 5602943"/>
              <a:gd name="connsiteX889" fmla="*/ 8216010 w 11409980"/>
              <a:gd name="connsiteY889" fmla="*/ 4665933 h 5602943"/>
              <a:gd name="connsiteX890" fmla="*/ 1339972 w 11409980"/>
              <a:gd name="connsiteY890" fmla="*/ 4660518 h 5602943"/>
              <a:gd name="connsiteX891" fmla="*/ 1314609 w 11409980"/>
              <a:gd name="connsiteY891" fmla="*/ 4662334 h 5602943"/>
              <a:gd name="connsiteX892" fmla="*/ 1325177 w 11409980"/>
              <a:gd name="connsiteY892" fmla="*/ 4666484 h 5602943"/>
              <a:gd name="connsiteX893" fmla="*/ 1339972 w 11409980"/>
              <a:gd name="connsiteY893" fmla="*/ 4660518 h 5602943"/>
              <a:gd name="connsiteX894" fmla="*/ 7814832 w 11409980"/>
              <a:gd name="connsiteY894" fmla="*/ 4658702 h 5602943"/>
              <a:gd name="connsiteX895" fmla="*/ 7803207 w 11409980"/>
              <a:gd name="connsiteY895" fmla="*/ 4668300 h 5602943"/>
              <a:gd name="connsiteX896" fmla="*/ 7815360 w 11409980"/>
              <a:gd name="connsiteY896" fmla="*/ 4670635 h 5602943"/>
              <a:gd name="connsiteX897" fmla="*/ 7826985 w 11409980"/>
              <a:gd name="connsiteY897" fmla="*/ 4661296 h 5602943"/>
              <a:gd name="connsiteX898" fmla="*/ 7814832 w 11409980"/>
              <a:gd name="connsiteY898" fmla="*/ 4658702 h 5602943"/>
              <a:gd name="connsiteX899" fmla="*/ 8431460 w 11409980"/>
              <a:gd name="connsiteY899" fmla="*/ 4655330 h 5602943"/>
              <a:gd name="connsiteX900" fmla="*/ 8415080 w 11409980"/>
              <a:gd name="connsiteY900" fmla="*/ 4656108 h 5602943"/>
              <a:gd name="connsiteX901" fmla="*/ 8420364 w 11409980"/>
              <a:gd name="connsiteY901" fmla="*/ 4660518 h 5602943"/>
              <a:gd name="connsiteX902" fmla="*/ 8431460 w 11409980"/>
              <a:gd name="connsiteY902" fmla="*/ 4655330 h 5602943"/>
              <a:gd name="connsiteX903" fmla="*/ 7768334 w 11409980"/>
              <a:gd name="connsiteY903" fmla="*/ 4654552 h 5602943"/>
              <a:gd name="connsiteX904" fmla="*/ 7773618 w 11409980"/>
              <a:gd name="connsiteY904" fmla="*/ 4675564 h 5602943"/>
              <a:gd name="connsiteX905" fmla="*/ 7800565 w 11409980"/>
              <a:gd name="connsiteY905" fmla="*/ 4693722 h 5602943"/>
              <a:gd name="connsiteX906" fmla="*/ 7800565 w 11409980"/>
              <a:gd name="connsiteY906" fmla="*/ 4685680 h 5602943"/>
              <a:gd name="connsiteX907" fmla="*/ 7790526 w 11409980"/>
              <a:gd name="connsiteY907" fmla="*/ 4678676 h 5602943"/>
              <a:gd name="connsiteX908" fmla="*/ 7768334 w 11409980"/>
              <a:gd name="connsiteY908" fmla="*/ 4654552 h 5602943"/>
              <a:gd name="connsiteX909" fmla="*/ 1479994 w 11409980"/>
              <a:gd name="connsiteY909" fmla="*/ 4653774 h 5602943"/>
              <a:gd name="connsiteX910" fmla="*/ 1456217 w 11409980"/>
              <a:gd name="connsiteY910" fmla="*/ 4664668 h 5602943"/>
              <a:gd name="connsiteX911" fmla="*/ 1441951 w 11409980"/>
              <a:gd name="connsiteY911" fmla="*/ 4666484 h 5602943"/>
              <a:gd name="connsiteX912" fmla="*/ 1426627 w 11409980"/>
              <a:gd name="connsiteY912" fmla="*/ 4657924 h 5602943"/>
              <a:gd name="connsiteX913" fmla="*/ 1438780 w 11409980"/>
              <a:gd name="connsiteY913" fmla="*/ 4677120 h 5602943"/>
              <a:gd name="connsiteX914" fmla="*/ 1499545 w 11409980"/>
              <a:gd name="connsiteY914" fmla="*/ 4691647 h 5602943"/>
              <a:gd name="connsiteX915" fmla="*/ 1542873 w 11409980"/>
              <a:gd name="connsiteY915" fmla="*/ 4679974 h 5602943"/>
              <a:gd name="connsiteX916" fmla="*/ 1527021 w 11409980"/>
              <a:gd name="connsiteY916" fmla="*/ 4674266 h 5602943"/>
              <a:gd name="connsiteX917" fmla="*/ 1501130 w 11409980"/>
              <a:gd name="connsiteY917" fmla="*/ 4663890 h 5602943"/>
              <a:gd name="connsiteX918" fmla="*/ 1479994 w 11409980"/>
              <a:gd name="connsiteY918" fmla="*/ 4653774 h 5602943"/>
              <a:gd name="connsiteX919" fmla="*/ 1181455 w 11409980"/>
              <a:gd name="connsiteY919" fmla="*/ 4643656 h 5602943"/>
              <a:gd name="connsiteX920" fmla="*/ 1143940 w 11409980"/>
              <a:gd name="connsiteY920" fmla="*/ 4657924 h 5602943"/>
              <a:gd name="connsiteX921" fmla="*/ 1216329 w 11409980"/>
              <a:gd name="connsiteY921" fmla="*/ 4650920 h 5602943"/>
              <a:gd name="connsiteX922" fmla="*/ 1181455 w 11409980"/>
              <a:gd name="connsiteY922" fmla="*/ 4643656 h 5602943"/>
              <a:gd name="connsiteX923" fmla="*/ 1267054 w 11409980"/>
              <a:gd name="connsiteY923" fmla="*/ 4642100 h 5602943"/>
              <a:gd name="connsiteX924" fmla="*/ 1250674 w 11409980"/>
              <a:gd name="connsiteY924" fmla="*/ 4643656 h 5602943"/>
              <a:gd name="connsiteX925" fmla="*/ 1255958 w 11409980"/>
              <a:gd name="connsiteY925" fmla="*/ 4648066 h 5602943"/>
              <a:gd name="connsiteX926" fmla="*/ 1267054 w 11409980"/>
              <a:gd name="connsiteY926" fmla="*/ 4642100 h 5602943"/>
              <a:gd name="connsiteX927" fmla="*/ 8072685 w 11409980"/>
              <a:gd name="connsiteY927" fmla="*/ 4637690 h 5602943"/>
              <a:gd name="connsiteX928" fmla="*/ 8056305 w 11409980"/>
              <a:gd name="connsiteY928" fmla="*/ 4638468 h 5602943"/>
              <a:gd name="connsiteX929" fmla="*/ 8061589 w 11409980"/>
              <a:gd name="connsiteY929" fmla="*/ 4643656 h 5602943"/>
              <a:gd name="connsiteX930" fmla="*/ 8072685 w 11409980"/>
              <a:gd name="connsiteY930" fmla="*/ 4637690 h 5602943"/>
              <a:gd name="connsiteX931" fmla="*/ 9455475 w 11409980"/>
              <a:gd name="connsiteY931" fmla="*/ 4632502 h 5602943"/>
              <a:gd name="connsiteX932" fmla="*/ 9433811 w 11409980"/>
              <a:gd name="connsiteY932" fmla="*/ 4642100 h 5602943"/>
              <a:gd name="connsiteX933" fmla="*/ 9468684 w 11409980"/>
              <a:gd name="connsiteY933" fmla="*/ 4646510 h 5602943"/>
              <a:gd name="connsiteX934" fmla="*/ 9490877 w 11409980"/>
              <a:gd name="connsiteY934" fmla="*/ 4636912 h 5602943"/>
              <a:gd name="connsiteX935" fmla="*/ 9455475 w 11409980"/>
              <a:gd name="connsiteY935" fmla="*/ 4632502 h 5602943"/>
              <a:gd name="connsiteX936" fmla="*/ 9385199 w 11409980"/>
              <a:gd name="connsiteY936" fmla="*/ 4629908 h 5602943"/>
              <a:gd name="connsiteX937" fmla="*/ 9371461 w 11409980"/>
              <a:gd name="connsiteY937" fmla="*/ 4639247 h 5602943"/>
              <a:gd name="connsiteX938" fmla="*/ 9411619 w 11409980"/>
              <a:gd name="connsiteY938" fmla="*/ 4635874 h 5602943"/>
              <a:gd name="connsiteX939" fmla="*/ 9385199 w 11409980"/>
              <a:gd name="connsiteY939" fmla="*/ 4629908 h 5602943"/>
              <a:gd name="connsiteX940" fmla="*/ 9342928 w 11409980"/>
              <a:gd name="connsiteY940" fmla="*/ 4628352 h 5602943"/>
              <a:gd name="connsiteX941" fmla="*/ 9326548 w 11409980"/>
              <a:gd name="connsiteY941" fmla="*/ 4629908 h 5602943"/>
              <a:gd name="connsiteX942" fmla="*/ 9332889 w 11409980"/>
              <a:gd name="connsiteY942" fmla="*/ 4634318 h 5602943"/>
              <a:gd name="connsiteX943" fmla="*/ 9342928 w 11409980"/>
              <a:gd name="connsiteY943" fmla="*/ 4628352 h 5602943"/>
              <a:gd name="connsiteX944" fmla="*/ 8249695 w 11409980"/>
              <a:gd name="connsiteY944" fmla="*/ 4627054 h 5602943"/>
              <a:gd name="connsiteX945" fmla="*/ 8252337 w 11409980"/>
              <a:gd name="connsiteY945" fmla="*/ 4635096 h 5602943"/>
              <a:gd name="connsiteX946" fmla="*/ 8269774 w 11409980"/>
              <a:gd name="connsiteY946" fmla="*/ 4632502 h 5602943"/>
              <a:gd name="connsiteX947" fmla="*/ 8249695 w 11409980"/>
              <a:gd name="connsiteY947" fmla="*/ 4627054 h 5602943"/>
              <a:gd name="connsiteX948" fmla="*/ 8446585 w 11409980"/>
              <a:gd name="connsiteY948" fmla="*/ 4626147 h 5602943"/>
              <a:gd name="connsiteX949" fmla="*/ 8401870 w 11409980"/>
              <a:gd name="connsiteY949" fmla="*/ 4629908 h 5602943"/>
              <a:gd name="connsiteX950" fmla="*/ 8357486 w 11409980"/>
              <a:gd name="connsiteY950" fmla="*/ 4641322 h 5602943"/>
              <a:gd name="connsiteX951" fmla="*/ 8463163 w 11409980"/>
              <a:gd name="connsiteY951" fmla="*/ 4626276 h 5602943"/>
              <a:gd name="connsiteX952" fmla="*/ 8446585 w 11409980"/>
              <a:gd name="connsiteY952" fmla="*/ 4626147 h 5602943"/>
              <a:gd name="connsiteX953" fmla="*/ 8149830 w 11409980"/>
              <a:gd name="connsiteY953" fmla="*/ 4621866 h 5602943"/>
              <a:gd name="connsiteX954" fmla="*/ 8129222 w 11409980"/>
              <a:gd name="connsiteY954" fmla="*/ 4623942 h 5602943"/>
              <a:gd name="connsiteX955" fmla="*/ 8140319 w 11409980"/>
              <a:gd name="connsiteY955" fmla="*/ 4627054 h 5602943"/>
              <a:gd name="connsiteX956" fmla="*/ 8149830 w 11409980"/>
              <a:gd name="connsiteY956" fmla="*/ 4621866 h 5602943"/>
              <a:gd name="connsiteX957" fmla="*/ 9581231 w 11409980"/>
              <a:gd name="connsiteY957" fmla="*/ 4620310 h 5602943"/>
              <a:gd name="connsiteX958" fmla="*/ 9585986 w 11409980"/>
              <a:gd name="connsiteY958" fmla="*/ 4627833 h 5602943"/>
              <a:gd name="connsiteX959" fmla="*/ 9607122 w 11409980"/>
              <a:gd name="connsiteY959" fmla="*/ 4634318 h 5602943"/>
              <a:gd name="connsiteX960" fmla="*/ 9602366 w 11409980"/>
              <a:gd name="connsiteY960" fmla="*/ 4626276 h 5602943"/>
              <a:gd name="connsiteX961" fmla="*/ 9581231 w 11409980"/>
              <a:gd name="connsiteY961" fmla="*/ 4620310 h 5602943"/>
              <a:gd name="connsiteX962" fmla="*/ 7700700 w 11409980"/>
              <a:gd name="connsiteY962" fmla="*/ 4620310 h 5602943"/>
              <a:gd name="connsiteX963" fmla="*/ 7683263 w 11409980"/>
              <a:gd name="connsiteY963" fmla="*/ 4629130 h 5602943"/>
              <a:gd name="connsiteX964" fmla="*/ 7727648 w 11409980"/>
              <a:gd name="connsiteY964" fmla="*/ 4626276 h 5602943"/>
              <a:gd name="connsiteX965" fmla="*/ 7700700 w 11409980"/>
              <a:gd name="connsiteY965" fmla="*/ 4620310 h 5602943"/>
              <a:gd name="connsiteX966" fmla="*/ 7516821 w 11409980"/>
              <a:gd name="connsiteY966" fmla="*/ 4605264 h 5602943"/>
              <a:gd name="connsiteX967" fmla="*/ 7496214 w 11409980"/>
              <a:gd name="connsiteY967" fmla="*/ 4606821 h 5602943"/>
              <a:gd name="connsiteX968" fmla="*/ 7506782 w 11409980"/>
              <a:gd name="connsiteY968" fmla="*/ 4610452 h 5602943"/>
              <a:gd name="connsiteX969" fmla="*/ 7516821 w 11409980"/>
              <a:gd name="connsiteY969" fmla="*/ 4605264 h 5602943"/>
              <a:gd name="connsiteX970" fmla="*/ 8639645 w 11409980"/>
              <a:gd name="connsiteY970" fmla="*/ 4601374 h 5602943"/>
              <a:gd name="connsiteX971" fmla="*/ 8604243 w 11409980"/>
              <a:gd name="connsiteY971" fmla="*/ 4606043 h 5602943"/>
              <a:gd name="connsiteX972" fmla="*/ 8524456 w 11409980"/>
              <a:gd name="connsiteY972" fmla="*/ 4617456 h 5602943"/>
              <a:gd name="connsiteX973" fmla="*/ 8497508 w 11409980"/>
              <a:gd name="connsiteY973" fmla="*/ 4627833 h 5602943"/>
              <a:gd name="connsiteX974" fmla="*/ 8628548 w 11409980"/>
              <a:gd name="connsiteY974" fmla="*/ 4606821 h 5602943"/>
              <a:gd name="connsiteX975" fmla="*/ 8639645 w 11409980"/>
              <a:gd name="connsiteY975" fmla="*/ 4601374 h 5602943"/>
              <a:gd name="connsiteX976" fmla="*/ 7968064 w 11409980"/>
              <a:gd name="connsiteY976" fmla="*/ 4588662 h 5602943"/>
              <a:gd name="connsiteX977" fmla="*/ 7952213 w 11409980"/>
              <a:gd name="connsiteY977" fmla="*/ 4589440 h 5602943"/>
              <a:gd name="connsiteX978" fmla="*/ 7957497 w 11409980"/>
              <a:gd name="connsiteY978" fmla="*/ 4594110 h 5602943"/>
              <a:gd name="connsiteX979" fmla="*/ 7968064 w 11409980"/>
              <a:gd name="connsiteY979" fmla="*/ 4588662 h 5602943"/>
              <a:gd name="connsiteX980" fmla="*/ 8399228 w 11409980"/>
              <a:gd name="connsiteY980" fmla="*/ 4581918 h 5602943"/>
              <a:gd name="connsiteX981" fmla="*/ 8383377 w 11409980"/>
              <a:gd name="connsiteY981" fmla="*/ 4582696 h 5602943"/>
              <a:gd name="connsiteX982" fmla="*/ 8389189 w 11409980"/>
              <a:gd name="connsiteY982" fmla="*/ 4587106 h 5602943"/>
              <a:gd name="connsiteX983" fmla="*/ 8399228 w 11409980"/>
              <a:gd name="connsiteY983" fmla="*/ 4581918 h 5602943"/>
              <a:gd name="connsiteX984" fmla="*/ 8085961 w 11409980"/>
              <a:gd name="connsiteY984" fmla="*/ 4558052 h 5602943"/>
              <a:gd name="connsiteX985" fmla="*/ 8068458 w 11409980"/>
              <a:gd name="connsiteY985" fmla="*/ 4558830 h 5602943"/>
              <a:gd name="connsiteX986" fmla="*/ 8043095 w 11409980"/>
              <a:gd name="connsiteY986" fmla="*/ 4569466 h 5602943"/>
              <a:gd name="connsiteX987" fmla="*/ 8091179 w 11409980"/>
              <a:gd name="connsiteY987" fmla="*/ 4559609 h 5602943"/>
              <a:gd name="connsiteX988" fmla="*/ 8085961 w 11409980"/>
              <a:gd name="connsiteY988" fmla="*/ 4558052 h 5602943"/>
              <a:gd name="connsiteX989" fmla="*/ 7962780 w 11409980"/>
              <a:gd name="connsiteY989" fmla="*/ 4552864 h 5602943"/>
              <a:gd name="connsiteX990" fmla="*/ 7939003 w 11409980"/>
              <a:gd name="connsiteY990" fmla="*/ 4562462 h 5602943"/>
              <a:gd name="connsiteX991" fmla="*/ 7935304 w 11409980"/>
              <a:gd name="connsiteY991" fmla="*/ 4570244 h 5602943"/>
              <a:gd name="connsiteX992" fmla="*/ 7959082 w 11409980"/>
              <a:gd name="connsiteY992" fmla="*/ 4560128 h 5602943"/>
              <a:gd name="connsiteX993" fmla="*/ 7962780 w 11409980"/>
              <a:gd name="connsiteY993" fmla="*/ 4552864 h 5602943"/>
              <a:gd name="connsiteX994" fmla="*/ 1330461 w 11409980"/>
              <a:gd name="connsiteY994" fmla="*/ 4550011 h 5602943"/>
              <a:gd name="connsiteX995" fmla="*/ 1282906 w 11409980"/>
              <a:gd name="connsiteY995" fmla="*/ 4562462 h 5602943"/>
              <a:gd name="connsiteX996" fmla="*/ 1305627 w 11409980"/>
              <a:gd name="connsiteY996" fmla="*/ 4581918 h 5602943"/>
              <a:gd name="connsiteX997" fmla="*/ 1343142 w 11409980"/>
              <a:gd name="connsiteY997" fmla="*/ 4564278 h 5602943"/>
              <a:gd name="connsiteX998" fmla="*/ 1330461 w 11409980"/>
              <a:gd name="connsiteY998" fmla="*/ 4550011 h 5602943"/>
              <a:gd name="connsiteX999" fmla="*/ 1437723 w 11409980"/>
              <a:gd name="connsiteY999" fmla="*/ 4543785 h 5602943"/>
              <a:gd name="connsiteX1000" fmla="*/ 1393339 w 11409980"/>
              <a:gd name="connsiteY1000" fmla="*/ 4547676 h 5602943"/>
              <a:gd name="connsiteX1001" fmla="*/ 1382771 w 11409980"/>
              <a:gd name="connsiteY1001" fmla="*/ 4563240 h 5602943"/>
              <a:gd name="connsiteX1002" fmla="*/ 1401793 w 11409980"/>
              <a:gd name="connsiteY1002" fmla="*/ 4559609 h 5602943"/>
              <a:gd name="connsiteX1003" fmla="*/ 1423985 w 11409980"/>
              <a:gd name="connsiteY1003" fmla="*/ 4560128 h 5602943"/>
              <a:gd name="connsiteX1004" fmla="*/ 1464143 w 11409980"/>
              <a:gd name="connsiteY1004" fmla="*/ 4558052 h 5602943"/>
              <a:gd name="connsiteX1005" fmla="*/ 1437723 w 11409980"/>
              <a:gd name="connsiteY1005" fmla="*/ 4543785 h 5602943"/>
              <a:gd name="connsiteX1006" fmla="*/ 8899083 w 11409980"/>
              <a:gd name="connsiteY1006" fmla="*/ 4542488 h 5602943"/>
              <a:gd name="connsiteX1007" fmla="*/ 8877947 w 11409980"/>
              <a:gd name="connsiteY1007" fmla="*/ 4544823 h 5602943"/>
              <a:gd name="connsiteX1008" fmla="*/ 8889043 w 11409980"/>
              <a:gd name="connsiteY1008" fmla="*/ 4547676 h 5602943"/>
              <a:gd name="connsiteX1009" fmla="*/ 8899083 w 11409980"/>
              <a:gd name="connsiteY1009" fmla="*/ 4542488 h 5602943"/>
              <a:gd name="connsiteX1010" fmla="*/ 1490034 w 11409980"/>
              <a:gd name="connsiteY1010" fmla="*/ 4542488 h 5602943"/>
              <a:gd name="connsiteX1011" fmla="*/ 1485278 w 11409980"/>
              <a:gd name="connsiteY1011" fmla="*/ 4555199 h 5602943"/>
              <a:gd name="connsiteX1012" fmla="*/ 1506942 w 11409980"/>
              <a:gd name="connsiteY1012" fmla="*/ 4560128 h 5602943"/>
              <a:gd name="connsiteX1013" fmla="*/ 1507999 w 11409980"/>
              <a:gd name="connsiteY1013" fmla="*/ 4547676 h 5602943"/>
              <a:gd name="connsiteX1014" fmla="*/ 1490034 w 11409980"/>
              <a:gd name="connsiteY1014" fmla="*/ 4542488 h 5602943"/>
              <a:gd name="connsiteX1015" fmla="*/ 8175192 w 11409980"/>
              <a:gd name="connsiteY1015" fmla="*/ 4523811 h 5602943"/>
              <a:gd name="connsiteX1016" fmla="*/ 8160926 w 11409980"/>
              <a:gd name="connsiteY1016" fmla="*/ 4537819 h 5602943"/>
              <a:gd name="connsiteX1017" fmla="*/ 8204253 w 11409980"/>
              <a:gd name="connsiteY1017" fmla="*/ 4531074 h 5602943"/>
              <a:gd name="connsiteX1018" fmla="*/ 8175192 w 11409980"/>
              <a:gd name="connsiteY1018" fmla="*/ 4523811 h 5602943"/>
              <a:gd name="connsiteX1019" fmla="*/ 9674227 w 11409980"/>
              <a:gd name="connsiteY1019" fmla="*/ 4521216 h 5602943"/>
              <a:gd name="connsiteX1020" fmla="*/ 9658376 w 11409980"/>
              <a:gd name="connsiteY1020" fmla="*/ 4522254 h 5602943"/>
              <a:gd name="connsiteX1021" fmla="*/ 9663659 w 11409980"/>
              <a:gd name="connsiteY1021" fmla="*/ 4526664 h 5602943"/>
              <a:gd name="connsiteX1022" fmla="*/ 9674227 w 11409980"/>
              <a:gd name="connsiteY1022" fmla="*/ 4521216 h 5602943"/>
              <a:gd name="connsiteX1023" fmla="*/ 9586515 w 11409980"/>
              <a:gd name="connsiteY1023" fmla="*/ 4520438 h 5602943"/>
              <a:gd name="connsiteX1024" fmla="*/ 9565908 w 11409980"/>
              <a:gd name="connsiteY1024" fmla="*/ 4522254 h 5602943"/>
              <a:gd name="connsiteX1025" fmla="*/ 9577004 w 11409980"/>
              <a:gd name="connsiteY1025" fmla="*/ 4525886 h 5602943"/>
              <a:gd name="connsiteX1026" fmla="*/ 9586515 w 11409980"/>
              <a:gd name="connsiteY1026" fmla="*/ 4520438 h 5602943"/>
              <a:gd name="connsiteX1027" fmla="*/ 8221690 w 11409980"/>
              <a:gd name="connsiteY1027" fmla="*/ 4518622 h 5602943"/>
              <a:gd name="connsiteX1028" fmla="*/ 8218520 w 11409980"/>
              <a:gd name="connsiteY1028" fmla="*/ 4527442 h 5602943"/>
              <a:gd name="connsiteX1029" fmla="*/ 8228031 w 11409980"/>
              <a:gd name="connsiteY1029" fmla="*/ 4535484 h 5602943"/>
              <a:gd name="connsiteX1030" fmla="*/ 8231201 w 11409980"/>
              <a:gd name="connsiteY1030" fmla="*/ 4526664 h 5602943"/>
              <a:gd name="connsiteX1031" fmla="*/ 8221690 w 11409980"/>
              <a:gd name="connsiteY1031" fmla="*/ 4518622 h 5602943"/>
              <a:gd name="connsiteX1032" fmla="*/ 7877710 w 11409980"/>
              <a:gd name="connsiteY1032" fmla="*/ 4512397 h 5602943"/>
              <a:gd name="connsiteX1033" fmla="*/ 7861858 w 11409980"/>
              <a:gd name="connsiteY1033" fmla="*/ 4512656 h 5602943"/>
              <a:gd name="connsiteX1034" fmla="*/ 7867671 w 11409980"/>
              <a:gd name="connsiteY1034" fmla="*/ 4517066 h 5602943"/>
              <a:gd name="connsiteX1035" fmla="*/ 7877710 w 11409980"/>
              <a:gd name="connsiteY1035" fmla="*/ 4512397 h 5602943"/>
              <a:gd name="connsiteX1036" fmla="*/ 8103860 w 11409980"/>
              <a:gd name="connsiteY1036" fmla="*/ 4509284 h 5602943"/>
              <a:gd name="connsiteX1037" fmla="*/ 8088537 w 11409980"/>
              <a:gd name="connsiteY1037" fmla="*/ 4518622 h 5602943"/>
              <a:gd name="connsiteX1038" fmla="*/ 8097519 w 11409980"/>
              <a:gd name="connsiteY1038" fmla="*/ 4530296 h 5602943"/>
              <a:gd name="connsiteX1039" fmla="*/ 8113899 w 11409980"/>
              <a:gd name="connsiteY1039" fmla="*/ 4521216 h 5602943"/>
              <a:gd name="connsiteX1040" fmla="*/ 8103860 w 11409980"/>
              <a:gd name="connsiteY1040" fmla="*/ 4509284 h 5602943"/>
              <a:gd name="connsiteX1041" fmla="*/ 8147188 w 11409980"/>
              <a:gd name="connsiteY1041" fmla="*/ 4500464 h 5602943"/>
              <a:gd name="connsiteX1042" fmla="*/ 8129222 w 11409980"/>
              <a:gd name="connsiteY1042" fmla="*/ 4510840 h 5602943"/>
              <a:gd name="connsiteX1043" fmla="*/ 8179419 w 11409980"/>
              <a:gd name="connsiteY1043" fmla="*/ 4505652 h 5602943"/>
              <a:gd name="connsiteX1044" fmla="*/ 8147188 w 11409980"/>
              <a:gd name="connsiteY1044" fmla="*/ 4500464 h 5602943"/>
              <a:gd name="connsiteX1045" fmla="*/ 7955383 w 11409980"/>
              <a:gd name="connsiteY1045" fmla="*/ 4496054 h 5602943"/>
              <a:gd name="connsiteX1046" fmla="*/ 7935304 w 11409980"/>
              <a:gd name="connsiteY1046" fmla="*/ 4497610 h 5602943"/>
              <a:gd name="connsiteX1047" fmla="*/ 7945344 w 11409980"/>
              <a:gd name="connsiteY1047" fmla="*/ 4501242 h 5602943"/>
              <a:gd name="connsiteX1048" fmla="*/ 7955383 w 11409980"/>
              <a:gd name="connsiteY1048" fmla="*/ 4496054 h 5602943"/>
              <a:gd name="connsiteX1049" fmla="*/ 7975990 w 11409980"/>
              <a:gd name="connsiteY1049" fmla="*/ 4492942 h 5602943"/>
              <a:gd name="connsiteX1050" fmla="*/ 7973877 w 11409980"/>
              <a:gd name="connsiteY1050" fmla="*/ 4499167 h 5602943"/>
              <a:gd name="connsiteX1051" fmla="*/ 7971235 w 11409980"/>
              <a:gd name="connsiteY1051" fmla="*/ 4508506 h 5602943"/>
              <a:gd name="connsiteX1052" fmla="*/ 7964366 w 11409980"/>
              <a:gd name="connsiteY1052" fmla="*/ 4518622 h 5602943"/>
              <a:gd name="connsiteX1053" fmla="*/ 7974405 w 11409980"/>
              <a:gd name="connsiteY1053" fmla="*/ 4517844 h 5602943"/>
              <a:gd name="connsiteX1054" fmla="*/ 8013506 w 11409980"/>
              <a:gd name="connsiteY1054" fmla="*/ 4510062 h 5602943"/>
              <a:gd name="connsiteX1055" fmla="*/ 7996069 w 11409980"/>
              <a:gd name="connsiteY1055" fmla="*/ 4493201 h 5602943"/>
              <a:gd name="connsiteX1056" fmla="*/ 7975990 w 11409980"/>
              <a:gd name="connsiteY1056" fmla="*/ 4492942 h 5602943"/>
              <a:gd name="connsiteX1057" fmla="*/ 8368054 w 11409980"/>
              <a:gd name="connsiteY1057" fmla="*/ 4486456 h 5602943"/>
              <a:gd name="connsiteX1058" fmla="*/ 8325254 w 11409980"/>
              <a:gd name="connsiteY1058" fmla="*/ 4493201 h 5602943"/>
              <a:gd name="connsiteX1059" fmla="*/ 8353787 w 11409980"/>
              <a:gd name="connsiteY1059" fmla="*/ 4499686 h 5602943"/>
              <a:gd name="connsiteX1060" fmla="*/ 8396586 w 11409980"/>
              <a:gd name="connsiteY1060" fmla="*/ 4500464 h 5602943"/>
              <a:gd name="connsiteX1061" fmla="*/ 8401870 w 11409980"/>
              <a:gd name="connsiteY1061" fmla="*/ 4494238 h 5602943"/>
              <a:gd name="connsiteX1062" fmla="*/ 8368054 w 11409980"/>
              <a:gd name="connsiteY1062" fmla="*/ 4486456 h 5602943"/>
              <a:gd name="connsiteX1063" fmla="*/ 9795756 w 11409980"/>
              <a:gd name="connsiteY1063" fmla="*/ 4464406 h 5602943"/>
              <a:gd name="connsiteX1064" fmla="*/ 9787830 w 11409980"/>
              <a:gd name="connsiteY1064" fmla="*/ 4472967 h 5602943"/>
              <a:gd name="connsiteX1065" fmla="*/ 9796813 w 11409980"/>
              <a:gd name="connsiteY1065" fmla="*/ 4481008 h 5602943"/>
              <a:gd name="connsiteX1066" fmla="*/ 9804739 w 11409980"/>
              <a:gd name="connsiteY1066" fmla="*/ 4471410 h 5602943"/>
              <a:gd name="connsiteX1067" fmla="*/ 9795756 w 11409980"/>
              <a:gd name="connsiteY1067" fmla="*/ 4464406 h 5602943"/>
              <a:gd name="connsiteX1068" fmla="*/ 9739747 w 11409980"/>
              <a:gd name="connsiteY1068" fmla="*/ 4427830 h 5602943"/>
              <a:gd name="connsiteX1069" fmla="*/ 9742918 w 11409980"/>
              <a:gd name="connsiteY1069" fmla="*/ 4435353 h 5602943"/>
              <a:gd name="connsiteX1070" fmla="*/ 9766695 w 11409980"/>
              <a:gd name="connsiteY1070" fmla="*/ 4440022 h 5602943"/>
              <a:gd name="connsiteX1071" fmla="*/ 9763525 w 11409980"/>
              <a:gd name="connsiteY1071" fmla="*/ 4433018 h 5602943"/>
              <a:gd name="connsiteX1072" fmla="*/ 9739747 w 11409980"/>
              <a:gd name="connsiteY1072" fmla="*/ 4427830 h 5602943"/>
              <a:gd name="connsiteX1073" fmla="*/ 1290303 w 11409980"/>
              <a:gd name="connsiteY1073" fmla="*/ 4393588 h 5602943"/>
              <a:gd name="connsiteX1074" fmla="*/ 1269696 w 11409980"/>
              <a:gd name="connsiteY1074" fmla="*/ 4396182 h 5602943"/>
              <a:gd name="connsiteX1075" fmla="*/ 1280264 w 11409980"/>
              <a:gd name="connsiteY1075" fmla="*/ 4398776 h 5602943"/>
              <a:gd name="connsiteX1076" fmla="*/ 1290303 w 11409980"/>
              <a:gd name="connsiteY1076" fmla="*/ 4393588 h 5602943"/>
              <a:gd name="connsiteX1077" fmla="*/ 9754542 w 11409980"/>
              <a:gd name="connsiteY1077" fmla="*/ 4378284 h 5602943"/>
              <a:gd name="connsiteX1078" fmla="*/ 9743974 w 11409980"/>
              <a:gd name="connsiteY1078" fmla="*/ 4383731 h 5602943"/>
              <a:gd name="connsiteX1079" fmla="*/ 9764053 w 11409980"/>
              <a:gd name="connsiteY1079" fmla="*/ 4390216 h 5602943"/>
              <a:gd name="connsiteX1080" fmla="*/ 9771979 w 11409980"/>
              <a:gd name="connsiteY1080" fmla="*/ 4380618 h 5602943"/>
              <a:gd name="connsiteX1081" fmla="*/ 9754542 w 11409980"/>
              <a:gd name="connsiteY1081" fmla="*/ 4378284 h 5602943"/>
              <a:gd name="connsiteX1082" fmla="*/ 8223275 w 11409980"/>
              <a:gd name="connsiteY1082" fmla="*/ 4377765 h 5602943"/>
              <a:gd name="connsiteX1083" fmla="*/ 8207424 w 11409980"/>
              <a:gd name="connsiteY1083" fmla="*/ 4378543 h 5602943"/>
              <a:gd name="connsiteX1084" fmla="*/ 8212708 w 11409980"/>
              <a:gd name="connsiteY1084" fmla="*/ 4383731 h 5602943"/>
              <a:gd name="connsiteX1085" fmla="*/ 8223275 w 11409980"/>
              <a:gd name="connsiteY1085" fmla="*/ 4377765 h 5602943"/>
              <a:gd name="connsiteX1086" fmla="*/ 8468447 w 11409980"/>
              <a:gd name="connsiteY1086" fmla="*/ 4371539 h 5602943"/>
              <a:gd name="connsiteX1087" fmla="*/ 8443613 w 11409980"/>
              <a:gd name="connsiteY1087" fmla="*/ 4373355 h 5602943"/>
              <a:gd name="connsiteX1088" fmla="*/ 8453652 w 11409980"/>
              <a:gd name="connsiteY1088" fmla="*/ 4376208 h 5602943"/>
              <a:gd name="connsiteX1089" fmla="*/ 8468447 w 11409980"/>
              <a:gd name="connsiteY1089" fmla="*/ 4371539 h 5602943"/>
              <a:gd name="connsiteX1090" fmla="*/ 8842017 w 11409980"/>
              <a:gd name="connsiteY1090" fmla="*/ 4369982 h 5602943"/>
              <a:gd name="connsiteX1091" fmla="*/ 8816654 w 11409980"/>
              <a:gd name="connsiteY1091" fmla="*/ 4371798 h 5602943"/>
              <a:gd name="connsiteX1092" fmla="*/ 8827750 w 11409980"/>
              <a:gd name="connsiteY1092" fmla="*/ 4375949 h 5602943"/>
              <a:gd name="connsiteX1093" fmla="*/ 8842017 w 11409980"/>
              <a:gd name="connsiteY1093" fmla="*/ 4369982 h 5602943"/>
              <a:gd name="connsiteX1094" fmla="*/ 8746379 w 11409980"/>
              <a:gd name="connsiteY1094" fmla="*/ 4369204 h 5602943"/>
              <a:gd name="connsiteX1095" fmla="*/ 8730527 w 11409980"/>
              <a:gd name="connsiteY1095" fmla="*/ 4375949 h 5602943"/>
              <a:gd name="connsiteX1096" fmla="*/ 8740567 w 11409980"/>
              <a:gd name="connsiteY1096" fmla="*/ 4384250 h 5602943"/>
              <a:gd name="connsiteX1097" fmla="*/ 8759060 w 11409980"/>
              <a:gd name="connsiteY1097" fmla="*/ 4373355 h 5602943"/>
              <a:gd name="connsiteX1098" fmla="*/ 8746379 w 11409980"/>
              <a:gd name="connsiteY1098" fmla="*/ 4369204 h 5602943"/>
              <a:gd name="connsiteX1099" fmla="*/ 1475767 w 11409980"/>
              <a:gd name="connsiteY1099" fmla="*/ 4331850 h 5602943"/>
              <a:gd name="connsiteX1100" fmla="*/ 1377487 w 11409980"/>
              <a:gd name="connsiteY1100" fmla="*/ 4336519 h 5602943"/>
              <a:gd name="connsiteX1101" fmla="*/ 1374845 w 11409980"/>
              <a:gd name="connsiteY1101" fmla="*/ 4368426 h 5602943"/>
              <a:gd name="connsiteX1102" fmla="*/ 1431911 w 11409980"/>
              <a:gd name="connsiteY1102" fmla="*/ 4372576 h 5602943"/>
              <a:gd name="connsiteX1103" fmla="*/ 1486864 w 11409980"/>
              <a:gd name="connsiteY1103" fmla="*/ 4362719 h 5602943"/>
              <a:gd name="connsiteX1104" fmla="*/ 1509056 w 11409980"/>
              <a:gd name="connsiteY1104" fmla="*/ 4353121 h 5602943"/>
              <a:gd name="connsiteX1105" fmla="*/ 1499545 w 11409980"/>
              <a:gd name="connsiteY1105" fmla="*/ 4345598 h 5602943"/>
              <a:gd name="connsiteX1106" fmla="*/ 1494789 w 11409980"/>
              <a:gd name="connsiteY1106" fmla="*/ 4337816 h 5602943"/>
              <a:gd name="connsiteX1107" fmla="*/ 1475767 w 11409980"/>
              <a:gd name="connsiteY1107" fmla="*/ 4331850 h 5602943"/>
              <a:gd name="connsiteX1108" fmla="*/ 8405040 w 11409980"/>
              <a:gd name="connsiteY1108" fmla="*/ 4315507 h 5602943"/>
              <a:gd name="connsiteX1109" fmla="*/ 8382848 w 11409980"/>
              <a:gd name="connsiteY1109" fmla="*/ 4325364 h 5602943"/>
              <a:gd name="connsiteX1110" fmla="*/ 8414023 w 11409980"/>
              <a:gd name="connsiteY1110" fmla="*/ 4331331 h 5602943"/>
              <a:gd name="connsiteX1111" fmla="*/ 8436215 w 11409980"/>
              <a:gd name="connsiteY1111" fmla="*/ 4320176 h 5602943"/>
              <a:gd name="connsiteX1112" fmla="*/ 8405040 w 11409980"/>
              <a:gd name="connsiteY1112" fmla="*/ 4315507 h 5602943"/>
              <a:gd name="connsiteX1113" fmla="*/ 8049964 w 11409980"/>
              <a:gd name="connsiteY1113" fmla="*/ 4300980 h 5602943"/>
              <a:gd name="connsiteX1114" fmla="*/ 8034113 w 11409980"/>
              <a:gd name="connsiteY1114" fmla="*/ 4301758 h 5602943"/>
              <a:gd name="connsiteX1115" fmla="*/ 8039925 w 11409980"/>
              <a:gd name="connsiteY1115" fmla="*/ 4306688 h 5602943"/>
              <a:gd name="connsiteX1116" fmla="*/ 8049964 w 11409980"/>
              <a:gd name="connsiteY1116" fmla="*/ 4300980 h 5602943"/>
              <a:gd name="connsiteX1117" fmla="*/ 8207424 w 11409980"/>
              <a:gd name="connsiteY1117" fmla="*/ 4294495 h 5602943"/>
              <a:gd name="connsiteX1118" fmla="*/ 8191572 w 11409980"/>
              <a:gd name="connsiteY1118" fmla="*/ 4295792 h 5602943"/>
              <a:gd name="connsiteX1119" fmla="*/ 8197384 w 11409980"/>
              <a:gd name="connsiteY1119" fmla="*/ 4299943 h 5602943"/>
              <a:gd name="connsiteX1120" fmla="*/ 8207424 w 11409980"/>
              <a:gd name="connsiteY1120" fmla="*/ 4294495 h 5602943"/>
              <a:gd name="connsiteX1121" fmla="*/ 8862096 w 11409980"/>
              <a:gd name="connsiteY1121" fmla="*/ 4289307 h 5602943"/>
              <a:gd name="connsiteX1122" fmla="*/ 8846244 w 11409980"/>
              <a:gd name="connsiteY1122" fmla="*/ 4298386 h 5602943"/>
              <a:gd name="connsiteX1123" fmla="*/ 8858397 w 11409980"/>
              <a:gd name="connsiteY1123" fmla="*/ 4306688 h 5602943"/>
              <a:gd name="connsiteX1124" fmla="*/ 8874249 w 11409980"/>
              <a:gd name="connsiteY1124" fmla="*/ 4296570 h 5602943"/>
              <a:gd name="connsiteX1125" fmla="*/ 8862096 w 11409980"/>
              <a:gd name="connsiteY1125" fmla="*/ 4289307 h 5602943"/>
              <a:gd name="connsiteX1126" fmla="*/ 8123410 w 11409980"/>
              <a:gd name="connsiteY1126" fmla="*/ 4287750 h 5602943"/>
              <a:gd name="connsiteX1127" fmla="*/ 8101746 w 11409980"/>
              <a:gd name="connsiteY1127" fmla="*/ 4295014 h 5602943"/>
              <a:gd name="connsiteX1128" fmla="*/ 8076384 w 11409980"/>
              <a:gd name="connsiteY1128" fmla="*/ 4307984 h 5602943"/>
              <a:gd name="connsiteX1129" fmla="*/ 8104388 w 11409980"/>
              <a:gd name="connsiteY1129" fmla="*/ 4310319 h 5602943"/>
              <a:gd name="connsiteX1130" fmla="*/ 8133450 w 11409980"/>
              <a:gd name="connsiteY1130" fmla="*/ 4303574 h 5602943"/>
              <a:gd name="connsiteX1131" fmla="*/ 8123410 w 11409980"/>
              <a:gd name="connsiteY1131" fmla="*/ 4287750 h 5602943"/>
              <a:gd name="connsiteX1132" fmla="*/ 1416588 w 11409980"/>
              <a:gd name="connsiteY1132" fmla="*/ 4279709 h 5602943"/>
              <a:gd name="connsiteX1133" fmla="*/ 1332046 w 11409980"/>
              <a:gd name="connsiteY1133" fmla="*/ 4294495 h 5602943"/>
              <a:gd name="connsiteX1134" fmla="*/ 1262827 w 11409980"/>
              <a:gd name="connsiteY1134" fmla="*/ 4311097 h 5602943"/>
              <a:gd name="connsiteX1135" fmla="*/ 1220556 w 11409980"/>
              <a:gd name="connsiteY1135" fmla="*/ 4323549 h 5602943"/>
              <a:gd name="connsiteX1136" fmla="*/ 1326762 w 11409980"/>
              <a:gd name="connsiteY1136" fmla="*/ 4311097 h 5602943"/>
              <a:gd name="connsiteX1137" fmla="*/ 1341029 w 11409980"/>
              <a:gd name="connsiteY1137" fmla="*/ 4307206 h 5602943"/>
              <a:gd name="connsiteX1138" fmla="*/ 1462558 w 11409980"/>
              <a:gd name="connsiteY1138" fmla="*/ 4298127 h 5602943"/>
              <a:gd name="connsiteX1139" fmla="*/ 1445121 w 11409980"/>
              <a:gd name="connsiteY1139" fmla="*/ 4291382 h 5602943"/>
              <a:gd name="connsiteX1140" fmla="*/ 1428213 w 11409980"/>
              <a:gd name="connsiteY1140" fmla="*/ 4284897 h 5602943"/>
              <a:gd name="connsiteX1141" fmla="*/ 1416588 w 11409980"/>
              <a:gd name="connsiteY1141" fmla="*/ 4279709 h 5602943"/>
              <a:gd name="connsiteX1142" fmla="*/ 8240712 w 11409980"/>
              <a:gd name="connsiteY1142" fmla="*/ 4272705 h 5602943"/>
              <a:gd name="connsiteX1143" fmla="*/ 8245468 w 11409980"/>
              <a:gd name="connsiteY1143" fmla="*/ 4278931 h 5602943"/>
              <a:gd name="connsiteX1144" fmla="*/ 8274529 w 11409980"/>
              <a:gd name="connsiteY1144" fmla="*/ 4276336 h 5602943"/>
              <a:gd name="connsiteX1145" fmla="*/ 8240712 w 11409980"/>
              <a:gd name="connsiteY1145" fmla="*/ 4272705 h 5602943"/>
              <a:gd name="connsiteX1146" fmla="*/ 1533361 w 11409980"/>
              <a:gd name="connsiteY1146" fmla="*/ 4266738 h 5602943"/>
              <a:gd name="connsiteX1147" fmla="*/ 1530720 w 11409980"/>
              <a:gd name="connsiteY1147" fmla="*/ 4275558 h 5602943"/>
              <a:gd name="connsiteX1148" fmla="*/ 1540231 w 11409980"/>
              <a:gd name="connsiteY1148" fmla="*/ 4282562 h 5602943"/>
              <a:gd name="connsiteX1149" fmla="*/ 1542873 w 11409980"/>
              <a:gd name="connsiteY1149" fmla="*/ 4273742 h 5602943"/>
              <a:gd name="connsiteX1150" fmla="*/ 1533361 w 11409980"/>
              <a:gd name="connsiteY1150" fmla="*/ 4266738 h 5602943"/>
              <a:gd name="connsiteX1151" fmla="*/ 9405278 w 11409980"/>
              <a:gd name="connsiteY1151" fmla="*/ 4238464 h 5602943"/>
              <a:gd name="connsiteX1152" fmla="*/ 9385728 w 11409980"/>
              <a:gd name="connsiteY1152" fmla="*/ 4248580 h 5602943"/>
              <a:gd name="connsiteX1153" fmla="*/ 9382029 w 11409980"/>
              <a:gd name="connsiteY1153" fmla="*/ 4256362 h 5602943"/>
              <a:gd name="connsiteX1154" fmla="*/ 9401579 w 11409980"/>
              <a:gd name="connsiteY1154" fmla="*/ 4246505 h 5602943"/>
              <a:gd name="connsiteX1155" fmla="*/ 9405278 w 11409980"/>
              <a:gd name="connsiteY1155" fmla="*/ 4238464 h 5602943"/>
              <a:gd name="connsiteX1156" fmla="*/ 1614205 w 11409980"/>
              <a:gd name="connsiteY1156" fmla="*/ 4228606 h 5602943"/>
              <a:gd name="connsiteX1157" fmla="*/ 1597297 w 11409980"/>
              <a:gd name="connsiteY1157" fmla="*/ 4234054 h 5602943"/>
              <a:gd name="connsiteX1158" fmla="*/ 1606279 w 11409980"/>
              <a:gd name="connsiteY1158" fmla="*/ 4242095 h 5602943"/>
              <a:gd name="connsiteX1159" fmla="*/ 1625829 w 11409980"/>
              <a:gd name="connsiteY1159" fmla="*/ 4231719 h 5602943"/>
              <a:gd name="connsiteX1160" fmla="*/ 1614205 w 11409980"/>
              <a:gd name="connsiteY1160" fmla="*/ 4228606 h 5602943"/>
              <a:gd name="connsiteX1161" fmla="*/ 9199735 w 11409980"/>
              <a:gd name="connsiteY1161" fmla="*/ 4219786 h 5602943"/>
              <a:gd name="connsiteX1162" fmla="*/ 9137914 w 11409980"/>
              <a:gd name="connsiteY1162" fmla="*/ 4223158 h 5602943"/>
              <a:gd name="connsiteX1163" fmla="*/ 9055485 w 11409980"/>
              <a:gd name="connsiteY1163" fmla="*/ 4238464 h 5602943"/>
              <a:gd name="connsiteX1164" fmla="*/ 8986267 w 11409980"/>
              <a:gd name="connsiteY1164" fmla="*/ 4250915 h 5602943"/>
              <a:gd name="connsiteX1165" fmla="*/ 8912292 w 11409980"/>
              <a:gd name="connsiteY1165" fmla="*/ 4265182 h 5602943"/>
              <a:gd name="connsiteX1166" fmla="*/ 8923389 w 11409980"/>
              <a:gd name="connsiteY1166" fmla="*/ 4278152 h 5602943"/>
              <a:gd name="connsiteX1167" fmla="*/ 9068695 w 11409980"/>
              <a:gd name="connsiteY1167" fmla="*/ 4270370 h 5602943"/>
              <a:gd name="connsiteX1168" fmla="*/ 9097228 w 11409980"/>
              <a:gd name="connsiteY1168" fmla="*/ 4264404 h 5602943"/>
              <a:gd name="connsiteX1169" fmla="*/ 9124704 w 11409980"/>
              <a:gd name="connsiteY1169" fmla="*/ 4257140 h 5602943"/>
              <a:gd name="connsiteX1170" fmla="*/ 9143198 w 11409980"/>
              <a:gd name="connsiteY1170" fmla="*/ 4245726 h 5602943"/>
              <a:gd name="connsiteX1171" fmla="*/ 9191281 w 11409980"/>
              <a:gd name="connsiteY1171" fmla="*/ 4230162 h 5602943"/>
              <a:gd name="connsiteX1172" fmla="*/ 9199735 w 11409980"/>
              <a:gd name="connsiteY1172" fmla="*/ 4219786 h 5602943"/>
              <a:gd name="connsiteX1173" fmla="*/ 8483242 w 11409980"/>
              <a:gd name="connsiteY1173" fmla="*/ 4205518 h 5602943"/>
              <a:gd name="connsiteX1174" fmla="*/ 8476373 w 11409980"/>
              <a:gd name="connsiteY1174" fmla="*/ 4215116 h 5602943"/>
              <a:gd name="connsiteX1175" fmla="*/ 8490111 w 11409980"/>
              <a:gd name="connsiteY1175" fmla="*/ 4222380 h 5602943"/>
              <a:gd name="connsiteX1176" fmla="*/ 8497508 w 11409980"/>
              <a:gd name="connsiteY1176" fmla="*/ 4213042 h 5602943"/>
              <a:gd name="connsiteX1177" fmla="*/ 8483242 w 11409980"/>
              <a:gd name="connsiteY1177" fmla="*/ 4205518 h 5602943"/>
              <a:gd name="connsiteX1178" fmla="*/ 1226897 w 11409980"/>
              <a:gd name="connsiteY1178" fmla="*/ 4204740 h 5602943"/>
              <a:gd name="connsiteX1179" fmla="*/ 1212102 w 11409980"/>
              <a:gd name="connsiteY1179" fmla="*/ 4206297 h 5602943"/>
              <a:gd name="connsiteX1180" fmla="*/ 1216857 w 11409980"/>
              <a:gd name="connsiteY1180" fmla="*/ 4210707 h 5602943"/>
              <a:gd name="connsiteX1181" fmla="*/ 1226897 w 11409980"/>
              <a:gd name="connsiteY1181" fmla="*/ 4204740 h 5602943"/>
              <a:gd name="connsiteX1182" fmla="*/ 8564613 w 11409980"/>
              <a:gd name="connsiteY1182" fmla="*/ 4201368 h 5602943"/>
              <a:gd name="connsiteX1183" fmla="*/ 8548762 w 11409980"/>
              <a:gd name="connsiteY1183" fmla="*/ 4202924 h 5602943"/>
              <a:gd name="connsiteX1184" fmla="*/ 8554046 w 11409980"/>
              <a:gd name="connsiteY1184" fmla="*/ 4207075 h 5602943"/>
              <a:gd name="connsiteX1185" fmla="*/ 8564613 w 11409980"/>
              <a:gd name="connsiteY1185" fmla="*/ 4201368 h 5602943"/>
              <a:gd name="connsiteX1186" fmla="*/ 1272412 w 11409980"/>
              <a:gd name="connsiteY1186" fmla="*/ 4199876 h 5602943"/>
              <a:gd name="connsiteX1187" fmla="*/ 1257015 w 11409980"/>
              <a:gd name="connsiteY1187" fmla="*/ 4202146 h 5602943"/>
              <a:gd name="connsiteX1188" fmla="*/ 1271810 w 11409980"/>
              <a:gd name="connsiteY1188" fmla="*/ 4207075 h 5602943"/>
              <a:gd name="connsiteX1189" fmla="*/ 1282377 w 11409980"/>
              <a:gd name="connsiteY1189" fmla="*/ 4210707 h 5602943"/>
              <a:gd name="connsiteX1190" fmla="*/ 1277094 w 11409980"/>
              <a:gd name="connsiteY1190" fmla="*/ 4223158 h 5602943"/>
              <a:gd name="connsiteX1191" fmla="*/ 1338915 w 11409980"/>
              <a:gd name="connsiteY1191" fmla="*/ 4217970 h 5602943"/>
              <a:gd name="connsiteX1192" fmla="*/ 1272412 w 11409980"/>
              <a:gd name="connsiteY1192" fmla="*/ 4199876 h 5602943"/>
              <a:gd name="connsiteX1193" fmla="*/ 8853113 w 11409980"/>
              <a:gd name="connsiteY1193" fmla="*/ 4196958 h 5602943"/>
              <a:gd name="connsiteX1194" fmla="*/ 8825109 w 11409980"/>
              <a:gd name="connsiteY1194" fmla="*/ 4208113 h 5602943"/>
              <a:gd name="connsiteX1195" fmla="*/ 8829864 w 11409980"/>
              <a:gd name="connsiteY1195" fmla="*/ 4215116 h 5602943"/>
              <a:gd name="connsiteX1196" fmla="*/ 8857869 w 11409980"/>
              <a:gd name="connsiteY1196" fmla="*/ 4204481 h 5602943"/>
              <a:gd name="connsiteX1197" fmla="*/ 8853113 w 11409980"/>
              <a:gd name="connsiteY1197" fmla="*/ 4196958 h 5602943"/>
              <a:gd name="connsiteX1198" fmla="*/ 8428818 w 11409980"/>
              <a:gd name="connsiteY1198" fmla="*/ 4195661 h 5602943"/>
              <a:gd name="connsiteX1199" fmla="*/ 8408739 w 11409980"/>
              <a:gd name="connsiteY1199" fmla="*/ 4197736 h 5602943"/>
              <a:gd name="connsiteX1200" fmla="*/ 8372281 w 11409980"/>
              <a:gd name="connsiteY1200" fmla="*/ 4208113 h 5602943"/>
              <a:gd name="connsiteX1201" fmla="*/ 8373337 w 11409980"/>
              <a:gd name="connsiteY1201" fmla="*/ 4215116 h 5602943"/>
              <a:gd name="connsiteX1202" fmla="*/ 8409796 w 11409980"/>
              <a:gd name="connsiteY1202" fmla="*/ 4204481 h 5602943"/>
              <a:gd name="connsiteX1203" fmla="*/ 1072079 w 11409980"/>
              <a:gd name="connsiteY1203" fmla="*/ 4194883 h 5602943"/>
              <a:gd name="connsiteX1204" fmla="*/ 1151866 w 11409980"/>
              <a:gd name="connsiteY1204" fmla="*/ 4216673 h 5602943"/>
              <a:gd name="connsiteX1205" fmla="*/ 1129674 w 11409980"/>
              <a:gd name="connsiteY1205" fmla="*/ 4202146 h 5602943"/>
              <a:gd name="connsiteX1206" fmla="*/ 1072079 w 11409980"/>
              <a:gd name="connsiteY1206" fmla="*/ 4194883 h 5602943"/>
              <a:gd name="connsiteX1207" fmla="*/ 9394182 w 11409980"/>
              <a:gd name="connsiteY1207" fmla="*/ 4191251 h 5602943"/>
              <a:gd name="connsiteX1208" fmla="*/ 9379387 w 11409980"/>
              <a:gd name="connsiteY1208" fmla="*/ 4191770 h 5602943"/>
              <a:gd name="connsiteX1209" fmla="*/ 9384142 w 11409980"/>
              <a:gd name="connsiteY1209" fmla="*/ 4196958 h 5602943"/>
              <a:gd name="connsiteX1210" fmla="*/ 9394182 w 11409980"/>
              <a:gd name="connsiteY1210" fmla="*/ 4191251 h 5602943"/>
              <a:gd name="connsiteX1211" fmla="*/ 9487706 w 11409980"/>
              <a:gd name="connsiteY1211" fmla="*/ 4187360 h 5602943"/>
              <a:gd name="connsiteX1212" fmla="*/ 9480837 w 11409980"/>
              <a:gd name="connsiteY1212" fmla="*/ 4196958 h 5602943"/>
              <a:gd name="connsiteX1213" fmla="*/ 9489292 w 11409980"/>
              <a:gd name="connsiteY1213" fmla="*/ 4204481 h 5602943"/>
              <a:gd name="connsiteX1214" fmla="*/ 9496689 w 11409980"/>
              <a:gd name="connsiteY1214" fmla="*/ 4195661 h 5602943"/>
              <a:gd name="connsiteX1215" fmla="*/ 9487706 w 11409980"/>
              <a:gd name="connsiteY1215" fmla="*/ 4187360 h 5602943"/>
              <a:gd name="connsiteX1216" fmla="*/ 9412675 w 11409980"/>
              <a:gd name="connsiteY1216" fmla="*/ 4186063 h 5602943"/>
              <a:gd name="connsiteX1217" fmla="*/ 9406335 w 11409980"/>
              <a:gd name="connsiteY1217" fmla="*/ 4195661 h 5602943"/>
              <a:gd name="connsiteX1218" fmla="*/ 9419016 w 11409980"/>
              <a:gd name="connsiteY1218" fmla="*/ 4202924 h 5602943"/>
              <a:gd name="connsiteX1219" fmla="*/ 9426413 w 11409980"/>
              <a:gd name="connsiteY1219" fmla="*/ 4193326 h 5602943"/>
              <a:gd name="connsiteX1220" fmla="*/ 9412675 w 11409980"/>
              <a:gd name="connsiteY1220" fmla="*/ 4186063 h 5602943"/>
              <a:gd name="connsiteX1221" fmla="*/ 8993664 w 11409980"/>
              <a:gd name="connsiteY1221" fmla="*/ 4183728 h 5602943"/>
              <a:gd name="connsiteX1222" fmla="*/ 8973057 w 11409980"/>
              <a:gd name="connsiteY1222" fmla="*/ 4194105 h 5602943"/>
              <a:gd name="connsiteX1223" fmla="*/ 8970415 w 11409980"/>
              <a:gd name="connsiteY1223" fmla="*/ 4202146 h 5602943"/>
              <a:gd name="connsiteX1224" fmla="*/ 8989965 w 11409980"/>
              <a:gd name="connsiteY1224" fmla="*/ 4191770 h 5602943"/>
              <a:gd name="connsiteX1225" fmla="*/ 8993664 w 11409980"/>
              <a:gd name="connsiteY1225" fmla="*/ 4183728 h 5602943"/>
              <a:gd name="connsiteX1226" fmla="*/ 1471012 w 11409980"/>
              <a:gd name="connsiteY1226" fmla="*/ 4182172 h 5602943"/>
              <a:gd name="connsiteX1227" fmla="*/ 1354767 w 11409980"/>
              <a:gd name="connsiteY1227" fmla="*/ 4216673 h 5602943"/>
              <a:gd name="connsiteX1228" fmla="*/ 1380129 w 11409980"/>
              <a:gd name="connsiteY1228" fmla="*/ 4221602 h 5602943"/>
              <a:gd name="connsiteX1229" fmla="*/ 1404435 w 11409980"/>
              <a:gd name="connsiteY1229" fmla="*/ 4210707 h 5602943"/>
              <a:gd name="connsiteX1230" fmla="*/ 1476296 w 11409980"/>
              <a:gd name="connsiteY1230" fmla="*/ 4194883 h 5602943"/>
              <a:gd name="connsiteX1231" fmla="*/ 1518567 w 11409980"/>
              <a:gd name="connsiteY1231" fmla="*/ 4182691 h 5602943"/>
              <a:gd name="connsiteX1232" fmla="*/ 1471012 w 11409980"/>
              <a:gd name="connsiteY1232" fmla="*/ 4182172 h 5602943"/>
              <a:gd name="connsiteX1233" fmla="*/ 9251517 w 11409980"/>
              <a:gd name="connsiteY1233" fmla="*/ 4173093 h 5602943"/>
              <a:gd name="connsiteX1234" fmla="*/ 9238836 w 11409980"/>
              <a:gd name="connsiteY1234" fmla="*/ 4187360 h 5602943"/>
              <a:gd name="connsiteX1235" fmla="*/ 9257858 w 11409980"/>
              <a:gd name="connsiteY1235" fmla="*/ 4188917 h 5602943"/>
              <a:gd name="connsiteX1236" fmla="*/ 9291675 w 11409980"/>
              <a:gd name="connsiteY1236" fmla="*/ 4180097 h 5602943"/>
              <a:gd name="connsiteX1237" fmla="*/ 9284806 w 11409980"/>
              <a:gd name="connsiteY1237" fmla="*/ 4173093 h 5602943"/>
              <a:gd name="connsiteX1238" fmla="*/ 9251517 w 11409980"/>
              <a:gd name="connsiteY1238" fmla="*/ 4173093 h 5602943"/>
              <a:gd name="connsiteX1239" fmla="*/ 1295059 w 11409980"/>
              <a:gd name="connsiteY1239" fmla="*/ 4173093 h 5602943"/>
              <a:gd name="connsiteX1240" fmla="*/ 1274452 w 11409980"/>
              <a:gd name="connsiteY1240" fmla="*/ 4175168 h 5602943"/>
              <a:gd name="connsiteX1241" fmla="*/ 1285020 w 11409980"/>
              <a:gd name="connsiteY1241" fmla="*/ 4178281 h 5602943"/>
              <a:gd name="connsiteX1242" fmla="*/ 1295059 w 11409980"/>
              <a:gd name="connsiteY1242" fmla="*/ 4173093 h 5602943"/>
              <a:gd name="connsiteX1243" fmla="*/ 1179870 w 11409980"/>
              <a:gd name="connsiteY1243" fmla="*/ 4164273 h 5602943"/>
              <a:gd name="connsiteX1244" fmla="*/ 1168246 w 11409980"/>
              <a:gd name="connsiteY1244" fmla="*/ 4173871 h 5602943"/>
              <a:gd name="connsiteX1245" fmla="*/ 1186211 w 11409980"/>
              <a:gd name="connsiteY1245" fmla="*/ 4180097 h 5602943"/>
              <a:gd name="connsiteX1246" fmla="*/ 1197307 w 11409980"/>
              <a:gd name="connsiteY1246" fmla="*/ 4170758 h 5602943"/>
              <a:gd name="connsiteX1247" fmla="*/ 1179870 w 11409980"/>
              <a:gd name="connsiteY1247" fmla="*/ 4164273 h 5602943"/>
              <a:gd name="connsiteX1248" fmla="*/ 9510427 w 11409980"/>
              <a:gd name="connsiteY1248" fmla="*/ 4159863 h 5602943"/>
              <a:gd name="connsiteX1249" fmla="*/ 9502501 w 11409980"/>
              <a:gd name="connsiteY1249" fmla="*/ 4169461 h 5602943"/>
              <a:gd name="connsiteX1250" fmla="*/ 9512012 w 11409980"/>
              <a:gd name="connsiteY1250" fmla="*/ 4176724 h 5602943"/>
              <a:gd name="connsiteX1251" fmla="*/ 9519410 w 11409980"/>
              <a:gd name="connsiteY1251" fmla="*/ 4167905 h 5602943"/>
              <a:gd name="connsiteX1252" fmla="*/ 9510427 w 11409980"/>
              <a:gd name="connsiteY1252" fmla="*/ 4159863 h 5602943"/>
              <a:gd name="connsiteX1253" fmla="*/ 9556925 w 11409980"/>
              <a:gd name="connsiteY1253" fmla="*/ 4157528 h 5602943"/>
              <a:gd name="connsiteX1254" fmla="*/ 9534733 w 11409980"/>
              <a:gd name="connsiteY1254" fmla="*/ 4164273 h 5602943"/>
              <a:gd name="connsiteX1255" fmla="*/ 9550056 w 11409980"/>
              <a:gd name="connsiteY1255" fmla="*/ 4166348 h 5602943"/>
              <a:gd name="connsiteX1256" fmla="*/ 9556925 w 11409980"/>
              <a:gd name="connsiteY1256" fmla="*/ 4157528 h 5602943"/>
              <a:gd name="connsiteX1257" fmla="*/ 9215587 w 11409980"/>
              <a:gd name="connsiteY1257" fmla="*/ 4145596 h 5602943"/>
              <a:gd name="connsiteX1258" fmla="*/ 9189696 w 11409980"/>
              <a:gd name="connsiteY1258" fmla="*/ 4155712 h 5602943"/>
              <a:gd name="connsiteX1259" fmla="*/ 9162220 w 11409980"/>
              <a:gd name="connsiteY1259" fmla="*/ 4170239 h 5602943"/>
              <a:gd name="connsiteX1260" fmla="*/ 9142141 w 11409980"/>
              <a:gd name="connsiteY1260" fmla="*/ 4175168 h 5602943"/>
              <a:gd name="connsiteX1261" fmla="*/ 9163276 w 11409980"/>
              <a:gd name="connsiteY1261" fmla="*/ 4174649 h 5602943"/>
              <a:gd name="connsiteX1262" fmla="*/ 9210303 w 11409980"/>
              <a:gd name="connsiteY1262" fmla="*/ 4165830 h 5602943"/>
              <a:gd name="connsiteX1263" fmla="*/ 9235666 w 11409980"/>
              <a:gd name="connsiteY1263" fmla="*/ 4151303 h 5602943"/>
              <a:gd name="connsiteX1264" fmla="*/ 9215587 w 11409980"/>
              <a:gd name="connsiteY1264" fmla="*/ 4145596 h 5602943"/>
              <a:gd name="connsiteX1265" fmla="*/ 1539702 w 11409980"/>
              <a:gd name="connsiteY1265" fmla="*/ 4140926 h 5602943"/>
              <a:gd name="connsiteX1266" fmla="*/ 1494789 w 11409980"/>
              <a:gd name="connsiteY1266" fmla="*/ 4144039 h 5602943"/>
              <a:gd name="connsiteX1267" fmla="*/ 1409191 w 11409980"/>
              <a:gd name="connsiteY1267" fmla="*/ 4147671 h 5602943"/>
              <a:gd name="connsiteX1268" fmla="*/ 1387527 w 11409980"/>
              <a:gd name="connsiteY1268" fmla="*/ 4155712 h 5602943"/>
              <a:gd name="connsiteX1269" fmla="*/ 1378544 w 11409980"/>
              <a:gd name="connsiteY1269" fmla="*/ 4173871 h 5602943"/>
              <a:gd name="connsiteX1270" fmla="*/ 1434025 w 11409980"/>
              <a:gd name="connsiteY1270" fmla="*/ 4169461 h 5602943"/>
              <a:gd name="connsiteX1271" fmla="*/ 1534947 w 11409980"/>
              <a:gd name="connsiteY1271" fmla="*/ 4156491 h 5602943"/>
              <a:gd name="connsiteX1272" fmla="*/ 1560309 w 11409980"/>
              <a:gd name="connsiteY1272" fmla="*/ 4144558 h 5602943"/>
              <a:gd name="connsiteX1273" fmla="*/ 1539702 w 11409980"/>
              <a:gd name="connsiteY1273" fmla="*/ 4140926 h 5602943"/>
              <a:gd name="connsiteX1274" fmla="*/ 9289561 w 11409980"/>
              <a:gd name="connsiteY1274" fmla="*/ 4132626 h 5602943"/>
              <a:gd name="connsiteX1275" fmla="*/ 9248347 w 11409980"/>
              <a:gd name="connsiteY1275" fmla="*/ 4146893 h 5602943"/>
              <a:gd name="connsiteX1276" fmla="*/ 9282164 w 11409980"/>
              <a:gd name="connsiteY1276" fmla="*/ 4146893 h 5602943"/>
              <a:gd name="connsiteX1277" fmla="*/ 9302771 w 11409980"/>
              <a:gd name="connsiteY1277" fmla="*/ 4148968 h 5602943"/>
              <a:gd name="connsiteX1278" fmla="*/ 9327605 w 11409980"/>
              <a:gd name="connsiteY1278" fmla="*/ 4155712 h 5602943"/>
              <a:gd name="connsiteX1279" fmla="*/ 9289561 w 11409980"/>
              <a:gd name="connsiteY1279" fmla="*/ 4132626 h 5602943"/>
              <a:gd name="connsiteX1280" fmla="*/ 9089831 w 11409980"/>
              <a:gd name="connsiteY1280" fmla="*/ 4123546 h 5602943"/>
              <a:gd name="connsiteX1281" fmla="*/ 9050730 w 11409980"/>
              <a:gd name="connsiteY1281" fmla="*/ 4136257 h 5602943"/>
              <a:gd name="connsiteX1282" fmla="*/ 9063940 w 11409980"/>
              <a:gd name="connsiteY1282" fmla="*/ 4137295 h 5602943"/>
              <a:gd name="connsiteX1283" fmla="*/ 9091416 w 11409980"/>
              <a:gd name="connsiteY1283" fmla="*/ 4126659 h 5602943"/>
              <a:gd name="connsiteX1284" fmla="*/ 9089831 w 11409980"/>
              <a:gd name="connsiteY1284" fmla="*/ 4123546 h 5602943"/>
              <a:gd name="connsiteX1285" fmla="*/ 1585672 w 11409980"/>
              <a:gd name="connsiteY1285" fmla="*/ 4098902 h 5602943"/>
              <a:gd name="connsiteX1286" fmla="*/ 1561895 w 11409980"/>
              <a:gd name="connsiteY1286" fmla="*/ 4108500 h 5602943"/>
              <a:gd name="connsiteX1287" fmla="*/ 1584087 w 11409980"/>
              <a:gd name="connsiteY1287" fmla="*/ 4111873 h 5602943"/>
              <a:gd name="connsiteX1288" fmla="*/ 1609449 w 11409980"/>
              <a:gd name="connsiteY1288" fmla="*/ 4102534 h 5602943"/>
              <a:gd name="connsiteX1289" fmla="*/ 1585672 w 11409980"/>
              <a:gd name="connsiteY1289" fmla="*/ 4098902 h 5602943"/>
              <a:gd name="connsiteX1290" fmla="*/ 1663345 w 11409980"/>
              <a:gd name="connsiteY1290" fmla="*/ 4050912 h 5602943"/>
              <a:gd name="connsiteX1291" fmla="*/ 1660703 w 11409980"/>
              <a:gd name="connsiteY1291" fmla="*/ 4059473 h 5602943"/>
              <a:gd name="connsiteX1292" fmla="*/ 1669685 w 11409980"/>
              <a:gd name="connsiteY1292" fmla="*/ 4066996 h 5602943"/>
              <a:gd name="connsiteX1293" fmla="*/ 1672856 w 11409980"/>
              <a:gd name="connsiteY1293" fmla="*/ 4058435 h 5602943"/>
              <a:gd name="connsiteX1294" fmla="*/ 1663345 w 11409980"/>
              <a:gd name="connsiteY1294" fmla="*/ 4050912 h 5602943"/>
              <a:gd name="connsiteX1295" fmla="*/ 1911027 w 11409980"/>
              <a:gd name="connsiteY1295" fmla="*/ 4046697 h 5602943"/>
              <a:gd name="connsiteX1296" fmla="*/ 1886853 w 11409980"/>
              <a:gd name="connsiteY1296" fmla="*/ 4047280 h 5602943"/>
              <a:gd name="connsiteX1297" fmla="*/ 1876285 w 11409980"/>
              <a:gd name="connsiteY1297" fmla="*/ 4055322 h 5602943"/>
              <a:gd name="connsiteX1298" fmla="*/ 1921726 w 11409980"/>
              <a:gd name="connsiteY1298" fmla="*/ 4050394 h 5602943"/>
              <a:gd name="connsiteX1299" fmla="*/ 1911027 w 11409980"/>
              <a:gd name="connsiteY1299" fmla="*/ 4046697 h 5602943"/>
              <a:gd name="connsiteX1300" fmla="*/ 9581231 w 11409980"/>
              <a:gd name="connsiteY1300" fmla="*/ 4023415 h 5602943"/>
              <a:gd name="connsiteX1301" fmla="*/ 9573834 w 11409980"/>
              <a:gd name="connsiteY1301" fmla="*/ 4035867 h 5602943"/>
              <a:gd name="connsiteX1302" fmla="*/ 9597083 w 11409980"/>
              <a:gd name="connsiteY1302" fmla="*/ 4041833 h 5602943"/>
              <a:gd name="connsiteX1303" fmla="*/ 9602366 w 11409980"/>
              <a:gd name="connsiteY1303" fmla="*/ 4029122 h 5602943"/>
              <a:gd name="connsiteX1304" fmla="*/ 9581231 w 11409980"/>
              <a:gd name="connsiteY1304" fmla="*/ 4023415 h 5602943"/>
              <a:gd name="connsiteX1305" fmla="*/ 9147772 w 11409980"/>
              <a:gd name="connsiteY1305" fmla="*/ 4011053 h 5602943"/>
              <a:gd name="connsiteX1306" fmla="*/ 9122591 w 11409980"/>
              <a:gd name="connsiteY1306" fmla="*/ 4011223 h 5602943"/>
              <a:gd name="connsiteX1307" fmla="*/ 9128931 w 11409980"/>
              <a:gd name="connsiteY1307" fmla="*/ 4021859 h 5602943"/>
              <a:gd name="connsiteX1308" fmla="*/ 9170146 w 11409980"/>
              <a:gd name="connsiteY1308" fmla="*/ 4026268 h 5602943"/>
              <a:gd name="connsiteX1309" fmla="*/ 9198150 w 11409980"/>
              <a:gd name="connsiteY1309" fmla="*/ 4019005 h 5602943"/>
              <a:gd name="connsiteX1310" fmla="*/ 9147772 w 11409980"/>
              <a:gd name="connsiteY1310" fmla="*/ 4011053 h 5602943"/>
              <a:gd name="connsiteX1311" fmla="*/ 1767966 w 11409980"/>
              <a:gd name="connsiteY1311" fmla="*/ 4008888 h 5602943"/>
              <a:gd name="connsiteX1312" fmla="*/ 1757398 w 11409980"/>
              <a:gd name="connsiteY1312" fmla="*/ 4016670 h 5602943"/>
              <a:gd name="connsiteX1313" fmla="*/ 1780647 w 11409980"/>
              <a:gd name="connsiteY1313" fmla="*/ 4016411 h 5602943"/>
              <a:gd name="connsiteX1314" fmla="*/ 1767966 w 11409980"/>
              <a:gd name="connsiteY1314" fmla="*/ 4008888 h 5602943"/>
              <a:gd name="connsiteX1315" fmla="*/ 1659118 w 11409980"/>
              <a:gd name="connsiteY1315" fmla="*/ 4008888 h 5602943"/>
              <a:gd name="connsiteX1316" fmla="*/ 1668100 w 11409980"/>
              <a:gd name="connsiteY1316" fmla="*/ 4024193 h 5602943"/>
              <a:gd name="connsiteX1317" fmla="*/ 1711956 w 11409980"/>
              <a:gd name="connsiteY1317" fmla="*/ 4031457 h 5602943"/>
              <a:gd name="connsiteX1318" fmla="*/ 1659118 w 11409980"/>
              <a:gd name="connsiteY1318" fmla="*/ 4008888 h 5602943"/>
              <a:gd name="connsiteX1319" fmla="*/ 9626144 w 11409980"/>
              <a:gd name="connsiteY1319" fmla="*/ 3991249 h 5602943"/>
              <a:gd name="connsiteX1320" fmla="*/ 9610292 w 11409980"/>
              <a:gd name="connsiteY1320" fmla="*/ 3992027 h 5602943"/>
              <a:gd name="connsiteX1321" fmla="*/ 9615576 w 11409980"/>
              <a:gd name="connsiteY1321" fmla="*/ 3997215 h 5602943"/>
              <a:gd name="connsiteX1322" fmla="*/ 9626144 w 11409980"/>
              <a:gd name="connsiteY1322" fmla="*/ 3991249 h 5602943"/>
              <a:gd name="connsiteX1323" fmla="*/ 9694834 w 11409980"/>
              <a:gd name="connsiteY1323" fmla="*/ 3984504 h 5602943"/>
              <a:gd name="connsiteX1324" fmla="*/ 9670528 w 11409980"/>
              <a:gd name="connsiteY1324" fmla="*/ 3985023 h 5602943"/>
              <a:gd name="connsiteX1325" fmla="*/ 9640939 w 11409980"/>
              <a:gd name="connsiteY1325" fmla="*/ 3994880 h 5602943"/>
              <a:gd name="connsiteX1326" fmla="*/ 9690607 w 11409980"/>
              <a:gd name="connsiteY1326" fmla="*/ 3990470 h 5602943"/>
              <a:gd name="connsiteX1327" fmla="*/ 9694834 w 11409980"/>
              <a:gd name="connsiteY1327" fmla="*/ 3984504 h 5602943"/>
              <a:gd name="connsiteX1328" fmla="*/ 1547100 w 11409980"/>
              <a:gd name="connsiteY1328" fmla="*/ 3979835 h 5602943"/>
              <a:gd name="connsiteX1329" fmla="*/ 1532305 w 11409980"/>
              <a:gd name="connsiteY1329" fmla="*/ 3981391 h 5602943"/>
              <a:gd name="connsiteX1330" fmla="*/ 1537060 w 11409980"/>
              <a:gd name="connsiteY1330" fmla="*/ 3985801 h 5602943"/>
              <a:gd name="connsiteX1331" fmla="*/ 1547100 w 11409980"/>
              <a:gd name="connsiteY1331" fmla="*/ 3979835 h 5602943"/>
              <a:gd name="connsiteX1332" fmla="*/ 9308583 w 11409980"/>
              <a:gd name="connsiteY1332" fmla="*/ 3979056 h 5602943"/>
              <a:gd name="connsiteX1333" fmla="*/ 9293260 w 11409980"/>
              <a:gd name="connsiteY1333" fmla="*/ 3979835 h 5602943"/>
              <a:gd name="connsiteX1334" fmla="*/ 9298544 w 11409980"/>
              <a:gd name="connsiteY1334" fmla="*/ 3984245 h 5602943"/>
              <a:gd name="connsiteX1335" fmla="*/ 9308583 w 11409980"/>
              <a:gd name="connsiteY1335" fmla="*/ 3979056 h 5602943"/>
              <a:gd name="connsiteX1336" fmla="*/ 1453575 w 11409980"/>
              <a:gd name="connsiteY1336" fmla="*/ 3976981 h 5602943"/>
              <a:gd name="connsiteX1337" fmla="*/ 1438780 w 11409980"/>
              <a:gd name="connsiteY1337" fmla="*/ 3986839 h 5602943"/>
              <a:gd name="connsiteX1338" fmla="*/ 1459916 w 11409980"/>
              <a:gd name="connsiteY1338" fmla="*/ 3993583 h 5602943"/>
              <a:gd name="connsiteX1339" fmla="*/ 1475239 w 11409980"/>
              <a:gd name="connsiteY1339" fmla="*/ 3983466 h 5602943"/>
              <a:gd name="connsiteX1340" fmla="*/ 1453575 w 11409980"/>
              <a:gd name="connsiteY1340" fmla="*/ 3976981 h 5602943"/>
              <a:gd name="connsiteX1341" fmla="*/ 9324963 w 11409980"/>
              <a:gd name="connsiteY1341" fmla="*/ 3974906 h 5602943"/>
              <a:gd name="connsiteX1342" fmla="*/ 9319679 w 11409980"/>
              <a:gd name="connsiteY1342" fmla="*/ 3982688 h 5602943"/>
              <a:gd name="connsiteX1343" fmla="*/ 9343457 w 11409980"/>
              <a:gd name="connsiteY1343" fmla="*/ 3988654 h 5602943"/>
              <a:gd name="connsiteX1344" fmla="*/ 9348740 w 11409980"/>
              <a:gd name="connsiteY1344" fmla="*/ 3980613 h 5602943"/>
              <a:gd name="connsiteX1345" fmla="*/ 9324963 w 11409980"/>
              <a:gd name="connsiteY1345" fmla="*/ 3974906 h 5602943"/>
              <a:gd name="connsiteX1346" fmla="*/ 1180927 w 11409980"/>
              <a:gd name="connsiteY1346" fmla="*/ 3969199 h 5602943"/>
              <a:gd name="connsiteX1347" fmla="*/ 1150809 w 11409980"/>
              <a:gd name="connsiteY1347" fmla="*/ 3980613 h 5602943"/>
              <a:gd name="connsiteX1348" fmla="*/ 1170359 w 11409980"/>
              <a:gd name="connsiteY1348" fmla="*/ 3986839 h 5602943"/>
              <a:gd name="connsiteX1349" fmla="*/ 1199949 w 11409980"/>
              <a:gd name="connsiteY1349" fmla="*/ 3975425 h 5602943"/>
              <a:gd name="connsiteX1350" fmla="*/ 1180927 w 11409980"/>
              <a:gd name="connsiteY1350" fmla="*/ 3969199 h 5602943"/>
              <a:gd name="connsiteX1351" fmla="*/ 1254901 w 11409980"/>
              <a:gd name="connsiteY1351" fmla="*/ 3965827 h 5602943"/>
              <a:gd name="connsiteX1352" fmla="*/ 1236408 w 11409980"/>
              <a:gd name="connsiteY1352" fmla="*/ 3975425 h 5602943"/>
              <a:gd name="connsiteX1353" fmla="*/ 1137599 w 11409980"/>
              <a:gd name="connsiteY1353" fmla="*/ 4007851 h 5602943"/>
              <a:gd name="connsiteX1354" fmla="*/ 1108538 w 11409980"/>
              <a:gd name="connsiteY1354" fmla="*/ 4016411 h 5602943"/>
              <a:gd name="connsiteX1355" fmla="*/ 1142883 w 11409980"/>
              <a:gd name="connsiteY1355" fmla="*/ 4023415 h 5602943"/>
              <a:gd name="connsiteX1356" fmla="*/ 1196250 w 11409980"/>
              <a:gd name="connsiteY1356" fmla="*/ 4027047 h 5602943"/>
              <a:gd name="connsiteX1357" fmla="*/ 1245390 w 11409980"/>
              <a:gd name="connsiteY1357" fmla="*/ 4013817 h 5602943"/>
              <a:gd name="connsiteX1358" fmla="*/ 1245919 w 11409980"/>
              <a:gd name="connsiteY1358" fmla="*/ 4005257 h 5602943"/>
              <a:gd name="connsiteX1359" fmla="*/ 1304570 w 11409980"/>
              <a:gd name="connsiteY1359" fmla="*/ 4025490 h 5602943"/>
              <a:gd name="connsiteX1360" fmla="*/ 1313552 w 11409980"/>
              <a:gd name="connsiteY1360" fmla="*/ 4033013 h 5602943"/>
              <a:gd name="connsiteX1361" fmla="*/ 1334688 w 11409980"/>
              <a:gd name="connsiteY1361" fmla="*/ 4037423 h 5602943"/>
              <a:gd name="connsiteX1362" fmla="*/ 1309325 w 11409980"/>
              <a:gd name="connsiteY1362" fmla="*/ 4050912 h 5602943"/>
              <a:gd name="connsiteX1363" fmla="*/ 1327290 w 11409980"/>
              <a:gd name="connsiteY1363" fmla="*/ 4075815 h 5602943"/>
              <a:gd name="connsiteX1364" fmla="*/ 1389640 w 11409980"/>
              <a:gd name="connsiteY1364" fmla="*/ 4093714 h 5602943"/>
              <a:gd name="connsiteX1365" fmla="*/ 1472597 w 11409980"/>
              <a:gd name="connsiteY1365" fmla="*/ 4110057 h 5602943"/>
              <a:gd name="connsiteX1366" fmla="*/ 1494261 w 11409980"/>
              <a:gd name="connsiteY1366" fmla="*/ 4101237 h 5602943"/>
              <a:gd name="connsiteX1367" fmla="*/ 1521737 w 11409980"/>
              <a:gd name="connsiteY1367" fmla="*/ 4080484 h 5602943"/>
              <a:gd name="connsiteX1368" fmla="*/ 1532833 w 11409980"/>
              <a:gd name="connsiteY1368" fmla="*/ 4044427 h 5602943"/>
              <a:gd name="connsiteX1369" fmla="*/ 1385942 w 11409980"/>
              <a:gd name="connsiteY1369" fmla="*/ 4025490 h 5602943"/>
              <a:gd name="connsiteX1370" fmla="*/ 1344727 w 11409980"/>
              <a:gd name="connsiteY1370" fmla="*/ 4008888 h 5602943"/>
              <a:gd name="connsiteX1371" fmla="*/ 1323592 w 11409980"/>
              <a:gd name="connsiteY1371" fmla="*/ 3989433 h 5602943"/>
              <a:gd name="connsiteX1372" fmla="*/ 1358465 w 11409980"/>
              <a:gd name="connsiteY1372" fmla="*/ 3986060 h 5602943"/>
              <a:gd name="connsiteX1373" fmla="*/ 1389112 w 11409980"/>
              <a:gd name="connsiteY1373" fmla="*/ 3991249 h 5602943"/>
              <a:gd name="connsiteX1374" fmla="*/ 1421343 w 11409980"/>
              <a:gd name="connsiteY1374" fmla="*/ 3997993 h 5602943"/>
              <a:gd name="connsiteX1375" fmla="*/ 1415003 w 11409980"/>
              <a:gd name="connsiteY1375" fmla="*/ 3989433 h 5602943"/>
              <a:gd name="connsiteX1376" fmla="*/ 1400208 w 11409980"/>
              <a:gd name="connsiteY1376" fmla="*/ 3982688 h 5602943"/>
              <a:gd name="connsiteX1377" fmla="*/ 1339972 w 11409980"/>
              <a:gd name="connsiteY1377" fmla="*/ 3971793 h 5602943"/>
              <a:gd name="connsiteX1378" fmla="*/ 1254901 w 11409980"/>
              <a:gd name="connsiteY1378" fmla="*/ 3965827 h 5602943"/>
              <a:gd name="connsiteX1379" fmla="*/ 9598668 w 11409980"/>
              <a:gd name="connsiteY1379" fmla="*/ 3959601 h 5602943"/>
              <a:gd name="connsiteX1380" fmla="*/ 9564851 w 11409980"/>
              <a:gd name="connsiteY1380" fmla="*/ 3962454 h 5602943"/>
              <a:gd name="connsiteX1381" fmla="*/ 9580174 w 11409980"/>
              <a:gd name="connsiteY1381" fmla="*/ 3964789 h 5602943"/>
              <a:gd name="connsiteX1382" fmla="*/ 9598668 w 11409980"/>
              <a:gd name="connsiteY1382" fmla="*/ 3959601 h 5602943"/>
              <a:gd name="connsiteX1383" fmla="*/ 9422715 w 11409980"/>
              <a:gd name="connsiteY1383" fmla="*/ 3951560 h 5602943"/>
              <a:gd name="connsiteX1384" fmla="*/ 9406335 w 11409980"/>
              <a:gd name="connsiteY1384" fmla="*/ 3952078 h 5602943"/>
              <a:gd name="connsiteX1385" fmla="*/ 9412675 w 11409980"/>
              <a:gd name="connsiteY1385" fmla="*/ 3956488 h 5602943"/>
              <a:gd name="connsiteX1386" fmla="*/ 9422715 w 11409980"/>
              <a:gd name="connsiteY1386" fmla="*/ 3951560 h 5602943"/>
              <a:gd name="connsiteX1387" fmla="*/ 9528921 w 11409980"/>
              <a:gd name="connsiteY1387" fmla="*/ 3940405 h 5602943"/>
              <a:gd name="connsiteX1388" fmla="*/ 9490877 w 11409980"/>
              <a:gd name="connsiteY1388" fmla="*/ 3942221 h 5602943"/>
              <a:gd name="connsiteX1389" fmla="*/ 9449134 w 11409980"/>
              <a:gd name="connsiteY1389" fmla="*/ 3952856 h 5602943"/>
              <a:gd name="connsiteX1390" fmla="*/ 9450191 w 11409980"/>
              <a:gd name="connsiteY1390" fmla="*/ 3964789 h 5602943"/>
              <a:gd name="connsiteX1391" fmla="*/ 9457588 w 11409980"/>
              <a:gd name="connsiteY1391" fmla="*/ 3969458 h 5602943"/>
              <a:gd name="connsiteX1392" fmla="*/ 9475553 w 11409980"/>
              <a:gd name="connsiteY1392" fmla="*/ 3960379 h 5602943"/>
              <a:gd name="connsiteX1393" fmla="*/ 9489292 w 11409980"/>
              <a:gd name="connsiteY1393" fmla="*/ 3950003 h 5602943"/>
              <a:gd name="connsiteX1394" fmla="*/ 9492462 w 11409980"/>
              <a:gd name="connsiteY1394" fmla="*/ 3958044 h 5602943"/>
              <a:gd name="connsiteX1395" fmla="*/ 9487706 w 11409980"/>
              <a:gd name="connsiteY1395" fmla="*/ 3967383 h 5602943"/>
              <a:gd name="connsiteX1396" fmla="*/ 9486121 w 11409980"/>
              <a:gd name="connsiteY1396" fmla="*/ 3979835 h 5602943"/>
              <a:gd name="connsiteX1397" fmla="*/ 9518353 w 11409980"/>
              <a:gd name="connsiteY1397" fmla="*/ 3972572 h 5602943"/>
              <a:gd name="connsiteX1398" fmla="*/ 9529449 w 11409980"/>
              <a:gd name="connsiteY1398" fmla="*/ 3955191 h 5602943"/>
              <a:gd name="connsiteX1399" fmla="*/ 9532619 w 11409980"/>
              <a:gd name="connsiteY1399" fmla="*/ 3946371 h 5602943"/>
              <a:gd name="connsiteX1400" fmla="*/ 9528921 w 11409980"/>
              <a:gd name="connsiteY1400" fmla="*/ 3940405 h 5602943"/>
              <a:gd name="connsiteX1401" fmla="*/ 1215272 w 11409980"/>
              <a:gd name="connsiteY1401" fmla="*/ 3932623 h 5602943"/>
              <a:gd name="connsiteX1402" fmla="*/ 1209460 w 11409980"/>
              <a:gd name="connsiteY1402" fmla="*/ 3940405 h 5602943"/>
              <a:gd name="connsiteX1403" fmla="*/ 1238521 w 11409980"/>
              <a:gd name="connsiteY1403" fmla="*/ 3937811 h 5602943"/>
              <a:gd name="connsiteX1404" fmla="*/ 1215272 w 11409980"/>
              <a:gd name="connsiteY1404" fmla="*/ 3932623 h 5602943"/>
              <a:gd name="connsiteX1405" fmla="*/ 9505143 w 11409980"/>
              <a:gd name="connsiteY1405" fmla="*/ 3916280 h 5602943"/>
              <a:gd name="connsiteX1406" fmla="*/ 9486650 w 11409980"/>
              <a:gd name="connsiteY1406" fmla="*/ 3923025 h 5602943"/>
              <a:gd name="connsiteX1407" fmla="*/ 9506200 w 11409980"/>
              <a:gd name="connsiteY1407" fmla="*/ 3930548 h 5602943"/>
              <a:gd name="connsiteX1408" fmla="*/ 9523637 w 11409980"/>
              <a:gd name="connsiteY1408" fmla="*/ 3919393 h 5602943"/>
              <a:gd name="connsiteX1409" fmla="*/ 9505143 w 11409980"/>
              <a:gd name="connsiteY1409" fmla="*/ 3916280 h 5602943"/>
              <a:gd name="connsiteX1410" fmla="*/ 9440680 w 11409980"/>
              <a:gd name="connsiteY1410" fmla="*/ 3912648 h 5602943"/>
              <a:gd name="connsiteX1411" fmla="*/ 9398409 w 11409980"/>
              <a:gd name="connsiteY1411" fmla="*/ 3921728 h 5602943"/>
              <a:gd name="connsiteX1412" fmla="*/ 9378330 w 11409980"/>
              <a:gd name="connsiteY1412" fmla="*/ 3936254 h 5602943"/>
              <a:gd name="connsiteX1413" fmla="*/ 9406335 w 11409980"/>
              <a:gd name="connsiteY1413" fmla="*/ 3934179 h 5602943"/>
              <a:gd name="connsiteX1414" fmla="*/ 9431697 w 11409980"/>
              <a:gd name="connsiteY1414" fmla="*/ 3928213 h 5602943"/>
              <a:gd name="connsiteX1415" fmla="*/ 9455475 w 11409980"/>
              <a:gd name="connsiteY1415" fmla="*/ 3920171 h 5602943"/>
              <a:gd name="connsiteX1416" fmla="*/ 9440680 w 11409980"/>
              <a:gd name="connsiteY1416" fmla="*/ 3912648 h 5602943"/>
              <a:gd name="connsiteX1417" fmla="*/ 9589157 w 11409980"/>
              <a:gd name="connsiteY1417" fmla="*/ 3889821 h 5602943"/>
              <a:gd name="connsiteX1418" fmla="*/ 9582288 w 11409980"/>
              <a:gd name="connsiteY1418" fmla="*/ 3899159 h 5602943"/>
              <a:gd name="connsiteX1419" fmla="*/ 9600781 w 11409980"/>
              <a:gd name="connsiteY1419" fmla="*/ 3905644 h 5602943"/>
              <a:gd name="connsiteX1420" fmla="*/ 9607122 w 11409980"/>
              <a:gd name="connsiteY1420" fmla="*/ 3896824 h 5602943"/>
              <a:gd name="connsiteX1421" fmla="*/ 9589157 w 11409980"/>
              <a:gd name="connsiteY1421" fmla="*/ 3889821 h 5602943"/>
              <a:gd name="connsiteX1422" fmla="*/ 9475025 w 11409980"/>
              <a:gd name="connsiteY1422" fmla="*/ 3886967 h 5602943"/>
              <a:gd name="connsiteX1423" fmla="*/ 9459173 w 11409980"/>
              <a:gd name="connsiteY1423" fmla="*/ 3887746 h 5602943"/>
              <a:gd name="connsiteX1424" fmla="*/ 9464986 w 11409980"/>
              <a:gd name="connsiteY1424" fmla="*/ 3892415 h 5602943"/>
              <a:gd name="connsiteX1425" fmla="*/ 9475025 w 11409980"/>
              <a:gd name="connsiteY1425" fmla="*/ 3886967 h 5602943"/>
              <a:gd name="connsiteX1426" fmla="*/ 9727066 w 11409980"/>
              <a:gd name="connsiteY1426" fmla="*/ 3877369 h 5602943"/>
              <a:gd name="connsiteX1427" fmla="*/ 9711743 w 11409980"/>
              <a:gd name="connsiteY1427" fmla="*/ 3888005 h 5602943"/>
              <a:gd name="connsiteX1428" fmla="*/ 9702232 w 11409980"/>
              <a:gd name="connsiteY1428" fmla="*/ 3889042 h 5602943"/>
              <a:gd name="connsiteX1429" fmla="*/ 9659961 w 11409980"/>
              <a:gd name="connsiteY1429" fmla="*/ 3885411 h 5602943"/>
              <a:gd name="connsiteX1430" fmla="*/ 9638297 w 11409980"/>
              <a:gd name="connsiteY1430" fmla="*/ 3902013 h 5602943"/>
              <a:gd name="connsiteX1431" fmla="*/ 9599196 w 11409980"/>
              <a:gd name="connsiteY1431" fmla="*/ 3922246 h 5602943"/>
              <a:gd name="connsiteX1432" fmla="*/ 9581231 w 11409980"/>
              <a:gd name="connsiteY1432" fmla="*/ 3933401 h 5602943"/>
              <a:gd name="connsiteX1433" fmla="*/ 9705930 w 11409980"/>
              <a:gd name="connsiteY1433" fmla="*/ 3907201 h 5602943"/>
              <a:gd name="connsiteX1434" fmla="*/ 9734992 w 11409980"/>
              <a:gd name="connsiteY1434" fmla="*/ 3883336 h 5602943"/>
              <a:gd name="connsiteX1435" fmla="*/ 9727066 w 11409980"/>
              <a:gd name="connsiteY1435" fmla="*/ 3877369 h 5602943"/>
              <a:gd name="connsiteX1436" fmla="*/ 2072317 w 11409980"/>
              <a:gd name="connsiteY1436" fmla="*/ 3854022 h 5602943"/>
              <a:gd name="connsiteX1437" fmla="*/ 2052238 w 11409980"/>
              <a:gd name="connsiteY1437" fmla="*/ 3855579 h 5602943"/>
              <a:gd name="connsiteX1438" fmla="*/ 2062277 w 11409980"/>
              <a:gd name="connsiteY1438" fmla="*/ 3859211 h 5602943"/>
              <a:gd name="connsiteX1439" fmla="*/ 2072317 w 11409980"/>
              <a:gd name="connsiteY1439" fmla="*/ 3854022 h 5602943"/>
              <a:gd name="connsiteX1440" fmla="*/ 1899534 w 11409980"/>
              <a:gd name="connsiteY1440" fmla="*/ 3850391 h 5602943"/>
              <a:gd name="connsiteX1441" fmla="*/ 1892137 w 11409980"/>
              <a:gd name="connsiteY1441" fmla="*/ 3859211 h 5602943"/>
              <a:gd name="connsiteX1442" fmla="*/ 1901119 w 11409980"/>
              <a:gd name="connsiteY1442" fmla="*/ 3866993 h 5602943"/>
              <a:gd name="connsiteX1443" fmla="*/ 1908517 w 11409980"/>
              <a:gd name="connsiteY1443" fmla="*/ 3857914 h 5602943"/>
              <a:gd name="connsiteX1444" fmla="*/ 1899534 w 11409980"/>
              <a:gd name="connsiteY1444" fmla="*/ 3850391 h 5602943"/>
              <a:gd name="connsiteX1445" fmla="*/ 1338387 w 11409980"/>
              <a:gd name="connsiteY1445" fmla="*/ 3838199 h 5602943"/>
              <a:gd name="connsiteX1446" fmla="*/ 1230596 w 11409980"/>
              <a:gd name="connsiteY1446" fmla="*/ 3853504 h 5602943"/>
              <a:gd name="connsiteX1447" fmla="*/ 1211045 w 11409980"/>
              <a:gd name="connsiteY1447" fmla="*/ 3862324 h 5602943"/>
              <a:gd name="connsiteX1448" fmla="*/ 1232181 w 11409980"/>
              <a:gd name="connsiteY1448" fmla="*/ 3865177 h 5602943"/>
              <a:gd name="connsiteX1449" fmla="*/ 1365334 w 11409980"/>
              <a:gd name="connsiteY1449" fmla="*/ 3865177 h 5602943"/>
              <a:gd name="connsiteX1450" fmla="*/ 1381186 w 11409980"/>
              <a:gd name="connsiteY1450" fmla="*/ 3857136 h 5602943"/>
              <a:gd name="connsiteX1451" fmla="*/ 1351068 w 11409980"/>
              <a:gd name="connsiteY1451" fmla="*/ 3851169 h 5602943"/>
              <a:gd name="connsiteX1452" fmla="*/ 1346312 w 11409980"/>
              <a:gd name="connsiteY1452" fmla="*/ 3843387 h 5602943"/>
              <a:gd name="connsiteX1453" fmla="*/ 1338387 w 11409980"/>
              <a:gd name="connsiteY1453" fmla="*/ 3838199 h 5602943"/>
              <a:gd name="connsiteX1454" fmla="*/ 1459916 w 11409980"/>
              <a:gd name="connsiteY1454" fmla="*/ 3823931 h 5602943"/>
              <a:gd name="connsiteX1455" fmla="*/ 1449348 w 11409980"/>
              <a:gd name="connsiteY1455" fmla="*/ 3833010 h 5602943"/>
              <a:gd name="connsiteX1456" fmla="*/ 1467313 w 11409980"/>
              <a:gd name="connsiteY1456" fmla="*/ 3840533 h 5602943"/>
              <a:gd name="connsiteX1457" fmla="*/ 1478409 w 11409980"/>
              <a:gd name="connsiteY1457" fmla="*/ 3830935 h 5602943"/>
              <a:gd name="connsiteX1458" fmla="*/ 1459916 w 11409980"/>
              <a:gd name="connsiteY1458" fmla="*/ 3823931 h 5602943"/>
              <a:gd name="connsiteX1459" fmla="*/ 9458117 w 11409980"/>
              <a:gd name="connsiteY1459" fmla="*/ 3814333 h 5602943"/>
              <a:gd name="connsiteX1460" fmla="*/ 9463929 w 11409980"/>
              <a:gd name="connsiteY1460" fmla="*/ 3824969 h 5602943"/>
              <a:gd name="connsiteX1461" fmla="*/ 9475553 w 11409980"/>
              <a:gd name="connsiteY1461" fmla="*/ 3816408 h 5602943"/>
              <a:gd name="connsiteX1462" fmla="*/ 9458117 w 11409980"/>
              <a:gd name="connsiteY1462" fmla="*/ 3814333 h 5602943"/>
              <a:gd name="connsiteX1463" fmla="*/ 1371675 w 11409980"/>
              <a:gd name="connsiteY1463" fmla="*/ 3797991 h 5602943"/>
              <a:gd name="connsiteX1464" fmla="*/ 1360050 w 11409980"/>
              <a:gd name="connsiteY1464" fmla="*/ 3807589 h 5602943"/>
              <a:gd name="connsiteX1465" fmla="*/ 1373260 w 11409980"/>
              <a:gd name="connsiteY1465" fmla="*/ 3815112 h 5602943"/>
              <a:gd name="connsiteX1466" fmla="*/ 1384356 w 11409980"/>
              <a:gd name="connsiteY1466" fmla="*/ 3805514 h 5602943"/>
              <a:gd name="connsiteX1467" fmla="*/ 1371675 w 11409980"/>
              <a:gd name="connsiteY1467" fmla="*/ 3797991 h 5602943"/>
              <a:gd name="connsiteX1468" fmla="*/ 2065976 w 11409980"/>
              <a:gd name="connsiteY1468" fmla="*/ 3774904 h 5602943"/>
              <a:gd name="connsiteX1469" fmla="*/ 2011024 w 11409980"/>
              <a:gd name="connsiteY1469" fmla="*/ 3785798 h 5602943"/>
              <a:gd name="connsiteX1470" fmla="*/ 2032688 w 11409980"/>
              <a:gd name="connsiteY1470" fmla="*/ 3789430 h 5602943"/>
              <a:gd name="connsiteX1471" fmla="*/ 2070203 w 11409980"/>
              <a:gd name="connsiteY1471" fmla="*/ 3779313 h 5602943"/>
              <a:gd name="connsiteX1472" fmla="*/ 2065976 w 11409980"/>
              <a:gd name="connsiteY1472" fmla="*/ 3774904 h 5602943"/>
              <a:gd name="connsiteX1473" fmla="*/ 9538432 w 11409980"/>
              <a:gd name="connsiteY1473" fmla="*/ 3767900 h 5602943"/>
              <a:gd name="connsiteX1474" fmla="*/ 9532619 w 11409980"/>
              <a:gd name="connsiteY1474" fmla="*/ 3785280 h 5602943"/>
              <a:gd name="connsiteX1475" fmla="*/ 9536846 w 11409980"/>
              <a:gd name="connsiteY1475" fmla="*/ 3801882 h 5602943"/>
              <a:gd name="connsiteX1476" fmla="*/ 9543187 w 11409980"/>
              <a:gd name="connsiteY1476" fmla="*/ 3783723 h 5602943"/>
              <a:gd name="connsiteX1477" fmla="*/ 9538432 w 11409980"/>
              <a:gd name="connsiteY1477" fmla="*/ 3767900 h 5602943"/>
              <a:gd name="connsiteX1478" fmla="*/ 1989888 w 11409980"/>
              <a:gd name="connsiteY1478" fmla="*/ 3740143 h 5602943"/>
              <a:gd name="connsiteX1479" fmla="*/ 1972980 w 11409980"/>
              <a:gd name="connsiteY1479" fmla="*/ 3754670 h 5602943"/>
              <a:gd name="connsiteX1480" fmla="*/ 1969281 w 11409980"/>
              <a:gd name="connsiteY1480" fmla="*/ 3767900 h 5602943"/>
              <a:gd name="connsiteX1481" fmla="*/ 1986718 w 11409980"/>
              <a:gd name="connsiteY1481" fmla="*/ 3753113 h 5602943"/>
              <a:gd name="connsiteX1482" fmla="*/ 1989888 w 11409980"/>
              <a:gd name="connsiteY1482" fmla="*/ 3740143 h 5602943"/>
              <a:gd name="connsiteX1483" fmla="*/ 1180399 w 11409980"/>
              <a:gd name="connsiteY1483" fmla="*/ 3726135 h 5602943"/>
              <a:gd name="connsiteX1484" fmla="*/ 1178285 w 11409980"/>
              <a:gd name="connsiteY1484" fmla="*/ 3731323 h 5602943"/>
              <a:gd name="connsiteX1485" fmla="*/ 1186739 w 11409980"/>
              <a:gd name="connsiteY1485" fmla="*/ 3739365 h 5602943"/>
              <a:gd name="connsiteX1486" fmla="*/ 1194665 w 11409980"/>
              <a:gd name="connsiteY1486" fmla="*/ 3734955 h 5602943"/>
              <a:gd name="connsiteX1487" fmla="*/ 1186211 w 11409980"/>
              <a:gd name="connsiteY1487" fmla="*/ 3726913 h 5602943"/>
              <a:gd name="connsiteX1488" fmla="*/ 1180399 w 11409980"/>
              <a:gd name="connsiteY1488" fmla="*/ 3726135 h 5602943"/>
              <a:gd name="connsiteX1489" fmla="*/ 1306155 w 11409980"/>
              <a:gd name="connsiteY1489" fmla="*/ 3719909 h 5602943"/>
              <a:gd name="connsiteX1490" fmla="*/ 1237993 w 11409980"/>
              <a:gd name="connsiteY1490" fmla="*/ 3725097 h 5602943"/>
              <a:gd name="connsiteX1491" fmla="*/ 1243805 w 11409980"/>
              <a:gd name="connsiteY1491" fmla="*/ 3742478 h 5602943"/>
              <a:gd name="connsiteX1492" fmla="*/ 1249089 w 11409980"/>
              <a:gd name="connsiteY1492" fmla="*/ 3751557 h 5602943"/>
              <a:gd name="connsiteX1493" fmla="*/ 1252259 w 11409980"/>
              <a:gd name="connsiteY1493" fmla="*/ 3772569 h 5602943"/>
              <a:gd name="connsiteX1494" fmla="*/ 1294530 w 11409980"/>
              <a:gd name="connsiteY1494" fmla="*/ 3771531 h 5602943"/>
              <a:gd name="connsiteX1495" fmla="*/ 1313552 w 11409980"/>
              <a:gd name="connsiteY1495" fmla="*/ 3761155 h 5602943"/>
              <a:gd name="connsiteX1496" fmla="*/ 1338915 w 11409980"/>
              <a:gd name="connsiteY1496" fmla="*/ 3778535 h 5602943"/>
              <a:gd name="connsiteX1497" fmla="*/ 1350540 w 11409980"/>
              <a:gd name="connsiteY1497" fmla="*/ 3782945 h 5602943"/>
              <a:gd name="connsiteX1498" fmla="*/ 1377487 w 11409980"/>
              <a:gd name="connsiteY1498" fmla="*/ 3772309 h 5602943"/>
              <a:gd name="connsiteX1499" fmla="*/ 1366391 w 11409980"/>
              <a:gd name="connsiteY1499" fmla="*/ 3764008 h 5602943"/>
              <a:gd name="connsiteX1500" fmla="*/ 1375902 w 11409980"/>
              <a:gd name="connsiteY1500" fmla="*/ 3755188 h 5602943"/>
              <a:gd name="connsiteX1501" fmla="*/ 1354238 w 11409980"/>
              <a:gd name="connsiteY1501" fmla="*/ 3748703 h 5602943"/>
              <a:gd name="connsiteX1502" fmla="*/ 1329404 w 11409980"/>
              <a:gd name="connsiteY1502" fmla="*/ 3746109 h 5602943"/>
              <a:gd name="connsiteX1503" fmla="*/ 1361636 w 11409980"/>
              <a:gd name="connsiteY1503" fmla="*/ 3734955 h 5602943"/>
              <a:gd name="connsiteX1504" fmla="*/ 1360579 w 11409980"/>
              <a:gd name="connsiteY1504" fmla="*/ 3723541 h 5602943"/>
              <a:gd name="connsiteX1505" fmla="*/ 1306155 w 11409980"/>
              <a:gd name="connsiteY1505" fmla="*/ 3719909 h 5602943"/>
              <a:gd name="connsiteX1506" fmla="*/ 8650741 w 11409980"/>
              <a:gd name="connsiteY1506" fmla="*/ 3702270 h 5602943"/>
              <a:gd name="connsiteX1507" fmla="*/ 8633832 w 11409980"/>
              <a:gd name="connsiteY1507" fmla="*/ 3704086 h 5602943"/>
              <a:gd name="connsiteX1508" fmla="*/ 8605828 w 11409980"/>
              <a:gd name="connsiteY1508" fmla="*/ 3711868 h 5602943"/>
              <a:gd name="connsiteX1509" fmla="*/ 8668706 w 11409980"/>
              <a:gd name="connsiteY1509" fmla="*/ 3720688 h 5602943"/>
              <a:gd name="connsiteX1510" fmla="*/ 8668177 w 11409980"/>
              <a:gd name="connsiteY1510" fmla="*/ 3708755 h 5602943"/>
              <a:gd name="connsiteX1511" fmla="*/ 8650741 w 11409980"/>
              <a:gd name="connsiteY1511" fmla="*/ 3702270 h 5602943"/>
              <a:gd name="connsiteX1512" fmla="*/ 1203648 w 11409980"/>
              <a:gd name="connsiteY1512" fmla="*/ 3670362 h 5602943"/>
              <a:gd name="connsiteX1513" fmla="*/ 1198892 w 11409980"/>
              <a:gd name="connsiteY1513" fmla="*/ 3678923 h 5602943"/>
              <a:gd name="connsiteX1514" fmla="*/ 1223198 w 11409980"/>
              <a:gd name="connsiteY1514" fmla="*/ 3677107 h 5602943"/>
              <a:gd name="connsiteX1515" fmla="*/ 1203648 w 11409980"/>
              <a:gd name="connsiteY1515" fmla="*/ 3670362 h 5602943"/>
              <a:gd name="connsiteX1516" fmla="*/ 9572248 w 11409980"/>
              <a:gd name="connsiteY1516" fmla="*/ 3663099 h 5602943"/>
              <a:gd name="connsiteX1517" fmla="*/ 9534204 w 11409980"/>
              <a:gd name="connsiteY1517" fmla="*/ 3684111 h 5602943"/>
              <a:gd name="connsiteX1518" fmla="*/ 9566436 w 11409980"/>
              <a:gd name="connsiteY1518" fmla="*/ 3675291 h 5602943"/>
              <a:gd name="connsiteX1519" fmla="*/ 9572248 w 11409980"/>
              <a:gd name="connsiteY1519" fmla="*/ 3663099 h 5602943"/>
              <a:gd name="connsiteX1520" fmla="*/ 9517824 w 11409980"/>
              <a:gd name="connsiteY1520" fmla="*/ 3662580 h 5602943"/>
              <a:gd name="connsiteX1521" fmla="*/ 9516239 w 11409980"/>
              <a:gd name="connsiteY1521" fmla="*/ 3671141 h 5602943"/>
              <a:gd name="connsiteX1522" fmla="*/ 9522052 w 11409980"/>
              <a:gd name="connsiteY1522" fmla="*/ 3682036 h 5602943"/>
              <a:gd name="connsiteX1523" fmla="*/ 9521523 w 11409980"/>
              <a:gd name="connsiteY1523" fmla="*/ 3665952 h 5602943"/>
              <a:gd name="connsiteX1524" fmla="*/ 9517824 w 11409980"/>
              <a:gd name="connsiteY1524" fmla="*/ 3662580 h 5602943"/>
              <a:gd name="connsiteX1525" fmla="*/ 9612406 w 11409980"/>
              <a:gd name="connsiteY1525" fmla="*/ 3658689 h 5602943"/>
              <a:gd name="connsiteX1526" fmla="*/ 9602366 w 11409980"/>
              <a:gd name="connsiteY1526" fmla="*/ 3672697 h 5602943"/>
              <a:gd name="connsiteX1527" fmla="*/ 9589685 w 11409980"/>
              <a:gd name="connsiteY1527" fmla="*/ 3686964 h 5602943"/>
              <a:gd name="connsiteX1528" fmla="*/ 9555868 w 11409980"/>
              <a:gd name="connsiteY1528" fmla="*/ 3698119 h 5602943"/>
              <a:gd name="connsiteX1529" fmla="*/ 9560624 w 11409980"/>
              <a:gd name="connsiteY1529" fmla="*/ 3705123 h 5602943"/>
              <a:gd name="connsiteX1530" fmla="*/ 9610821 w 11409980"/>
              <a:gd name="connsiteY1530" fmla="*/ 3685668 h 5602943"/>
              <a:gd name="connsiteX1531" fmla="*/ 9612406 w 11409980"/>
              <a:gd name="connsiteY1531" fmla="*/ 3658689 h 5602943"/>
              <a:gd name="connsiteX1532" fmla="*/ 9804739 w 11409980"/>
              <a:gd name="connsiteY1532" fmla="*/ 3651944 h 5602943"/>
              <a:gd name="connsiteX1533" fmla="*/ 9781490 w 11409980"/>
              <a:gd name="connsiteY1533" fmla="*/ 3655058 h 5602943"/>
              <a:gd name="connsiteX1534" fmla="*/ 9736577 w 11409980"/>
              <a:gd name="connsiteY1534" fmla="*/ 3672697 h 5602943"/>
              <a:gd name="connsiteX1535" fmla="*/ 9703817 w 11409980"/>
              <a:gd name="connsiteY1535" fmla="*/ 3692153 h 5602943"/>
              <a:gd name="connsiteX1536" fmla="*/ 9715970 w 11409980"/>
              <a:gd name="connsiteY1536" fmla="*/ 3699676 h 5602943"/>
              <a:gd name="connsiteX1537" fmla="*/ 9750315 w 11409980"/>
              <a:gd name="connsiteY1537" fmla="*/ 3687743 h 5602943"/>
              <a:gd name="connsiteX1538" fmla="*/ 9764053 w 11409980"/>
              <a:gd name="connsiteY1538" fmla="*/ 3678145 h 5602943"/>
              <a:gd name="connsiteX1539" fmla="*/ 9766695 w 11409980"/>
              <a:gd name="connsiteY1539" fmla="*/ 3686446 h 5602943"/>
              <a:gd name="connsiteX1540" fmla="*/ 9763525 w 11409980"/>
              <a:gd name="connsiteY1540" fmla="*/ 3695525 h 5602943"/>
              <a:gd name="connsiteX1541" fmla="*/ 9754014 w 11409980"/>
              <a:gd name="connsiteY1541" fmla="*/ 3705123 h 5602943"/>
              <a:gd name="connsiteX1542" fmla="*/ 9723367 w 11409980"/>
              <a:gd name="connsiteY1542" fmla="*/ 3711089 h 5602943"/>
              <a:gd name="connsiteX1543" fmla="*/ 9711743 w 11409980"/>
              <a:gd name="connsiteY1543" fmla="*/ 3720688 h 5602943"/>
              <a:gd name="connsiteX1544" fmla="*/ 9724952 w 11409980"/>
              <a:gd name="connsiteY1544" fmla="*/ 3732880 h 5602943"/>
              <a:gd name="connsiteX1545" fmla="*/ 9740804 w 11409980"/>
              <a:gd name="connsiteY1545" fmla="*/ 3738068 h 5602943"/>
              <a:gd name="connsiteX1546" fmla="*/ 9696419 w 11409980"/>
              <a:gd name="connsiteY1546" fmla="*/ 3747925 h 5602943"/>
              <a:gd name="connsiteX1547" fmla="*/ 9647808 w 11409980"/>
              <a:gd name="connsiteY1547" fmla="*/ 3746888 h 5602943"/>
              <a:gd name="connsiteX1548" fmla="*/ 9634598 w 11409980"/>
              <a:gd name="connsiteY1548" fmla="*/ 3741699 h 5602943"/>
              <a:gd name="connsiteX1549" fmla="*/ 9623502 w 11409980"/>
              <a:gd name="connsiteY1549" fmla="*/ 3751557 h 5602943"/>
              <a:gd name="connsiteX1550" fmla="*/ 9603423 w 11409980"/>
              <a:gd name="connsiteY1550" fmla="*/ 3758302 h 5602943"/>
              <a:gd name="connsiteX1551" fmla="*/ 9583345 w 11409980"/>
              <a:gd name="connsiteY1551" fmla="*/ 3779313 h 5602943"/>
              <a:gd name="connsiteX1552" fmla="*/ 9607122 w 11409980"/>
              <a:gd name="connsiteY1552" fmla="*/ 3778535 h 5602943"/>
              <a:gd name="connsiteX1553" fmla="*/ 9634070 w 11409980"/>
              <a:gd name="connsiteY1553" fmla="*/ 3779313 h 5602943"/>
              <a:gd name="connsiteX1554" fmla="*/ 9644109 w 11409980"/>
              <a:gd name="connsiteY1554" fmla="*/ 3791765 h 5602943"/>
              <a:gd name="connsiteX1555" fmla="*/ 9647279 w 11409980"/>
              <a:gd name="connsiteY1555" fmla="*/ 3777757 h 5602943"/>
              <a:gd name="connsiteX1556" fmla="*/ 9651507 w 11409980"/>
              <a:gd name="connsiteY1556" fmla="*/ 3767900 h 5602943"/>
              <a:gd name="connsiteX1557" fmla="*/ 9666830 w 11409980"/>
              <a:gd name="connsiteY1557" fmla="*/ 3788133 h 5602943"/>
              <a:gd name="connsiteX1558" fmla="*/ 9677397 w 11409980"/>
              <a:gd name="connsiteY1558" fmla="*/ 3801104 h 5602943"/>
              <a:gd name="connsiteX1559" fmla="*/ 9718612 w 11409980"/>
              <a:gd name="connsiteY1559" fmla="*/ 3789430 h 5602943"/>
              <a:gd name="connsiteX1560" fmla="*/ 9758241 w 11409980"/>
              <a:gd name="connsiteY1560" fmla="*/ 3749741 h 5602943"/>
              <a:gd name="connsiteX1561" fmla="*/ 9763525 w 11409980"/>
              <a:gd name="connsiteY1561" fmla="*/ 3738068 h 5602943"/>
              <a:gd name="connsiteX1562" fmla="*/ 9768280 w 11409980"/>
              <a:gd name="connsiteY1562" fmla="*/ 3732101 h 5602943"/>
              <a:gd name="connsiteX1563" fmla="*/ 9780961 w 11409980"/>
              <a:gd name="connsiteY1563" fmla="*/ 3707458 h 5602943"/>
              <a:gd name="connsiteX1564" fmla="*/ 9800512 w 11409980"/>
              <a:gd name="connsiteY1564" fmla="*/ 3674513 h 5602943"/>
              <a:gd name="connsiteX1565" fmla="*/ 9810023 w 11409980"/>
              <a:gd name="connsiteY1565" fmla="*/ 3655058 h 5602943"/>
              <a:gd name="connsiteX1566" fmla="*/ 9804739 w 11409980"/>
              <a:gd name="connsiteY1566" fmla="*/ 3651944 h 5602943"/>
              <a:gd name="connsiteX1567" fmla="*/ 472359 w 11409980"/>
              <a:gd name="connsiteY1567" fmla="*/ 3650129 h 5602943"/>
              <a:gd name="connsiteX1568" fmla="*/ 461263 w 11409980"/>
              <a:gd name="connsiteY1568" fmla="*/ 3653501 h 5602943"/>
              <a:gd name="connsiteX1569" fmla="*/ 470246 w 11409980"/>
              <a:gd name="connsiteY1569" fmla="*/ 3660246 h 5602943"/>
              <a:gd name="connsiteX1570" fmla="*/ 481871 w 11409980"/>
              <a:gd name="connsiteY1570" fmla="*/ 3656873 h 5602943"/>
              <a:gd name="connsiteX1571" fmla="*/ 472359 w 11409980"/>
              <a:gd name="connsiteY1571" fmla="*/ 3650129 h 5602943"/>
              <a:gd name="connsiteX1572" fmla="*/ 9562737 w 11409980"/>
              <a:gd name="connsiteY1572" fmla="*/ 3634046 h 5602943"/>
              <a:gd name="connsiteX1573" fmla="*/ 9546357 w 11409980"/>
              <a:gd name="connsiteY1573" fmla="*/ 3636899 h 5602943"/>
              <a:gd name="connsiteX1574" fmla="*/ 9531034 w 11409980"/>
              <a:gd name="connsiteY1574" fmla="*/ 3650907 h 5602943"/>
              <a:gd name="connsiteX1575" fmla="*/ 9546886 w 11409980"/>
              <a:gd name="connsiteY1575" fmla="*/ 3648054 h 5602943"/>
              <a:gd name="connsiteX1576" fmla="*/ 9562737 w 11409980"/>
              <a:gd name="connsiteY1576" fmla="*/ 3634046 h 5602943"/>
              <a:gd name="connsiteX1577" fmla="*/ 925188 w 11409980"/>
              <a:gd name="connsiteY1577" fmla="*/ 3629895 h 5602943"/>
              <a:gd name="connsiteX1578" fmla="*/ 875519 w 11409980"/>
              <a:gd name="connsiteY1578" fmla="*/ 3646497 h 5602943"/>
              <a:gd name="connsiteX1579" fmla="*/ 852270 w 11409980"/>
              <a:gd name="connsiteY1579" fmla="*/ 3661024 h 5602943"/>
              <a:gd name="connsiteX1580" fmla="*/ 885030 w 11409980"/>
              <a:gd name="connsiteY1580" fmla="*/ 3652723 h 5602943"/>
              <a:gd name="connsiteX1581" fmla="*/ 924131 w 11409980"/>
              <a:gd name="connsiteY1581" fmla="*/ 3636121 h 5602943"/>
              <a:gd name="connsiteX1582" fmla="*/ 925188 w 11409980"/>
              <a:gd name="connsiteY1582" fmla="*/ 3629895 h 5602943"/>
              <a:gd name="connsiteX1583" fmla="*/ 9659432 w 11409980"/>
              <a:gd name="connsiteY1583" fmla="*/ 3616665 h 5602943"/>
              <a:gd name="connsiteX1584" fmla="*/ 9637240 w 11409980"/>
              <a:gd name="connsiteY1584" fmla="*/ 3628858 h 5602943"/>
              <a:gd name="connsiteX1585" fmla="*/ 9628786 w 11409980"/>
              <a:gd name="connsiteY1585" fmla="*/ 3636121 h 5602943"/>
              <a:gd name="connsiteX1586" fmla="*/ 9620860 w 11409980"/>
              <a:gd name="connsiteY1586" fmla="*/ 3640531 h 5602943"/>
              <a:gd name="connsiteX1587" fmla="*/ 9671585 w 11409980"/>
              <a:gd name="connsiteY1587" fmla="*/ 3644941 h 5602943"/>
              <a:gd name="connsiteX1588" fmla="*/ 9720725 w 11409980"/>
              <a:gd name="connsiteY1588" fmla="*/ 3631711 h 5602943"/>
              <a:gd name="connsiteX1589" fmla="*/ 9659432 w 11409980"/>
              <a:gd name="connsiteY1589" fmla="*/ 3616665 h 5602943"/>
              <a:gd name="connsiteX1590" fmla="*/ 615024 w 11409980"/>
              <a:gd name="connsiteY1590" fmla="*/ 3610699 h 5602943"/>
              <a:gd name="connsiteX1591" fmla="*/ 615552 w 11409980"/>
              <a:gd name="connsiteY1591" fmla="*/ 3615109 h 5602943"/>
              <a:gd name="connsiteX1592" fmla="*/ 636688 w 11409980"/>
              <a:gd name="connsiteY1592" fmla="*/ 3618222 h 5602943"/>
              <a:gd name="connsiteX1593" fmla="*/ 622422 w 11409980"/>
              <a:gd name="connsiteY1593" fmla="*/ 3610699 h 5602943"/>
              <a:gd name="connsiteX1594" fmla="*/ 615024 w 11409980"/>
              <a:gd name="connsiteY1594" fmla="*/ 3610699 h 5602943"/>
              <a:gd name="connsiteX1595" fmla="*/ 9780433 w 11409980"/>
              <a:gd name="connsiteY1595" fmla="*/ 3604732 h 5602943"/>
              <a:gd name="connsiteX1596" fmla="*/ 9775678 w 11409980"/>
              <a:gd name="connsiteY1596" fmla="*/ 3605252 h 5602943"/>
              <a:gd name="connsiteX1597" fmla="*/ 9769337 w 11409980"/>
              <a:gd name="connsiteY1597" fmla="*/ 3618740 h 5602943"/>
              <a:gd name="connsiteX1598" fmla="*/ 9779905 w 11409980"/>
              <a:gd name="connsiteY1598" fmla="*/ 3613034 h 5602943"/>
              <a:gd name="connsiteX1599" fmla="*/ 9780433 w 11409980"/>
              <a:gd name="connsiteY1599" fmla="*/ 3604732 h 5602943"/>
              <a:gd name="connsiteX1600" fmla="*/ 9742918 w 11409980"/>
              <a:gd name="connsiteY1600" fmla="*/ 3595653 h 5602943"/>
              <a:gd name="connsiteX1601" fmla="*/ 9730765 w 11409980"/>
              <a:gd name="connsiteY1601" fmla="*/ 3605252 h 5602943"/>
              <a:gd name="connsiteX1602" fmla="*/ 9734463 w 11409980"/>
              <a:gd name="connsiteY1602" fmla="*/ 3613034 h 5602943"/>
              <a:gd name="connsiteX1603" fmla="*/ 9746616 w 11409980"/>
              <a:gd name="connsiteY1603" fmla="*/ 3603695 h 5602943"/>
              <a:gd name="connsiteX1604" fmla="*/ 9742918 w 11409980"/>
              <a:gd name="connsiteY1604" fmla="*/ 3595653 h 5602943"/>
              <a:gd name="connsiteX1605" fmla="*/ 654653 w 11409980"/>
              <a:gd name="connsiteY1605" fmla="*/ 3594097 h 5602943"/>
              <a:gd name="connsiteX1606" fmla="*/ 643029 w 11409980"/>
              <a:gd name="connsiteY1606" fmla="*/ 3603695 h 5602943"/>
              <a:gd name="connsiteX1607" fmla="*/ 656238 w 11409980"/>
              <a:gd name="connsiteY1607" fmla="*/ 3605511 h 5602943"/>
              <a:gd name="connsiteX1608" fmla="*/ 667863 w 11409980"/>
              <a:gd name="connsiteY1608" fmla="*/ 3596432 h 5602943"/>
              <a:gd name="connsiteX1609" fmla="*/ 654653 w 11409980"/>
              <a:gd name="connsiteY1609" fmla="*/ 3594097 h 5602943"/>
              <a:gd name="connsiteX1610" fmla="*/ 9643581 w 11409980"/>
              <a:gd name="connsiteY1610" fmla="*/ 3590465 h 5602943"/>
              <a:gd name="connsiteX1611" fmla="*/ 9623502 w 11409980"/>
              <a:gd name="connsiteY1611" fmla="*/ 3592540 h 5602943"/>
              <a:gd name="connsiteX1612" fmla="*/ 9634070 w 11409980"/>
              <a:gd name="connsiteY1612" fmla="*/ 3596432 h 5602943"/>
              <a:gd name="connsiteX1613" fmla="*/ 9643581 w 11409980"/>
              <a:gd name="connsiteY1613" fmla="*/ 3590465 h 5602943"/>
              <a:gd name="connsiteX1614" fmla="*/ 1156621 w 11409980"/>
              <a:gd name="connsiteY1614" fmla="*/ 3589687 h 5602943"/>
              <a:gd name="connsiteX1615" fmla="*/ 1145525 w 11409980"/>
              <a:gd name="connsiteY1615" fmla="*/ 3599285 h 5602943"/>
              <a:gd name="connsiteX1616" fmla="*/ 1168246 w 11409980"/>
              <a:gd name="connsiteY1616" fmla="*/ 3605511 h 5602943"/>
              <a:gd name="connsiteX1617" fmla="*/ 1178285 w 11409980"/>
              <a:gd name="connsiteY1617" fmla="*/ 3596432 h 5602943"/>
              <a:gd name="connsiteX1618" fmla="*/ 1156621 w 11409980"/>
              <a:gd name="connsiteY1618" fmla="*/ 3589687 h 5602943"/>
              <a:gd name="connsiteX1619" fmla="*/ 9666301 w 11409980"/>
              <a:gd name="connsiteY1619" fmla="*/ 3586055 h 5602943"/>
              <a:gd name="connsiteX1620" fmla="*/ 9658376 w 11409980"/>
              <a:gd name="connsiteY1620" fmla="*/ 3594875 h 5602943"/>
              <a:gd name="connsiteX1621" fmla="*/ 9672642 w 11409980"/>
              <a:gd name="connsiteY1621" fmla="*/ 3601879 h 5602943"/>
              <a:gd name="connsiteX1622" fmla="*/ 9678983 w 11409980"/>
              <a:gd name="connsiteY1622" fmla="*/ 3593319 h 5602943"/>
              <a:gd name="connsiteX1623" fmla="*/ 9666301 w 11409980"/>
              <a:gd name="connsiteY1623" fmla="*/ 3586055 h 5602943"/>
              <a:gd name="connsiteX1624" fmla="*/ 8998420 w 11409980"/>
              <a:gd name="connsiteY1624" fmla="*/ 3575679 h 5602943"/>
              <a:gd name="connsiteX1625" fmla="*/ 8982568 w 11409980"/>
              <a:gd name="connsiteY1625" fmla="*/ 3576717 h 5602943"/>
              <a:gd name="connsiteX1626" fmla="*/ 8987323 w 11409980"/>
              <a:gd name="connsiteY1626" fmla="*/ 3580867 h 5602943"/>
              <a:gd name="connsiteX1627" fmla="*/ 8998420 w 11409980"/>
              <a:gd name="connsiteY1627" fmla="*/ 3575679 h 5602943"/>
              <a:gd name="connsiteX1628" fmla="*/ 9721254 w 11409980"/>
              <a:gd name="connsiteY1628" fmla="*/ 3575420 h 5602943"/>
              <a:gd name="connsiteX1629" fmla="*/ 9705402 w 11409980"/>
              <a:gd name="connsiteY1629" fmla="*/ 3576717 h 5602943"/>
              <a:gd name="connsiteX1630" fmla="*/ 9711214 w 11409980"/>
              <a:gd name="connsiteY1630" fmla="*/ 3580867 h 5602943"/>
              <a:gd name="connsiteX1631" fmla="*/ 9721254 w 11409980"/>
              <a:gd name="connsiteY1631" fmla="*/ 3575420 h 5602943"/>
              <a:gd name="connsiteX1632" fmla="*/ 805244 w 11409980"/>
              <a:gd name="connsiteY1632" fmla="*/ 3575420 h 5602943"/>
              <a:gd name="connsiteX1633" fmla="*/ 788864 w 11409980"/>
              <a:gd name="connsiteY1633" fmla="*/ 3575679 h 5602943"/>
              <a:gd name="connsiteX1634" fmla="*/ 794147 w 11409980"/>
              <a:gd name="connsiteY1634" fmla="*/ 3580089 h 5602943"/>
              <a:gd name="connsiteX1635" fmla="*/ 805244 w 11409980"/>
              <a:gd name="connsiteY1635" fmla="*/ 3575420 h 5602943"/>
              <a:gd name="connsiteX1636" fmla="*/ 573876 w 11409980"/>
              <a:gd name="connsiteY1636" fmla="*/ 3558749 h 5602943"/>
              <a:gd name="connsiteX1637" fmla="*/ 530482 w 11409980"/>
              <a:gd name="connsiteY1637" fmla="*/ 3594097 h 5602943"/>
              <a:gd name="connsiteX1638" fmla="*/ 499836 w 11409980"/>
              <a:gd name="connsiteY1638" fmla="*/ 3627042 h 5602943"/>
              <a:gd name="connsiteX1639" fmla="*/ 532067 w 11409980"/>
              <a:gd name="connsiteY1639" fmla="*/ 3607067 h 5602943"/>
              <a:gd name="connsiteX1640" fmla="*/ 573281 w 11409980"/>
              <a:gd name="connsiteY1640" fmla="*/ 3573085 h 5602943"/>
              <a:gd name="connsiteX1641" fmla="*/ 579094 w 11409980"/>
              <a:gd name="connsiteY1641" fmla="*/ 3559596 h 5602943"/>
              <a:gd name="connsiteX1642" fmla="*/ 573876 w 11409980"/>
              <a:gd name="connsiteY1642" fmla="*/ 3558749 h 5602943"/>
              <a:gd name="connsiteX1643" fmla="*/ 9748730 w 11409980"/>
              <a:gd name="connsiteY1643" fmla="*/ 3555445 h 5602943"/>
              <a:gd name="connsiteX1644" fmla="*/ 9728651 w 11409980"/>
              <a:gd name="connsiteY1644" fmla="*/ 3557261 h 5602943"/>
              <a:gd name="connsiteX1645" fmla="*/ 9738690 w 11409980"/>
              <a:gd name="connsiteY1645" fmla="*/ 3560634 h 5602943"/>
              <a:gd name="connsiteX1646" fmla="*/ 9748730 w 11409980"/>
              <a:gd name="connsiteY1646" fmla="*/ 3555445 h 5602943"/>
              <a:gd name="connsiteX1647" fmla="*/ 1096914 w 11409980"/>
              <a:gd name="connsiteY1647" fmla="*/ 3553630 h 5602943"/>
              <a:gd name="connsiteX1648" fmla="*/ 984367 w 11409980"/>
              <a:gd name="connsiteY1648" fmla="*/ 3585277 h 5602943"/>
              <a:gd name="connsiteX1649" fmla="*/ 987537 w 11409980"/>
              <a:gd name="connsiteY1649" fmla="*/ 3609402 h 5602943"/>
              <a:gd name="connsiteX1650" fmla="*/ 1062568 w 11409980"/>
              <a:gd name="connsiteY1650" fmla="*/ 3605511 h 5602943"/>
              <a:gd name="connsiteX1651" fmla="*/ 1130730 w 11409980"/>
              <a:gd name="connsiteY1651" fmla="*/ 3594097 h 5602943"/>
              <a:gd name="connsiteX1652" fmla="*/ 1115935 w 11409980"/>
              <a:gd name="connsiteY1652" fmla="*/ 3583461 h 5602943"/>
              <a:gd name="connsiteX1653" fmla="*/ 1086874 w 11409980"/>
              <a:gd name="connsiteY1653" fmla="*/ 3575420 h 5602943"/>
              <a:gd name="connsiteX1654" fmla="*/ 1067852 w 11409980"/>
              <a:gd name="connsiteY1654" fmla="*/ 3564265 h 5602943"/>
              <a:gd name="connsiteX1655" fmla="*/ 1087931 w 11409980"/>
              <a:gd name="connsiteY1655" fmla="*/ 3562190 h 5602943"/>
              <a:gd name="connsiteX1656" fmla="*/ 1096914 w 11409980"/>
              <a:gd name="connsiteY1656" fmla="*/ 3553630 h 5602943"/>
              <a:gd name="connsiteX1657" fmla="*/ 1277622 w 11409980"/>
              <a:gd name="connsiteY1657" fmla="*/ 3552851 h 5602943"/>
              <a:gd name="connsiteX1658" fmla="*/ 1274980 w 11409980"/>
              <a:gd name="connsiteY1658" fmla="*/ 3561412 h 5602943"/>
              <a:gd name="connsiteX1659" fmla="*/ 1284491 w 11409980"/>
              <a:gd name="connsiteY1659" fmla="*/ 3568675 h 5602943"/>
              <a:gd name="connsiteX1660" fmla="*/ 1287133 w 11409980"/>
              <a:gd name="connsiteY1660" fmla="*/ 3559855 h 5602943"/>
              <a:gd name="connsiteX1661" fmla="*/ 1277622 w 11409980"/>
              <a:gd name="connsiteY1661" fmla="*/ 3552851 h 5602943"/>
              <a:gd name="connsiteX1662" fmla="*/ 1243145 w 11409980"/>
              <a:gd name="connsiteY1662" fmla="*/ 3550225 h 5602943"/>
              <a:gd name="connsiteX1663" fmla="*/ 1231652 w 11409980"/>
              <a:gd name="connsiteY1663" fmla="*/ 3550516 h 5602943"/>
              <a:gd name="connsiteX1664" fmla="*/ 1168246 w 11409980"/>
              <a:gd name="connsiteY1664" fmla="*/ 3550516 h 5602943"/>
              <a:gd name="connsiteX1665" fmla="*/ 1121219 w 11409980"/>
              <a:gd name="connsiteY1665" fmla="*/ 3558039 h 5602943"/>
              <a:gd name="connsiteX1666" fmla="*/ 1158735 w 11409980"/>
              <a:gd name="connsiteY1666" fmla="*/ 3563487 h 5602943"/>
              <a:gd name="connsiteX1667" fmla="*/ 1197307 w 11409980"/>
              <a:gd name="connsiteY1667" fmla="*/ 3568675 h 5602943"/>
              <a:gd name="connsiteX1668" fmla="*/ 1233238 w 11409980"/>
              <a:gd name="connsiteY1668" fmla="*/ 3561412 h 5602943"/>
              <a:gd name="connsiteX1669" fmla="*/ 1243145 w 11409980"/>
              <a:gd name="connsiteY1669" fmla="*/ 3550225 h 5602943"/>
              <a:gd name="connsiteX1670" fmla="*/ 9862333 w 11409980"/>
              <a:gd name="connsiteY1670" fmla="*/ 3543772 h 5602943"/>
              <a:gd name="connsiteX1671" fmla="*/ 9848067 w 11409980"/>
              <a:gd name="connsiteY1671" fmla="*/ 3550516 h 5602943"/>
              <a:gd name="connsiteX1672" fmla="*/ 9814250 w 11409980"/>
              <a:gd name="connsiteY1672" fmla="*/ 3563487 h 5602943"/>
              <a:gd name="connsiteX1673" fmla="*/ 9798398 w 11409980"/>
              <a:gd name="connsiteY1673" fmla="*/ 3574642 h 5602943"/>
              <a:gd name="connsiteX1674" fmla="*/ 9819534 w 11409980"/>
              <a:gd name="connsiteY1674" fmla="*/ 3578273 h 5602943"/>
              <a:gd name="connsiteX1675" fmla="*/ 9825346 w 11409980"/>
              <a:gd name="connsiteY1675" fmla="*/ 3592022 h 5602943"/>
              <a:gd name="connsiteX1676" fmla="*/ 9808966 w 11409980"/>
              <a:gd name="connsiteY1676" fmla="*/ 3606289 h 5602943"/>
              <a:gd name="connsiteX1677" fmla="*/ 9846481 w 11409980"/>
              <a:gd name="connsiteY1677" fmla="*/ 3593319 h 5602943"/>
              <a:gd name="connsiteX1678" fmla="*/ 9886111 w 11409980"/>
              <a:gd name="connsiteY1678" fmla="*/ 3578273 h 5602943"/>
              <a:gd name="connsiteX1679" fmla="*/ 9902491 w 11409980"/>
              <a:gd name="connsiteY1679" fmla="*/ 3554667 h 5602943"/>
              <a:gd name="connsiteX1680" fmla="*/ 9868674 w 11409980"/>
              <a:gd name="connsiteY1680" fmla="*/ 3548441 h 5602943"/>
              <a:gd name="connsiteX1681" fmla="*/ 9862333 w 11409980"/>
              <a:gd name="connsiteY1681" fmla="*/ 3543772 h 5602943"/>
              <a:gd name="connsiteX1682" fmla="*/ 1000219 w 11409980"/>
              <a:gd name="connsiteY1682" fmla="*/ 3531839 h 5602943"/>
              <a:gd name="connsiteX1683" fmla="*/ 984367 w 11409980"/>
              <a:gd name="connsiteY1683" fmla="*/ 3532618 h 5602943"/>
              <a:gd name="connsiteX1684" fmla="*/ 989651 w 11409980"/>
              <a:gd name="connsiteY1684" fmla="*/ 3537028 h 5602943"/>
              <a:gd name="connsiteX1685" fmla="*/ 1000219 w 11409980"/>
              <a:gd name="connsiteY1685" fmla="*/ 3531839 h 5602943"/>
              <a:gd name="connsiteX1686" fmla="*/ 1195722 w 11409980"/>
              <a:gd name="connsiteY1686" fmla="*/ 3517831 h 5602943"/>
              <a:gd name="connsiteX1687" fmla="*/ 1180399 w 11409980"/>
              <a:gd name="connsiteY1687" fmla="*/ 3528208 h 5602943"/>
              <a:gd name="connsiteX1688" fmla="*/ 1202591 w 11409980"/>
              <a:gd name="connsiteY1688" fmla="*/ 3534433 h 5602943"/>
              <a:gd name="connsiteX1689" fmla="*/ 1217386 w 11409980"/>
              <a:gd name="connsiteY1689" fmla="*/ 3524316 h 5602943"/>
              <a:gd name="connsiteX1690" fmla="*/ 1195722 w 11409980"/>
              <a:gd name="connsiteY1690" fmla="*/ 3517831 h 5602943"/>
              <a:gd name="connsiteX1691" fmla="*/ 10173025 w 11409980"/>
              <a:gd name="connsiteY1691" fmla="*/ 3516275 h 5602943"/>
              <a:gd name="connsiteX1692" fmla="*/ 10157173 w 11409980"/>
              <a:gd name="connsiteY1692" fmla="*/ 3517053 h 5602943"/>
              <a:gd name="connsiteX1693" fmla="*/ 10162986 w 11409980"/>
              <a:gd name="connsiteY1693" fmla="*/ 3521463 h 5602943"/>
              <a:gd name="connsiteX1694" fmla="*/ 10173025 w 11409980"/>
              <a:gd name="connsiteY1694" fmla="*/ 3516275 h 5602943"/>
              <a:gd name="connsiteX1695" fmla="*/ 9945290 w 11409980"/>
              <a:gd name="connsiteY1695" fmla="*/ 3508233 h 5602943"/>
              <a:gd name="connsiteX1696" fmla="*/ 9905661 w 11409980"/>
              <a:gd name="connsiteY1696" fmla="*/ 3520685 h 5602943"/>
              <a:gd name="connsiteX1697" fmla="*/ 9947932 w 11409980"/>
              <a:gd name="connsiteY1697" fmla="*/ 3525095 h 5602943"/>
              <a:gd name="connsiteX1698" fmla="*/ 9987561 w 11409980"/>
              <a:gd name="connsiteY1698" fmla="*/ 3513422 h 5602943"/>
              <a:gd name="connsiteX1699" fmla="*/ 9945290 w 11409980"/>
              <a:gd name="connsiteY1699" fmla="*/ 3508233 h 5602943"/>
              <a:gd name="connsiteX1700" fmla="*/ 2052767 w 11409980"/>
              <a:gd name="connsiteY1700" fmla="*/ 3500451 h 5602943"/>
              <a:gd name="connsiteX1701" fmla="*/ 2036915 w 11409980"/>
              <a:gd name="connsiteY1701" fmla="*/ 3501229 h 5602943"/>
              <a:gd name="connsiteX1702" fmla="*/ 2041670 w 11409980"/>
              <a:gd name="connsiteY1702" fmla="*/ 3505639 h 5602943"/>
              <a:gd name="connsiteX1703" fmla="*/ 2052767 w 11409980"/>
              <a:gd name="connsiteY1703" fmla="*/ 3500451 h 5602943"/>
              <a:gd name="connsiteX1704" fmla="*/ 1112237 w 11409980"/>
              <a:gd name="connsiteY1704" fmla="*/ 3476067 h 5602943"/>
              <a:gd name="connsiteX1705" fmla="*/ 1102726 w 11409980"/>
              <a:gd name="connsiteY1705" fmla="*/ 3478661 h 5602943"/>
              <a:gd name="connsiteX1706" fmla="*/ 1049887 w 11409980"/>
              <a:gd name="connsiteY1706" fmla="*/ 3490075 h 5602943"/>
              <a:gd name="connsiteX1707" fmla="*/ 1036677 w 11409980"/>
              <a:gd name="connsiteY1707" fmla="*/ 3498894 h 5602943"/>
              <a:gd name="connsiteX1708" fmla="*/ 1110123 w 11409980"/>
              <a:gd name="connsiteY1708" fmla="*/ 3481255 h 5602943"/>
              <a:gd name="connsiteX1709" fmla="*/ 1112237 w 11409980"/>
              <a:gd name="connsiteY1709" fmla="*/ 3476067 h 5602943"/>
              <a:gd name="connsiteX1710" fmla="*/ 9648865 w 11409980"/>
              <a:gd name="connsiteY1710" fmla="*/ 3461021 h 5602943"/>
              <a:gd name="connsiteX1711" fmla="*/ 9641467 w 11409980"/>
              <a:gd name="connsiteY1711" fmla="*/ 3466988 h 5602943"/>
              <a:gd name="connsiteX1712" fmla="*/ 9652035 w 11409980"/>
              <a:gd name="connsiteY1712" fmla="*/ 3477883 h 5602943"/>
              <a:gd name="connsiteX1713" fmla="*/ 9705930 w 11409980"/>
              <a:gd name="connsiteY1713" fmla="*/ 3471398 h 5602943"/>
              <a:gd name="connsiteX1714" fmla="*/ 9699590 w 11409980"/>
              <a:gd name="connsiteY1714" fmla="*/ 3468544 h 5602943"/>
              <a:gd name="connsiteX1715" fmla="*/ 9672642 w 11409980"/>
              <a:gd name="connsiteY1715" fmla="*/ 3466209 h 5602943"/>
              <a:gd name="connsiteX1716" fmla="*/ 9648865 w 11409980"/>
              <a:gd name="connsiteY1716" fmla="*/ 3461021 h 5602943"/>
              <a:gd name="connsiteX1717" fmla="*/ 9806820 w 11409980"/>
              <a:gd name="connsiteY1717" fmla="*/ 3458760 h 5602943"/>
              <a:gd name="connsiteX1718" fmla="*/ 9747673 w 11409980"/>
              <a:gd name="connsiteY1718" fmla="*/ 3475029 h 5602943"/>
              <a:gd name="connsiteX1719" fmla="*/ 9810023 w 11409980"/>
              <a:gd name="connsiteY1719" fmla="*/ 3474251 h 5602943"/>
              <a:gd name="connsiteX1720" fmla="*/ 9872372 w 11409980"/>
              <a:gd name="connsiteY1720" fmla="*/ 3472954 h 5602943"/>
              <a:gd name="connsiteX1721" fmla="*/ 9850709 w 11409980"/>
              <a:gd name="connsiteY1721" fmla="*/ 3483849 h 5602943"/>
              <a:gd name="connsiteX1722" fmla="*/ 9802625 w 11409980"/>
              <a:gd name="connsiteY1722" fmla="*/ 3488000 h 5602943"/>
              <a:gd name="connsiteX1723" fmla="*/ 9795756 w 11409980"/>
              <a:gd name="connsiteY1723" fmla="*/ 3497598 h 5602943"/>
              <a:gd name="connsiteX1724" fmla="*/ 9894036 w 11409980"/>
              <a:gd name="connsiteY1724" fmla="*/ 3488000 h 5602943"/>
              <a:gd name="connsiteX1725" fmla="*/ 9909360 w 11409980"/>
              <a:gd name="connsiteY1725" fmla="*/ 3482812 h 5602943"/>
              <a:gd name="connsiteX1726" fmla="*/ 9924683 w 11409980"/>
              <a:gd name="connsiteY1726" fmla="*/ 3474251 h 5602943"/>
              <a:gd name="connsiteX1727" fmla="*/ 9859691 w 11409980"/>
              <a:gd name="connsiteY1727" fmla="*/ 3459984 h 5602943"/>
              <a:gd name="connsiteX1728" fmla="*/ 9806820 w 11409980"/>
              <a:gd name="connsiteY1728" fmla="*/ 3458760 h 5602943"/>
              <a:gd name="connsiteX1729" fmla="*/ 9532619 w 11409980"/>
              <a:gd name="connsiteY1729" fmla="*/ 3456611 h 5602943"/>
              <a:gd name="connsiteX1730" fmla="*/ 9511484 w 11409980"/>
              <a:gd name="connsiteY1730" fmla="*/ 3459206 h 5602943"/>
              <a:gd name="connsiteX1731" fmla="*/ 9522052 w 11409980"/>
              <a:gd name="connsiteY1731" fmla="*/ 3462578 h 5602943"/>
              <a:gd name="connsiteX1732" fmla="*/ 9532619 w 11409980"/>
              <a:gd name="connsiteY1732" fmla="*/ 3456611 h 5602943"/>
              <a:gd name="connsiteX1733" fmla="*/ 9829573 w 11409980"/>
              <a:gd name="connsiteY1733" fmla="*/ 3438194 h 5602943"/>
              <a:gd name="connsiteX1734" fmla="*/ 9808966 w 11409980"/>
              <a:gd name="connsiteY1734" fmla="*/ 3439231 h 5602943"/>
              <a:gd name="connsiteX1735" fmla="*/ 9820062 w 11409980"/>
              <a:gd name="connsiteY1735" fmla="*/ 3442863 h 5602943"/>
              <a:gd name="connsiteX1736" fmla="*/ 9829573 w 11409980"/>
              <a:gd name="connsiteY1736" fmla="*/ 3438194 h 5602943"/>
              <a:gd name="connsiteX1737" fmla="*/ 9710422 w 11409980"/>
              <a:gd name="connsiteY1737" fmla="*/ 3433751 h 5602943"/>
              <a:gd name="connsiteX1738" fmla="*/ 9690607 w 11409980"/>
              <a:gd name="connsiteY1738" fmla="*/ 3434562 h 5602943"/>
              <a:gd name="connsiteX1739" fmla="*/ 9656790 w 11409980"/>
              <a:gd name="connsiteY1739" fmla="*/ 3445198 h 5602943"/>
              <a:gd name="connsiteX1740" fmla="*/ 9685323 w 11409980"/>
              <a:gd name="connsiteY1740" fmla="*/ 3448051 h 5602943"/>
              <a:gd name="connsiteX1741" fmla="*/ 9719140 w 11409980"/>
              <a:gd name="connsiteY1741" fmla="*/ 3437415 h 5602943"/>
              <a:gd name="connsiteX1742" fmla="*/ 9710422 w 11409980"/>
              <a:gd name="connsiteY1742" fmla="*/ 3433751 h 5602943"/>
              <a:gd name="connsiteX1743" fmla="*/ 9639882 w 11409980"/>
              <a:gd name="connsiteY1743" fmla="*/ 3427039 h 5602943"/>
              <a:gd name="connsiteX1744" fmla="*/ 9631956 w 11409980"/>
              <a:gd name="connsiteY1744" fmla="*/ 3436378 h 5602943"/>
              <a:gd name="connsiteX1745" fmla="*/ 9636183 w 11409980"/>
              <a:gd name="connsiteY1745" fmla="*/ 3444419 h 5602943"/>
              <a:gd name="connsiteX1746" fmla="*/ 9644109 w 11409980"/>
              <a:gd name="connsiteY1746" fmla="*/ 3434821 h 5602943"/>
              <a:gd name="connsiteX1747" fmla="*/ 9639882 w 11409980"/>
              <a:gd name="connsiteY1747" fmla="*/ 3427039 h 5602943"/>
              <a:gd name="connsiteX1748" fmla="*/ 1139184 w 11409980"/>
              <a:gd name="connsiteY1748" fmla="*/ 3424186 h 5602943"/>
              <a:gd name="connsiteX1749" fmla="*/ 1097442 w 11409980"/>
              <a:gd name="connsiteY1749" fmla="*/ 3425742 h 5602943"/>
              <a:gd name="connsiteX1750" fmla="*/ 1046717 w 11409980"/>
              <a:gd name="connsiteY1750" fmla="*/ 3450386 h 5602943"/>
              <a:gd name="connsiteX1751" fmla="*/ 1149224 w 11409980"/>
              <a:gd name="connsiteY1751" fmla="*/ 3431449 h 5602943"/>
              <a:gd name="connsiteX1752" fmla="*/ 1139184 w 11409980"/>
              <a:gd name="connsiteY1752" fmla="*/ 3424186 h 5602943"/>
              <a:gd name="connsiteX1753" fmla="*/ 630347 w 11409980"/>
              <a:gd name="connsiteY1753" fmla="*/ 3404470 h 5602943"/>
              <a:gd name="connsiteX1754" fmla="*/ 533124 w 11409980"/>
              <a:gd name="connsiteY1754" fmla="*/ 3457649 h 5602943"/>
              <a:gd name="connsiteX1755" fmla="*/ 582264 w 11409980"/>
              <a:gd name="connsiteY1755" fmla="*/ 3439231 h 5602943"/>
              <a:gd name="connsiteX1756" fmla="*/ 630347 w 11409980"/>
              <a:gd name="connsiteY1756" fmla="*/ 3404470 h 5602943"/>
              <a:gd name="connsiteX1757" fmla="*/ 9578589 w 11409980"/>
              <a:gd name="connsiteY1757" fmla="*/ 3374120 h 5602943"/>
              <a:gd name="connsiteX1758" fmla="*/ 9573305 w 11409980"/>
              <a:gd name="connsiteY1758" fmla="*/ 3382940 h 5602943"/>
              <a:gd name="connsiteX1759" fmla="*/ 9593384 w 11409980"/>
              <a:gd name="connsiteY1759" fmla="*/ 3380605 h 5602943"/>
              <a:gd name="connsiteX1760" fmla="*/ 9578589 w 11409980"/>
              <a:gd name="connsiteY1760" fmla="*/ 3374120 h 5602943"/>
              <a:gd name="connsiteX1761" fmla="*/ 9516239 w 11409980"/>
              <a:gd name="connsiteY1761" fmla="*/ 3374120 h 5602943"/>
              <a:gd name="connsiteX1762" fmla="*/ 9495632 w 11409980"/>
              <a:gd name="connsiteY1762" fmla="*/ 3375417 h 5602943"/>
              <a:gd name="connsiteX1763" fmla="*/ 9506200 w 11409980"/>
              <a:gd name="connsiteY1763" fmla="*/ 3379049 h 5602943"/>
              <a:gd name="connsiteX1764" fmla="*/ 9516239 w 11409980"/>
              <a:gd name="connsiteY1764" fmla="*/ 3374120 h 5602943"/>
              <a:gd name="connsiteX1765" fmla="*/ 9631428 w 11409980"/>
              <a:gd name="connsiteY1765" fmla="*/ 3373342 h 5602943"/>
              <a:gd name="connsiteX1766" fmla="*/ 9597611 w 11409980"/>
              <a:gd name="connsiteY1766" fmla="*/ 3387609 h 5602943"/>
              <a:gd name="connsiteX1767" fmla="*/ 9589157 w 11409980"/>
              <a:gd name="connsiteY1767" fmla="*/ 3408621 h 5602943"/>
              <a:gd name="connsiteX1768" fmla="*/ 9615576 w 11409980"/>
              <a:gd name="connsiteY1768" fmla="*/ 3407584 h 5602943"/>
              <a:gd name="connsiteX1769" fmla="*/ 9634070 w 11409980"/>
              <a:gd name="connsiteY1769" fmla="*/ 3402395 h 5602943"/>
              <a:gd name="connsiteX1770" fmla="*/ 9631428 w 11409980"/>
              <a:gd name="connsiteY1770" fmla="*/ 3373342 h 5602943"/>
              <a:gd name="connsiteX1771" fmla="*/ 10001299 w 11409980"/>
              <a:gd name="connsiteY1771" fmla="*/ 3371007 h 5602943"/>
              <a:gd name="connsiteX1772" fmla="*/ 9986504 w 11409980"/>
              <a:gd name="connsiteY1772" fmla="*/ 3371785 h 5602943"/>
              <a:gd name="connsiteX1773" fmla="*/ 9991788 w 11409980"/>
              <a:gd name="connsiteY1773" fmla="*/ 3376195 h 5602943"/>
              <a:gd name="connsiteX1774" fmla="*/ 10001299 w 11409980"/>
              <a:gd name="connsiteY1774" fmla="*/ 3371007 h 5602943"/>
              <a:gd name="connsiteX1775" fmla="*/ 575923 w 11409980"/>
              <a:gd name="connsiteY1775" fmla="*/ 3369710 h 5602943"/>
              <a:gd name="connsiteX1776" fmla="*/ 483984 w 11409980"/>
              <a:gd name="connsiteY1776" fmla="*/ 3435599 h 5602943"/>
              <a:gd name="connsiteX1777" fmla="*/ 477115 w 11409980"/>
              <a:gd name="connsiteY1777" fmla="*/ 3453239 h 5602943"/>
              <a:gd name="connsiteX1778" fmla="*/ 464962 w 11409980"/>
              <a:gd name="connsiteY1778" fmla="*/ 3467766 h 5602943"/>
              <a:gd name="connsiteX1779" fmla="*/ 526783 w 11409980"/>
              <a:gd name="connsiteY1779" fmla="*/ 3438194 h 5602943"/>
              <a:gd name="connsiteX1780" fmla="*/ 566413 w 11409980"/>
              <a:gd name="connsiteY1780" fmla="*/ 3398764 h 5602943"/>
              <a:gd name="connsiteX1781" fmla="*/ 575923 w 11409980"/>
              <a:gd name="connsiteY1781" fmla="*/ 3369710 h 5602943"/>
              <a:gd name="connsiteX1782" fmla="*/ 181746 w 11409980"/>
              <a:gd name="connsiteY1782" fmla="*/ 3323017 h 5602943"/>
              <a:gd name="connsiteX1783" fmla="*/ 156384 w 11409980"/>
              <a:gd name="connsiteY1783" fmla="*/ 3339360 h 5602943"/>
              <a:gd name="connsiteX1784" fmla="*/ 118340 w 11409980"/>
              <a:gd name="connsiteY1784" fmla="*/ 3356740 h 5602943"/>
              <a:gd name="connsiteX1785" fmla="*/ 106187 w 11409980"/>
              <a:gd name="connsiteY1785" fmla="*/ 3365560 h 5602943"/>
              <a:gd name="connsiteX1786" fmla="*/ 121510 w 11409980"/>
              <a:gd name="connsiteY1786" fmla="*/ 3398764 h 5602943"/>
              <a:gd name="connsiteX1787" fmla="*/ 152157 w 11409980"/>
              <a:gd name="connsiteY1787" fmla="*/ 3361150 h 5602943"/>
              <a:gd name="connsiteX1788" fmla="*/ 9923098 w 11409980"/>
              <a:gd name="connsiteY1788" fmla="*/ 3307193 h 5602943"/>
              <a:gd name="connsiteX1789" fmla="*/ 9919927 w 11409980"/>
              <a:gd name="connsiteY1789" fmla="*/ 3315754 h 5602943"/>
              <a:gd name="connsiteX1790" fmla="*/ 9929438 w 11409980"/>
              <a:gd name="connsiteY1790" fmla="*/ 3323795 h 5602943"/>
              <a:gd name="connsiteX1791" fmla="*/ 9932609 w 11409980"/>
              <a:gd name="connsiteY1791" fmla="*/ 3314975 h 5602943"/>
              <a:gd name="connsiteX1792" fmla="*/ 9923098 w 11409980"/>
              <a:gd name="connsiteY1792" fmla="*/ 3307193 h 5602943"/>
              <a:gd name="connsiteX1793" fmla="*/ 520971 w 11409980"/>
              <a:gd name="connsiteY1793" fmla="*/ 3301486 h 5602943"/>
              <a:gd name="connsiteX1794" fmla="*/ 513045 w 11409980"/>
              <a:gd name="connsiteY1794" fmla="*/ 3310825 h 5602943"/>
              <a:gd name="connsiteX1795" fmla="*/ 517272 w 11409980"/>
              <a:gd name="connsiteY1795" fmla="*/ 3318607 h 5602943"/>
              <a:gd name="connsiteX1796" fmla="*/ 525198 w 11409980"/>
              <a:gd name="connsiteY1796" fmla="*/ 3310306 h 5602943"/>
              <a:gd name="connsiteX1797" fmla="*/ 520971 w 11409980"/>
              <a:gd name="connsiteY1797" fmla="*/ 3301486 h 5602943"/>
              <a:gd name="connsiteX1798" fmla="*/ 9855992 w 11409980"/>
              <a:gd name="connsiteY1798" fmla="*/ 3296298 h 5602943"/>
              <a:gd name="connsiteX1799" fmla="*/ 9849123 w 11409980"/>
              <a:gd name="connsiteY1799" fmla="*/ 3305896 h 5602943"/>
              <a:gd name="connsiteX1800" fmla="*/ 9857578 w 11409980"/>
              <a:gd name="connsiteY1800" fmla="*/ 3313938 h 5602943"/>
              <a:gd name="connsiteX1801" fmla="*/ 9864975 w 11409980"/>
              <a:gd name="connsiteY1801" fmla="*/ 3304340 h 5602943"/>
              <a:gd name="connsiteX1802" fmla="*/ 9855992 w 11409980"/>
              <a:gd name="connsiteY1802" fmla="*/ 3296298 h 5602943"/>
              <a:gd name="connsiteX1803" fmla="*/ 148986 w 11409980"/>
              <a:gd name="connsiteY1803" fmla="*/ 3287219 h 5602943"/>
              <a:gd name="connsiteX1804" fmla="*/ 122039 w 11409980"/>
              <a:gd name="connsiteY1804" fmla="*/ 3319385 h 5602943"/>
              <a:gd name="connsiteX1805" fmla="*/ 101960 w 11409980"/>
              <a:gd name="connsiteY1805" fmla="*/ 3353627 h 5602943"/>
              <a:gd name="connsiteX1806" fmla="*/ 128908 w 11409980"/>
              <a:gd name="connsiteY1806" fmla="*/ 3333393 h 5602943"/>
              <a:gd name="connsiteX1807" fmla="*/ 156912 w 11409980"/>
              <a:gd name="connsiteY1807" fmla="*/ 3299152 h 5602943"/>
              <a:gd name="connsiteX1808" fmla="*/ 148986 w 11409980"/>
              <a:gd name="connsiteY1808" fmla="*/ 3287219 h 5602943"/>
              <a:gd name="connsiteX1809" fmla="*/ 212921 w 11409980"/>
              <a:gd name="connsiteY1809" fmla="*/ 3283587 h 5602943"/>
              <a:gd name="connsiteX1810" fmla="*/ 199712 w 11409980"/>
              <a:gd name="connsiteY1810" fmla="*/ 3293185 h 5602943"/>
              <a:gd name="connsiteX1811" fmla="*/ 199183 w 11409980"/>
              <a:gd name="connsiteY1811" fmla="*/ 3306415 h 5602943"/>
              <a:gd name="connsiteX1812" fmla="*/ 212921 w 11409980"/>
              <a:gd name="connsiteY1812" fmla="*/ 3296298 h 5602943"/>
              <a:gd name="connsiteX1813" fmla="*/ 212921 w 11409980"/>
              <a:gd name="connsiteY1813" fmla="*/ 3283587 h 5602943"/>
              <a:gd name="connsiteX1814" fmla="*/ 9734992 w 11409980"/>
              <a:gd name="connsiteY1814" fmla="*/ 3259203 h 5602943"/>
              <a:gd name="connsiteX1815" fmla="*/ 9733407 w 11409980"/>
              <a:gd name="connsiteY1815" fmla="*/ 3282549 h 5602943"/>
              <a:gd name="connsiteX1816" fmla="*/ 9746088 w 11409980"/>
              <a:gd name="connsiteY1816" fmla="*/ 3267763 h 5602943"/>
              <a:gd name="connsiteX1817" fmla="*/ 9734992 w 11409980"/>
              <a:gd name="connsiteY1817" fmla="*/ 3259203 h 5602943"/>
              <a:gd name="connsiteX1818" fmla="*/ 388874 w 11409980"/>
              <a:gd name="connsiteY1818" fmla="*/ 3242341 h 5602943"/>
              <a:gd name="connsiteX1819" fmla="*/ 376721 w 11409980"/>
              <a:gd name="connsiteY1819" fmla="*/ 3252718 h 5602943"/>
              <a:gd name="connsiteX1820" fmla="*/ 357171 w 11409980"/>
              <a:gd name="connsiteY1820" fmla="*/ 3272173 h 5602943"/>
              <a:gd name="connsiteX1821" fmla="*/ 361398 w 11409980"/>
              <a:gd name="connsiteY1821" fmla="*/ 3284106 h 5602943"/>
              <a:gd name="connsiteX1822" fmla="*/ 382534 w 11409980"/>
              <a:gd name="connsiteY1822" fmla="*/ 3272951 h 5602943"/>
              <a:gd name="connsiteX1823" fmla="*/ 394687 w 11409980"/>
              <a:gd name="connsiteY1823" fmla="*/ 3243120 h 5602943"/>
              <a:gd name="connsiteX1824" fmla="*/ 388874 w 11409980"/>
              <a:gd name="connsiteY1824" fmla="*/ 3242341 h 5602943"/>
              <a:gd name="connsiteX1825" fmla="*/ 202882 w 11409980"/>
              <a:gd name="connsiteY1825" fmla="*/ 3238450 h 5602943"/>
              <a:gd name="connsiteX1826" fmla="*/ 193371 w 11409980"/>
              <a:gd name="connsiteY1826" fmla="*/ 3246751 h 5602943"/>
              <a:gd name="connsiteX1827" fmla="*/ 183860 w 11409980"/>
              <a:gd name="connsiteY1827" fmla="*/ 3265947 h 5602943"/>
              <a:gd name="connsiteX1828" fmla="*/ 197070 w 11409980"/>
              <a:gd name="connsiteY1828" fmla="*/ 3249864 h 5602943"/>
              <a:gd name="connsiteX1829" fmla="*/ 202882 w 11409980"/>
              <a:gd name="connsiteY1829" fmla="*/ 3238450 h 5602943"/>
              <a:gd name="connsiteX1830" fmla="*/ 690584 w 11409980"/>
              <a:gd name="connsiteY1830" fmla="*/ 3237672 h 5602943"/>
              <a:gd name="connsiteX1831" fmla="*/ 680016 w 11409980"/>
              <a:gd name="connsiteY1831" fmla="*/ 3246751 h 5602943"/>
              <a:gd name="connsiteX1832" fmla="*/ 694811 w 11409980"/>
              <a:gd name="connsiteY1832" fmla="*/ 3251939 h 5602943"/>
              <a:gd name="connsiteX1833" fmla="*/ 699038 w 11409980"/>
              <a:gd name="connsiteY1833" fmla="*/ 3237672 h 5602943"/>
              <a:gd name="connsiteX1834" fmla="*/ 690584 w 11409980"/>
              <a:gd name="connsiteY1834" fmla="*/ 3237672 h 5602943"/>
              <a:gd name="connsiteX1835" fmla="*/ 647784 w 11409980"/>
              <a:gd name="connsiteY1835" fmla="*/ 3232224 h 5602943"/>
              <a:gd name="connsiteX1836" fmla="*/ 639858 w 11409980"/>
              <a:gd name="connsiteY1836" fmla="*/ 3242341 h 5602943"/>
              <a:gd name="connsiteX1837" fmla="*/ 622422 w 11409980"/>
              <a:gd name="connsiteY1837" fmla="*/ 3255571 h 5602943"/>
              <a:gd name="connsiteX1838" fmla="*/ 539993 w 11409980"/>
              <a:gd name="connsiteY1838" fmla="*/ 3314716 h 5602943"/>
              <a:gd name="connsiteX1839" fmla="*/ 515687 w 11409980"/>
              <a:gd name="connsiteY1839" fmla="*/ 3345585 h 5602943"/>
              <a:gd name="connsiteX1840" fmla="*/ 494023 w 11409980"/>
              <a:gd name="connsiteY1840" fmla="*/ 3380605 h 5602943"/>
              <a:gd name="connsiteX1841" fmla="*/ 558487 w 11409980"/>
              <a:gd name="connsiteY1841" fmla="*/ 3340138 h 5602943"/>
              <a:gd name="connsiteX1842" fmla="*/ 648841 w 11409980"/>
              <a:gd name="connsiteY1842" fmla="*/ 3239747 h 5602943"/>
              <a:gd name="connsiteX1843" fmla="*/ 647784 w 11409980"/>
              <a:gd name="connsiteY1843" fmla="*/ 3232224 h 5602943"/>
              <a:gd name="connsiteX1844" fmla="*/ 726514 w 11409980"/>
              <a:gd name="connsiteY1844" fmla="*/ 3222886 h 5602943"/>
              <a:gd name="connsiteX1845" fmla="*/ 713304 w 11409980"/>
              <a:gd name="connsiteY1845" fmla="*/ 3232484 h 5602943"/>
              <a:gd name="connsiteX1846" fmla="*/ 718060 w 11409980"/>
              <a:gd name="connsiteY1846" fmla="*/ 3241304 h 5602943"/>
              <a:gd name="connsiteX1847" fmla="*/ 730213 w 11409980"/>
              <a:gd name="connsiteY1847" fmla="*/ 3230928 h 5602943"/>
              <a:gd name="connsiteX1848" fmla="*/ 726514 w 11409980"/>
              <a:gd name="connsiteY1848" fmla="*/ 3222886 h 5602943"/>
              <a:gd name="connsiteX1849" fmla="*/ 9825346 w 11409980"/>
              <a:gd name="connsiteY1849" fmla="*/ 3216660 h 5602943"/>
              <a:gd name="connsiteX1850" fmla="*/ 9748201 w 11409980"/>
              <a:gd name="connsiteY1850" fmla="*/ 3233781 h 5602943"/>
              <a:gd name="connsiteX1851" fmla="*/ 9762468 w 11409980"/>
              <a:gd name="connsiteY1851" fmla="*/ 3248308 h 5602943"/>
              <a:gd name="connsiteX1852" fmla="*/ 9814778 w 11409980"/>
              <a:gd name="connsiteY1852" fmla="*/ 3236116 h 5602943"/>
              <a:gd name="connsiteX1853" fmla="*/ 9840141 w 11409980"/>
              <a:gd name="connsiteY1853" fmla="*/ 3225739 h 5602943"/>
              <a:gd name="connsiteX1854" fmla="*/ 9849123 w 11409980"/>
              <a:gd name="connsiteY1854" fmla="*/ 3221329 h 5602943"/>
              <a:gd name="connsiteX1855" fmla="*/ 9825346 w 11409980"/>
              <a:gd name="connsiteY1855" fmla="*/ 3216660 h 5602943"/>
              <a:gd name="connsiteX1856" fmla="*/ 458621 w 11409980"/>
              <a:gd name="connsiteY1856" fmla="*/ 3205506 h 5602943"/>
              <a:gd name="connsiteX1857" fmla="*/ 450696 w 11409980"/>
              <a:gd name="connsiteY1857" fmla="*/ 3215104 h 5602943"/>
              <a:gd name="connsiteX1858" fmla="*/ 454923 w 11409980"/>
              <a:gd name="connsiteY1858" fmla="*/ 3222886 h 5602943"/>
              <a:gd name="connsiteX1859" fmla="*/ 462849 w 11409980"/>
              <a:gd name="connsiteY1859" fmla="*/ 3214326 h 5602943"/>
              <a:gd name="connsiteX1860" fmla="*/ 458621 w 11409980"/>
              <a:gd name="connsiteY1860" fmla="*/ 3205506 h 5602943"/>
              <a:gd name="connsiteX1861" fmla="*/ 62331 w 11409980"/>
              <a:gd name="connsiteY1861" fmla="*/ 3201874 h 5602943"/>
              <a:gd name="connsiteX1862" fmla="*/ 36968 w 11409980"/>
              <a:gd name="connsiteY1862" fmla="*/ 3227296 h 5602943"/>
              <a:gd name="connsiteX1863" fmla="*/ 52820 w 11409980"/>
              <a:gd name="connsiteY1863" fmla="*/ 3233781 h 5602943"/>
              <a:gd name="connsiteX1864" fmla="*/ 67615 w 11409980"/>
              <a:gd name="connsiteY1864" fmla="*/ 3210694 h 5602943"/>
              <a:gd name="connsiteX1865" fmla="*/ 62331 w 11409980"/>
              <a:gd name="connsiteY1865" fmla="*/ 3201874 h 5602943"/>
              <a:gd name="connsiteX1866" fmla="*/ 9914643 w 11409980"/>
              <a:gd name="connsiteY1866" fmla="*/ 3182937 h 5602943"/>
              <a:gd name="connsiteX1867" fmla="*/ 9873429 w 11409980"/>
              <a:gd name="connsiteY1867" fmla="*/ 3187347 h 5602943"/>
              <a:gd name="connsiteX1868" fmla="*/ 9891923 w 11409980"/>
              <a:gd name="connsiteY1868" fmla="*/ 3188904 h 5602943"/>
              <a:gd name="connsiteX1869" fmla="*/ 9914643 w 11409980"/>
              <a:gd name="connsiteY1869" fmla="*/ 3183716 h 5602943"/>
              <a:gd name="connsiteX1870" fmla="*/ 9959556 w 11409980"/>
              <a:gd name="connsiteY1870" fmla="*/ 3180084 h 5602943"/>
              <a:gd name="connsiteX1871" fmla="*/ 9944233 w 11409980"/>
              <a:gd name="connsiteY1871" fmla="*/ 3180862 h 5602943"/>
              <a:gd name="connsiteX1872" fmla="*/ 9949517 w 11409980"/>
              <a:gd name="connsiteY1872" fmla="*/ 3185272 h 5602943"/>
              <a:gd name="connsiteX1873" fmla="*/ 9959556 w 11409980"/>
              <a:gd name="connsiteY1873" fmla="*/ 3180084 h 5602943"/>
              <a:gd name="connsiteX1874" fmla="*/ 947908 w 11409980"/>
              <a:gd name="connsiteY1874" fmla="*/ 3179306 h 5602943"/>
              <a:gd name="connsiteX1875" fmla="*/ 926773 w 11409980"/>
              <a:gd name="connsiteY1875" fmla="*/ 3181640 h 5602943"/>
              <a:gd name="connsiteX1876" fmla="*/ 937869 w 11409980"/>
              <a:gd name="connsiteY1876" fmla="*/ 3185272 h 5602943"/>
              <a:gd name="connsiteX1877" fmla="*/ 947908 w 11409980"/>
              <a:gd name="connsiteY1877" fmla="*/ 3179306 h 5602943"/>
              <a:gd name="connsiteX1878" fmla="*/ 527840 w 11409980"/>
              <a:gd name="connsiteY1878" fmla="*/ 3178495 h 5602943"/>
              <a:gd name="connsiteX1879" fmla="*/ 522028 w 11409980"/>
              <a:gd name="connsiteY1879" fmla="*/ 3178527 h 5602943"/>
              <a:gd name="connsiteX1880" fmla="*/ 514631 w 11409980"/>
              <a:gd name="connsiteY1880" fmla="*/ 3192535 h 5602943"/>
              <a:gd name="connsiteX1881" fmla="*/ 523613 w 11409980"/>
              <a:gd name="connsiteY1881" fmla="*/ 3199539 h 5602943"/>
              <a:gd name="connsiteX1882" fmla="*/ 530482 w 11409980"/>
              <a:gd name="connsiteY1882" fmla="*/ 3186050 h 5602943"/>
              <a:gd name="connsiteX1883" fmla="*/ 527840 w 11409980"/>
              <a:gd name="connsiteY1883" fmla="*/ 3178495 h 5602943"/>
              <a:gd name="connsiteX1884" fmla="*/ 632989 w 11409980"/>
              <a:gd name="connsiteY1884" fmla="*/ 3168929 h 5602943"/>
              <a:gd name="connsiteX1885" fmla="*/ 621365 w 11409980"/>
              <a:gd name="connsiteY1885" fmla="*/ 3178527 h 5602943"/>
              <a:gd name="connsiteX1886" fmla="*/ 634575 w 11409980"/>
              <a:gd name="connsiteY1886" fmla="*/ 3180862 h 5602943"/>
              <a:gd name="connsiteX1887" fmla="*/ 646199 w 11409980"/>
              <a:gd name="connsiteY1887" fmla="*/ 3171523 h 5602943"/>
              <a:gd name="connsiteX1888" fmla="*/ 632989 w 11409980"/>
              <a:gd name="connsiteY1888" fmla="*/ 3168929 h 5602943"/>
              <a:gd name="connsiteX1889" fmla="*/ 9812136 w 11409980"/>
              <a:gd name="connsiteY1889" fmla="*/ 3151030 h 5602943"/>
              <a:gd name="connsiteX1890" fmla="*/ 9791001 w 11409980"/>
              <a:gd name="connsiteY1890" fmla="*/ 3153106 h 5602943"/>
              <a:gd name="connsiteX1891" fmla="*/ 9802097 w 11409980"/>
              <a:gd name="connsiteY1891" fmla="*/ 3156218 h 5602943"/>
              <a:gd name="connsiteX1892" fmla="*/ 9812136 w 11409980"/>
              <a:gd name="connsiteY1892" fmla="*/ 3151030 h 5602943"/>
              <a:gd name="connsiteX1893" fmla="*/ 998633 w 11409980"/>
              <a:gd name="connsiteY1893" fmla="*/ 3146880 h 5602943"/>
              <a:gd name="connsiteX1894" fmla="*/ 981197 w 11409980"/>
              <a:gd name="connsiteY1894" fmla="*/ 3156737 h 5602943"/>
              <a:gd name="connsiteX1895" fmla="*/ 1001804 w 11409980"/>
              <a:gd name="connsiteY1895" fmla="*/ 3154662 h 5602943"/>
              <a:gd name="connsiteX1896" fmla="*/ 998633 w 11409980"/>
              <a:gd name="connsiteY1896" fmla="*/ 3146880 h 5602943"/>
              <a:gd name="connsiteX1897" fmla="*/ 10039871 w 11409980"/>
              <a:gd name="connsiteY1897" fmla="*/ 3146102 h 5602943"/>
              <a:gd name="connsiteX1898" fmla="*/ 10010810 w 11409980"/>
              <a:gd name="connsiteY1898" fmla="*/ 3148696 h 5602943"/>
              <a:gd name="connsiteX1899" fmla="*/ 10025605 w 11409980"/>
              <a:gd name="connsiteY1899" fmla="*/ 3152068 h 5602943"/>
              <a:gd name="connsiteX1900" fmla="*/ 10039871 w 11409980"/>
              <a:gd name="connsiteY1900" fmla="*/ 3146102 h 5602943"/>
              <a:gd name="connsiteX1901" fmla="*/ 732326 w 11409980"/>
              <a:gd name="connsiteY1901" fmla="*/ 3138060 h 5602943"/>
              <a:gd name="connsiteX1902" fmla="*/ 690584 w 11409980"/>
              <a:gd name="connsiteY1902" fmla="*/ 3154662 h 5602943"/>
              <a:gd name="connsiteX1903" fmla="*/ 658352 w 11409980"/>
              <a:gd name="connsiteY1903" fmla="*/ 3170486 h 5602943"/>
              <a:gd name="connsiteX1904" fmla="*/ 694811 w 11409980"/>
              <a:gd name="connsiteY1904" fmla="*/ 3161925 h 5602943"/>
              <a:gd name="connsiteX1905" fmla="*/ 738138 w 11409980"/>
              <a:gd name="connsiteY1905" fmla="*/ 3144286 h 5602943"/>
              <a:gd name="connsiteX1906" fmla="*/ 732326 w 11409980"/>
              <a:gd name="connsiteY1906" fmla="*/ 3138060 h 5602943"/>
              <a:gd name="connsiteX1907" fmla="*/ 523085 w 11409980"/>
              <a:gd name="connsiteY1907" fmla="*/ 3132612 h 5602943"/>
              <a:gd name="connsiteX1908" fmla="*/ 490325 w 11409980"/>
              <a:gd name="connsiteY1908" fmla="*/ 3155440 h 5602943"/>
              <a:gd name="connsiteX1909" fmla="*/ 458621 w 11409980"/>
              <a:gd name="connsiteY1909" fmla="*/ 3174896 h 5602943"/>
              <a:gd name="connsiteX1910" fmla="*/ 447525 w 11409980"/>
              <a:gd name="connsiteY1910" fmla="*/ 3184494 h 5602943"/>
              <a:gd name="connsiteX1911" fmla="*/ 468661 w 11409980"/>
              <a:gd name="connsiteY1911" fmla="*/ 3187347 h 5602943"/>
              <a:gd name="connsiteX1912" fmla="*/ 507761 w 11409980"/>
              <a:gd name="connsiteY1912" fmla="*/ 3161147 h 5602943"/>
              <a:gd name="connsiteX1913" fmla="*/ 526255 w 11409980"/>
              <a:gd name="connsiteY1913" fmla="*/ 3138060 h 5602943"/>
              <a:gd name="connsiteX1914" fmla="*/ 523085 w 11409980"/>
              <a:gd name="connsiteY1914" fmla="*/ 3132612 h 5602943"/>
              <a:gd name="connsiteX1915" fmla="*/ 10129169 w 11409980"/>
              <a:gd name="connsiteY1915" fmla="*/ 3130018 h 5602943"/>
              <a:gd name="connsiteX1916" fmla="*/ 10114374 w 11409980"/>
              <a:gd name="connsiteY1916" fmla="*/ 3130537 h 5602943"/>
              <a:gd name="connsiteX1917" fmla="*/ 10119129 w 11409980"/>
              <a:gd name="connsiteY1917" fmla="*/ 3135725 h 5602943"/>
              <a:gd name="connsiteX1918" fmla="*/ 10129169 w 11409980"/>
              <a:gd name="connsiteY1918" fmla="*/ 3130018 h 5602943"/>
              <a:gd name="connsiteX1919" fmla="*/ 730014 w 11409980"/>
              <a:gd name="connsiteY1919" fmla="*/ 3118864 h 5602943"/>
              <a:gd name="connsiteX1920" fmla="*/ 711719 w 11409980"/>
              <a:gd name="connsiteY1920" fmla="*/ 3121458 h 5602943"/>
              <a:gd name="connsiteX1921" fmla="*/ 683714 w 11409980"/>
              <a:gd name="connsiteY1921" fmla="*/ 3130537 h 5602943"/>
              <a:gd name="connsiteX1922" fmla="*/ 736025 w 11409980"/>
              <a:gd name="connsiteY1922" fmla="*/ 3121717 h 5602943"/>
              <a:gd name="connsiteX1923" fmla="*/ 730014 w 11409980"/>
              <a:gd name="connsiteY1923" fmla="*/ 3118864 h 5602943"/>
              <a:gd name="connsiteX1924" fmla="*/ 787807 w 11409980"/>
              <a:gd name="connsiteY1924" fmla="*/ 3110303 h 5602943"/>
              <a:gd name="connsiteX1925" fmla="*/ 771955 w 11409980"/>
              <a:gd name="connsiteY1925" fmla="*/ 3111082 h 5602943"/>
              <a:gd name="connsiteX1926" fmla="*/ 777239 w 11409980"/>
              <a:gd name="connsiteY1926" fmla="*/ 3116270 h 5602943"/>
              <a:gd name="connsiteX1927" fmla="*/ 787807 w 11409980"/>
              <a:gd name="connsiteY1927" fmla="*/ 3110303 h 5602943"/>
              <a:gd name="connsiteX1928" fmla="*/ 855969 w 11409980"/>
              <a:gd name="connsiteY1928" fmla="*/ 3109006 h 5602943"/>
              <a:gd name="connsiteX1929" fmla="*/ 848571 w 11409980"/>
              <a:gd name="connsiteY1929" fmla="*/ 3118345 h 5602943"/>
              <a:gd name="connsiteX1930" fmla="*/ 858082 w 11409980"/>
              <a:gd name="connsiteY1930" fmla="*/ 3125868 h 5602943"/>
              <a:gd name="connsiteX1931" fmla="*/ 865480 w 11409980"/>
              <a:gd name="connsiteY1931" fmla="*/ 3117048 h 5602943"/>
              <a:gd name="connsiteX1932" fmla="*/ 855969 w 11409980"/>
              <a:gd name="connsiteY1932" fmla="*/ 3109006 h 5602943"/>
              <a:gd name="connsiteX1933" fmla="*/ 9919927 w 11409980"/>
              <a:gd name="connsiteY1933" fmla="*/ 3107450 h 5602943"/>
              <a:gd name="connsiteX1934" fmla="*/ 9904076 w 11409980"/>
              <a:gd name="connsiteY1934" fmla="*/ 3108228 h 5602943"/>
              <a:gd name="connsiteX1935" fmla="*/ 9909360 w 11409980"/>
              <a:gd name="connsiteY1935" fmla="*/ 3112638 h 5602943"/>
              <a:gd name="connsiteX1936" fmla="*/ 9919927 w 11409980"/>
              <a:gd name="connsiteY1936" fmla="*/ 3107450 h 5602943"/>
              <a:gd name="connsiteX1937" fmla="*/ 9856587 w 11409980"/>
              <a:gd name="connsiteY1937" fmla="*/ 3098533 h 5602943"/>
              <a:gd name="connsiteX1938" fmla="*/ 9821119 w 11409980"/>
              <a:gd name="connsiteY1938" fmla="*/ 3099668 h 5602943"/>
              <a:gd name="connsiteX1939" fmla="*/ 9773036 w 11409980"/>
              <a:gd name="connsiteY1939" fmla="*/ 3109006 h 5602943"/>
              <a:gd name="connsiteX1940" fmla="*/ 9808438 w 11409980"/>
              <a:gd name="connsiteY1940" fmla="*/ 3116270 h 5602943"/>
              <a:gd name="connsiteX1941" fmla="*/ 9876600 w 11409980"/>
              <a:gd name="connsiteY1941" fmla="*/ 3101484 h 5602943"/>
              <a:gd name="connsiteX1942" fmla="*/ 9856587 w 11409980"/>
              <a:gd name="connsiteY1942" fmla="*/ 3098533 h 5602943"/>
              <a:gd name="connsiteX1943" fmla="*/ 9648865 w 11409980"/>
              <a:gd name="connsiteY1943" fmla="*/ 3091626 h 5602943"/>
              <a:gd name="connsiteX1944" fmla="*/ 9622445 w 11409980"/>
              <a:gd name="connsiteY1944" fmla="*/ 3103040 h 5602943"/>
              <a:gd name="connsiteX1945" fmla="*/ 9684795 w 11409980"/>
              <a:gd name="connsiteY1945" fmla="*/ 3100705 h 5602943"/>
              <a:gd name="connsiteX1946" fmla="*/ 9648865 w 11409980"/>
              <a:gd name="connsiteY1946" fmla="*/ 3091626 h 5602943"/>
              <a:gd name="connsiteX1947" fmla="*/ 156384 w 11409980"/>
              <a:gd name="connsiteY1947" fmla="*/ 3090070 h 5602943"/>
              <a:gd name="connsiteX1948" fmla="*/ 94034 w 11409980"/>
              <a:gd name="connsiteY1948" fmla="*/ 3180084 h 5602943"/>
              <a:gd name="connsiteX1949" fmla="*/ 64973 w 11409980"/>
              <a:gd name="connsiteY1949" fmla="*/ 3235337 h 5602943"/>
              <a:gd name="connsiteX1950" fmla="*/ 44894 w 11409980"/>
              <a:gd name="connsiteY1950" fmla="*/ 3280993 h 5602943"/>
              <a:gd name="connsiteX1951" fmla="*/ 94034 w 11409980"/>
              <a:gd name="connsiteY1951" fmla="*/ 3239747 h 5602943"/>
              <a:gd name="connsiteX1952" fmla="*/ 108829 w 11409980"/>
              <a:gd name="connsiteY1952" fmla="*/ 3180862 h 5602943"/>
              <a:gd name="connsiteX1953" fmla="*/ 105659 w 11409980"/>
              <a:gd name="connsiteY1953" fmla="*/ 3177230 h 5602943"/>
              <a:gd name="connsiteX1954" fmla="*/ 142117 w 11409980"/>
              <a:gd name="connsiteY1954" fmla="*/ 3152327 h 5602943"/>
              <a:gd name="connsiteX1955" fmla="*/ 159554 w 11409980"/>
              <a:gd name="connsiteY1955" fmla="*/ 3132872 h 5602943"/>
              <a:gd name="connsiteX1956" fmla="*/ 156384 w 11409980"/>
              <a:gd name="connsiteY1956" fmla="*/ 3090070 h 5602943"/>
              <a:gd name="connsiteX1957" fmla="*/ 666806 w 11409980"/>
              <a:gd name="connsiteY1957" fmla="*/ 3078656 h 5602943"/>
              <a:gd name="connsiteX1958" fmla="*/ 606570 w 11409980"/>
              <a:gd name="connsiteY1958" fmla="*/ 3121458 h 5602943"/>
              <a:gd name="connsiteX1959" fmla="*/ 604985 w 11409980"/>
              <a:gd name="connsiteY1959" fmla="*/ 3136503 h 5602943"/>
              <a:gd name="connsiteX1960" fmla="*/ 654653 w 11409980"/>
              <a:gd name="connsiteY1960" fmla="*/ 3109006 h 5602943"/>
              <a:gd name="connsiteX1961" fmla="*/ 680016 w 11409980"/>
              <a:gd name="connsiteY1961" fmla="*/ 3080472 h 5602943"/>
              <a:gd name="connsiteX1962" fmla="*/ 666806 w 11409980"/>
              <a:gd name="connsiteY1962" fmla="*/ 3078656 h 5602943"/>
              <a:gd name="connsiteX1963" fmla="*/ 302747 w 11409980"/>
              <a:gd name="connsiteY1963" fmla="*/ 3076062 h 5602943"/>
              <a:gd name="connsiteX1964" fmla="*/ 263646 w 11409980"/>
              <a:gd name="connsiteY1964" fmla="*/ 3105893 h 5602943"/>
              <a:gd name="connsiteX1965" fmla="*/ 239341 w 11409980"/>
              <a:gd name="connsiteY1965" fmla="*/ 3133650 h 5602943"/>
              <a:gd name="connsiteX1966" fmla="*/ 268930 w 11409980"/>
              <a:gd name="connsiteY1966" fmla="*/ 3112638 h 5602943"/>
              <a:gd name="connsiteX1967" fmla="*/ 301690 w 11409980"/>
              <a:gd name="connsiteY1967" fmla="*/ 3084103 h 5602943"/>
              <a:gd name="connsiteX1968" fmla="*/ 302747 w 11409980"/>
              <a:gd name="connsiteY1968" fmla="*/ 3076062 h 5602943"/>
              <a:gd name="connsiteX1969" fmla="*/ 9736048 w 11409980"/>
              <a:gd name="connsiteY1969" fmla="*/ 3075283 h 5602943"/>
              <a:gd name="connsiteX1970" fmla="*/ 9715441 w 11409980"/>
              <a:gd name="connsiteY1970" fmla="*/ 3084882 h 5602943"/>
              <a:gd name="connsiteX1971" fmla="*/ 9723896 w 11409980"/>
              <a:gd name="connsiteY1971" fmla="*/ 3096295 h 5602943"/>
              <a:gd name="connsiteX1972" fmla="*/ 9746088 w 11409980"/>
              <a:gd name="connsiteY1972" fmla="*/ 3087216 h 5602943"/>
              <a:gd name="connsiteX1973" fmla="*/ 9736048 w 11409980"/>
              <a:gd name="connsiteY1973" fmla="*/ 3075283 h 5602943"/>
              <a:gd name="connsiteX1974" fmla="*/ 971157 w 11409980"/>
              <a:gd name="connsiteY1974" fmla="*/ 3049862 h 5602943"/>
              <a:gd name="connsiteX1975" fmla="*/ 961118 w 11409980"/>
              <a:gd name="connsiteY1975" fmla="*/ 3051677 h 5602943"/>
              <a:gd name="connsiteX1976" fmla="*/ 917262 w 11409980"/>
              <a:gd name="connsiteY1976" fmla="*/ 3066204 h 5602943"/>
              <a:gd name="connsiteX1977" fmla="*/ 906694 w 11409980"/>
              <a:gd name="connsiteY1977" fmla="*/ 3097074 h 5602943"/>
              <a:gd name="connsiteX1978" fmla="*/ 925188 w 11409980"/>
              <a:gd name="connsiteY1978" fmla="*/ 3096295 h 5602943"/>
              <a:gd name="connsiteX1979" fmla="*/ 907751 w 11409980"/>
              <a:gd name="connsiteY1979" fmla="*/ 3101484 h 5602943"/>
              <a:gd name="connsiteX1980" fmla="*/ 890314 w 11409980"/>
              <a:gd name="connsiteY1980" fmla="*/ 3116270 h 5602943"/>
              <a:gd name="connsiteX1981" fmla="*/ 937340 w 11409980"/>
              <a:gd name="connsiteY1981" fmla="*/ 3100705 h 5602943"/>
              <a:gd name="connsiteX1982" fmla="*/ 951079 w 11409980"/>
              <a:gd name="connsiteY1982" fmla="*/ 3091626 h 5602943"/>
              <a:gd name="connsiteX1983" fmla="*/ 962175 w 11409980"/>
              <a:gd name="connsiteY1983" fmla="*/ 3082806 h 5602943"/>
              <a:gd name="connsiteX1984" fmla="*/ 972214 w 11409980"/>
              <a:gd name="connsiteY1984" fmla="*/ 3076840 h 5602943"/>
              <a:gd name="connsiteX1985" fmla="*/ 997577 w 11409980"/>
              <a:gd name="connsiteY1985" fmla="*/ 3055828 h 5602943"/>
              <a:gd name="connsiteX1986" fmla="*/ 987537 w 11409980"/>
              <a:gd name="connsiteY1986" fmla="*/ 3061016 h 5602943"/>
              <a:gd name="connsiteX1987" fmla="*/ 975913 w 11409980"/>
              <a:gd name="connsiteY1987" fmla="*/ 3072689 h 5602943"/>
              <a:gd name="connsiteX1988" fmla="*/ 971686 w 11409980"/>
              <a:gd name="connsiteY1988" fmla="*/ 3059460 h 5602943"/>
              <a:gd name="connsiteX1989" fmla="*/ 971157 w 11409980"/>
              <a:gd name="connsiteY1989" fmla="*/ 3049862 h 5602943"/>
              <a:gd name="connsiteX1990" fmla="*/ 361398 w 11409980"/>
              <a:gd name="connsiteY1990" fmla="*/ 3034038 h 5602943"/>
              <a:gd name="connsiteX1991" fmla="*/ 348189 w 11409980"/>
              <a:gd name="connsiteY1991" fmla="*/ 3046489 h 5602943"/>
              <a:gd name="connsiteX1992" fmla="*/ 332865 w 11409980"/>
              <a:gd name="connsiteY1992" fmla="*/ 3071911 h 5602943"/>
              <a:gd name="connsiteX1993" fmla="*/ 303276 w 11409980"/>
              <a:gd name="connsiteY1993" fmla="*/ 3107450 h 5602943"/>
              <a:gd name="connsiteX1994" fmla="*/ 287424 w 11409980"/>
              <a:gd name="connsiteY1994" fmla="*/ 3133650 h 5602943"/>
              <a:gd name="connsiteX1995" fmla="*/ 322297 w 11409980"/>
              <a:gd name="connsiteY1995" fmla="*/ 3106672 h 5602943"/>
              <a:gd name="connsiteX1996" fmla="*/ 339734 w 11409980"/>
              <a:gd name="connsiteY1996" fmla="*/ 3088513 h 5602943"/>
              <a:gd name="connsiteX1997" fmla="*/ 354001 w 11409980"/>
              <a:gd name="connsiteY1997" fmla="*/ 3055828 h 5602943"/>
              <a:gd name="connsiteX1998" fmla="*/ 367739 w 11409980"/>
              <a:gd name="connsiteY1998" fmla="*/ 3034038 h 5602943"/>
              <a:gd name="connsiteX1999" fmla="*/ 361398 w 11409980"/>
              <a:gd name="connsiteY1999" fmla="*/ 3034038 h 5602943"/>
              <a:gd name="connsiteX2000" fmla="*/ 886615 w 11409980"/>
              <a:gd name="connsiteY2000" fmla="*/ 3030406 h 5602943"/>
              <a:gd name="connsiteX2001" fmla="*/ 852270 w 11409980"/>
              <a:gd name="connsiteY2001" fmla="*/ 3033260 h 5602943"/>
              <a:gd name="connsiteX2002" fmla="*/ 814226 w 11409980"/>
              <a:gd name="connsiteY2002" fmla="*/ 3049083 h 5602943"/>
              <a:gd name="connsiteX2003" fmla="*/ 794676 w 11409980"/>
              <a:gd name="connsiteY2003" fmla="*/ 3063870 h 5602943"/>
              <a:gd name="connsiteX2004" fmla="*/ 775654 w 11409980"/>
              <a:gd name="connsiteY2004" fmla="*/ 3078656 h 5602943"/>
              <a:gd name="connsiteX2005" fmla="*/ 749763 w 11409980"/>
              <a:gd name="connsiteY2005" fmla="*/ 3084882 h 5602943"/>
              <a:gd name="connsiteX2006" fmla="*/ 711719 w 11409980"/>
              <a:gd name="connsiteY2006" fmla="*/ 3089291 h 5602943"/>
              <a:gd name="connsiteX2007" fmla="*/ 757160 w 11409980"/>
              <a:gd name="connsiteY2007" fmla="*/ 3101484 h 5602943"/>
              <a:gd name="connsiteX2008" fmla="*/ 848043 w 11409980"/>
              <a:gd name="connsiteY2008" fmla="*/ 3061016 h 5602943"/>
              <a:gd name="connsiteX2009" fmla="*/ 987537 w 11409980"/>
              <a:gd name="connsiteY2009" fmla="*/ 3012248 h 5602943"/>
              <a:gd name="connsiteX2010" fmla="*/ 900882 w 11409980"/>
              <a:gd name="connsiteY2010" fmla="*/ 3049083 h 5602943"/>
              <a:gd name="connsiteX2011" fmla="*/ 932057 w 11409980"/>
              <a:gd name="connsiteY2011" fmla="*/ 3049862 h 5602943"/>
              <a:gd name="connsiteX2012" fmla="*/ 984367 w 11409980"/>
              <a:gd name="connsiteY2012" fmla="*/ 3032222 h 5602943"/>
              <a:gd name="connsiteX2013" fmla="*/ 987537 w 11409980"/>
              <a:gd name="connsiteY2013" fmla="*/ 3012248 h 5602943"/>
              <a:gd name="connsiteX2014" fmla="*/ 449111 w 11409980"/>
              <a:gd name="connsiteY2014" fmla="*/ 2973336 h 5602943"/>
              <a:gd name="connsiteX2015" fmla="*/ 442241 w 11409980"/>
              <a:gd name="connsiteY2015" fmla="*/ 2975412 h 5602943"/>
              <a:gd name="connsiteX2016" fmla="*/ 437486 w 11409980"/>
              <a:gd name="connsiteY2016" fmla="*/ 2987604 h 5602943"/>
              <a:gd name="connsiteX2017" fmla="*/ 450167 w 11409980"/>
              <a:gd name="connsiteY2017" fmla="*/ 2978006 h 5602943"/>
              <a:gd name="connsiteX2018" fmla="*/ 449111 w 11409980"/>
              <a:gd name="connsiteY2018" fmla="*/ 2973336 h 5602943"/>
              <a:gd name="connsiteX2019" fmla="*/ 10026133 w 11409980"/>
              <a:gd name="connsiteY2019" fmla="*/ 2952843 h 5602943"/>
              <a:gd name="connsiteX2020" fmla="*/ 10006054 w 11409980"/>
              <a:gd name="connsiteY2020" fmla="*/ 2955178 h 5602943"/>
              <a:gd name="connsiteX2021" fmla="*/ 10017151 w 11409980"/>
              <a:gd name="connsiteY2021" fmla="*/ 2957772 h 5602943"/>
              <a:gd name="connsiteX2022" fmla="*/ 10026133 w 11409980"/>
              <a:gd name="connsiteY2022" fmla="*/ 2952843 h 5602943"/>
              <a:gd name="connsiteX2023" fmla="*/ 985424 w 11409980"/>
              <a:gd name="connsiteY2023" fmla="*/ 2950768 h 5602943"/>
              <a:gd name="connsiteX2024" fmla="*/ 931528 w 11409980"/>
              <a:gd name="connsiteY2024" fmla="*/ 2967370 h 5602943"/>
              <a:gd name="connsiteX2025" fmla="*/ 999690 w 11409980"/>
              <a:gd name="connsiteY2025" fmla="*/ 2960626 h 5602943"/>
              <a:gd name="connsiteX2026" fmla="*/ 985424 w 11409980"/>
              <a:gd name="connsiteY2026" fmla="*/ 2950768 h 5602943"/>
              <a:gd name="connsiteX2027" fmla="*/ 10079500 w 11409980"/>
              <a:gd name="connsiteY2027" fmla="*/ 2944802 h 5602943"/>
              <a:gd name="connsiteX2028" fmla="*/ 10062064 w 11409980"/>
              <a:gd name="connsiteY2028" fmla="*/ 2955178 h 5602943"/>
              <a:gd name="connsiteX2029" fmla="*/ 10069989 w 11409980"/>
              <a:gd name="connsiteY2029" fmla="*/ 2962960 h 5602943"/>
              <a:gd name="connsiteX2030" fmla="*/ 10086369 w 11409980"/>
              <a:gd name="connsiteY2030" fmla="*/ 2952843 h 5602943"/>
              <a:gd name="connsiteX2031" fmla="*/ 10079500 w 11409980"/>
              <a:gd name="connsiteY2031" fmla="*/ 2944802 h 5602943"/>
              <a:gd name="connsiteX2032" fmla="*/ 403669 w 11409980"/>
              <a:gd name="connsiteY2032" fmla="*/ 2939614 h 5602943"/>
              <a:gd name="connsiteX2033" fmla="*/ 293765 w 11409980"/>
              <a:gd name="connsiteY2033" fmla="*/ 3044673 h 5602943"/>
              <a:gd name="connsiteX2034" fmla="*/ 327581 w 11409980"/>
              <a:gd name="connsiteY2034" fmla="*/ 3032222 h 5602943"/>
              <a:gd name="connsiteX2035" fmla="*/ 367739 w 11409980"/>
              <a:gd name="connsiteY2035" fmla="*/ 3002650 h 5602943"/>
              <a:gd name="connsiteX2036" fmla="*/ 403669 w 11409980"/>
              <a:gd name="connsiteY2036" fmla="*/ 2939614 h 5602943"/>
              <a:gd name="connsiteX2037" fmla="*/ 1100612 w 11409980"/>
              <a:gd name="connsiteY2037" fmla="*/ 2936501 h 5602943"/>
              <a:gd name="connsiteX2038" fmla="*/ 1098499 w 11409980"/>
              <a:gd name="connsiteY2038" fmla="*/ 2941948 h 5602943"/>
              <a:gd name="connsiteX2039" fmla="*/ 1108010 w 11409980"/>
              <a:gd name="connsiteY2039" fmla="*/ 2949990 h 5602943"/>
              <a:gd name="connsiteX2040" fmla="*/ 1115935 w 11409980"/>
              <a:gd name="connsiteY2040" fmla="*/ 2945580 h 5602943"/>
              <a:gd name="connsiteX2041" fmla="*/ 1106424 w 11409980"/>
              <a:gd name="connsiteY2041" fmla="*/ 2936760 h 5602943"/>
              <a:gd name="connsiteX2042" fmla="*/ 1100612 w 11409980"/>
              <a:gd name="connsiteY2042" fmla="*/ 2936501 h 5602943"/>
              <a:gd name="connsiteX2043" fmla="*/ 10070518 w 11409980"/>
              <a:gd name="connsiteY2043" fmla="*/ 2932610 h 5602943"/>
              <a:gd name="connsiteX2044" fmla="*/ 10054666 w 11409980"/>
              <a:gd name="connsiteY2044" fmla="*/ 2933388 h 5602943"/>
              <a:gd name="connsiteX2045" fmla="*/ 10059950 w 11409980"/>
              <a:gd name="connsiteY2045" fmla="*/ 2937538 h 5602943"/>
              <a:gd name="connsiteX2046" fmla="*/ 10070518 w 11409980"/>
              <a:gd name="connsiteY2046" fmla="*/ 2932610 h 5602943"/>
              <a:gd name="connsiteX2047" fmla="*/ 10164042 w 11409980"/>
              <a:gd name="connsiteY2047" fmla="*/ 2930016 h 5602943"/>
              <a:gd name="connsiteX2048" fmla="*/ 10145549 w 11409980"/>
              <a:gd name="connsiteY2048" fmla="*/ 2936760 h 5602943"/>
              <a:gd name="connsiteX2049" fmla="*/ 10165099 w 11409980"/>
              <a:gd name="connsiteY2049" fmla="*/ 2944024 h 5602943"/>
              <a:gd name="connsiteX2050" fmla="*/ 10182536 w 11409980"/>
              <a:gd name="connsiteY2050" fmla="*/ 2933388 h 5602943"/>
              <a:gd name="connsiteX2051" fmla="*/ 10164042 w 11409980"/>
              <a:gd name="connsiteY2051" fmla="*/ 2930016 h 5602943"/>
              <a:gd name="connsiteX2052" fmla="*/ 1255430 w 11409980"/>
              <a:gd name="connsiteY2052" fmla="*/ 2927422 h 5602943"/>
              <a:gd name="connsiteX2053" fmla="*/ 1239578 w 11409980"/>
              <a:gd name="connsiteY2053" fmla="*/ 2936760 h 5602943"/>
              <a:gd name="connsiteX2054" fmla="*/ 1255958 w 11409980"/>
              <a:gd name="connsiteY2054" fmla="*/ 2938057 h 5602943"/>
              <a:gd name="connsiteX2055" fmla="*/ 1271810 w 11409980"/>
              <a:gd name="connsiteY2055" fmla="*/ 2928978 h 5602943"/>
              <a:gd name="connsiteX2056" fmla="*/ 1255430 w 11409980"/>
              <a:gd name="connsiteY2056" fmla="*/ 2927422 h 5602943"/>
              <a:gd name="connsiteX2057" fmla="*/ 1185154 w 11409980"/>
              <a:gd name="connsiteY2057" fmla="*/ 2924828 h 5602943"/>
              <a:gd name="connsiteX2058" fmla="*/ 1177228 w 11409980"/>
              <a:gd name="connsiteY2058" fmla="*/ 2934426 h 5602943"/>
              <a:gd name="connsiteX2059" fmla="*/ 1181455 w 11409980"/>
              <a:gd name="connsiteY2059" fmla="*/ 2942467 h 5602943"/>
              <a:gd name="connsiteX2060" fmla="*/ 1189381 w 11409980"/>
              <a:gd name="connsiteY2060" fmla="*/ 2933647 h 5602943"/>
              <a:gd name="connsiteX2061" fmla="*/ 1185154 w 11409980"/>
              <a:gd name="connsiteY2061" fmla="*/ 2924828 h 5602943"/>
              <a:gd name="connsiteX2062" fmla="*/ 10214768 w 11409980"/>
              <a:gd name="connsiteY2062" fmla="*/ 2902000 h 5602943"/>
              <a:gd name="connsiteX2063" fmla="*/ 10170383 w 11409980"/>
              <a:gd name="connsiteY2063" fmla="*/ 2913414 h 5602943"/>
              <a:gd name="connsiteX2064" fmla="*/ 10261266 w 11409980"/>
              <a:gd name="connsiteY2064" fmla="*/ 2917045 h 5602943"/>
              <a:gd name="connsiteX2065" fmla="*/ 10306707 w 11409980"/>
              <a:gd name="connsiteY2065" fmla="*/ 2905631 h 5602943"/>
              <a:gd name="connsiteX2066" fmla="*/ 10214768 w 11409980"/>
              <a:gd name="connsiteY2066" fmla="*/ 2902000 h 5602943"/>
              <a:gd name="connsiteX2067" fmla="*/ 10125470 w 11409980"/>
              <a:gd name="connsiteY2067" fmla="*/ 2901222 h 5602943"/>
              <a:gd name="connsiteX2068" fmla="*/ 10109618 w 11409980"/>
              <a:gd name="connsiteY2068" fmla="*/ 2902778 h 5602943"/>
              <a:gd name="connsiteX2069" fmla="*/ 10115959 w 11409980"/>
              <a:gd name="connsiteY2069" fmla="*/ 2907188 h 5602943"/>
              <a:gd name="connsiteX2070" fmla="*/ 10125470 w 11409980"/>
              <a:gd name="connsiteY2070" fmla="*/ 2901222 h 5602943"/>
              <a:gd name="connsiteX2071" fmla="*/ 1250674 w 11409980"/>
              <a:gd name="connsiteY2071" fmla="*/ 2894477 h 5602943"/>
              <a:gd name="connsiteX2072" fmla="*/ 1228482 w 11409980"/>
              <a:gd name="connsiteY2072" fmla="*/ 2904594 h 5602943"/>
              <a:gd name="connsiteX2073" fmla="*/ 1239578 w 11409980"/>
              <a:gd name="connsiteY2073" fmla="*/ 2912376 h 5602943"/>
              <a:gd name="connsiteX2074" fmla="*/ 1261242 w 11409980"/>
              <a:gd name="connsiteY2074" fmla="*/ 2901222 h 5602943"/>
              <a:gd name="connsiteX2075" fmla="*/ 1250674 w 11409980"/>
              <a:gd name="connsiteY2075" fmla="*/ 2894477 h 5602943"/>
              <a:gd name="connsiteX2076" fmla="*/ 1330461 w 11409980"/>
              <a:gd name="connsiteY2076" fmla="*/ 2890326 h 5602943"/>
              <a:gd name="connsiteX2077" fmla="*/ 1323063 w 11409980"/>
              <a:gd name="connsiteY2077" fmla="*/ 2892402 h 5602943"/>
              <a:gd name="connsiteX2078" fmla="*/ 1319365 w 11409980"/>
              <a:gd name="connsiteY2078" fmla="*/ 2903816 h 5602943"/>
              <a:gd name="connsiteX2079" fmla="*/ 1332046 w 11409980"/>
              <a:gd name="connsiteY2079" fmla="*/ 2894736 h 5602943"/>
              <a:gd name="connsiteX2080" fmla="*/ 1330461 w 11409980"/>
              <a:gd name="connsiteY2080" fmla="*/ 2890326 h 5602943"/>
              <a:gd name="connsiteX2081" fmla="*/ 424342 w 11409980"/>
              <a:gd name="connsiteY2081" fmla="*/ 2889872 h 5602943"/>
              <a:gd name="connsiteX2082" fmla="*/ 413180 w 11409980"/>
              <a:gd name="connsiteY2082" fmla="*/ 2896033 h 5602943"/>
              <a:gd name="connsiteX2083" fmla="*/ 397328 w 11409980"/>
              <a:gd name="connsiteY2083" fmla="*/ 2911338 h 5602943"/>
              <a:gd name="connsiteX2084" fmla="*/ 414237 w 11409980"/>
              <a:gd name="connsiteY2084" fmla="*/ 2904594 h 5602943"/>
              <a:gd name="connsiteX2085" fmla="*/ 429560 w 11409980"/>
              <a:gd name="connsiteY2085" fmla="*/ 2890326 h 5602943"/>
              <a:gd name="connsiteX2086" fmla="*/ 424342 w 11409980"/>
              <a:gd name="connsiteY2086" fmla="*/ 2889872 h 5602943"/>
              <a:gd name="connsiteX2087" fmla="*/ 560072 w 11409980"/>
              <a:gd name="connsiteY2087" fmla="*/ 2881247 h 5602943"/>
              <a:gd name="connsiteX2088" fmla="*/ 522028 w 11409980"/>
              <a:gd name="connsiteY2088" fmla="*/ 2899146 h 5602943"/>
              <a:gd name="connsiteX2089" fmla="*/ 482399 w 11409980"/>
              <a:gd name="connsiteY2089" fmla="*/ 2928200 h 5602943"/>
              <a:gd name="connsiteX2090" fmla="*/ 545277 w 11409980"/>
              <a:gd name="connsiteY2090" fmla="*/ 2902778 h 5602943"/>
              <a:gd name="connsiteX2091" fmla="*/ 560072 w 11409980"/>
              <a:gd name="connsiteY2091" fmla="*/ 2881247 h 5602943"/>
              <a:gd name="connsiteX2092" fmla="*/ 452809 w 11409980"/>
              <a:gd name="connsiteY2092" fmla="*/ 2866980 h 5602943"/>
              <a:gd name="connsiteX2093" fmla="*/ 440656 w 11409980"/>
              <a:gd name="connsiteY2093" fmla="*/ 2876578 h 5602943"/>
              <a:gd name="connsiteX2094" fmla="*/ 444883 w 11409980"/>
              <a:gd name="connsiteY2094" fmla="*/ 2885138 h 5602943"/>
              <a:gd name="connsiteX2095" fmla="*/ 457036 w 11409980"/>
              <a:gd name="connsiteY2095" fmla="*/ 2875021 h 5602943"/>
              <a:gd name="connsiteX2096" fmla="*/ 452809 w 11409980"/>
              <a:gd name="connsiteY2096" fmla="*/ 2866980 h 5602943"/>
              <a:gd name="connsiteX2097" fmla="*/ 547391 w 11409980"/>
              <a:gd name="connsiteY2097" fmla="*/ 2860754 h 5602943"/>
              <a:gd name="connsiteX2098" fmla="*/ 483456 w 11409980"/>
              <a:gd name="connsiteY2098" fmla="*/ 2899665 h 5602943"/>
              <a:gd name="connsiteX2099" fmla="*/ 515159 w 11409980"/>
              <a:gd name="connsiteY2099" fmla="*/ 2885138 h 5602943"/>
              <a:gd name="connsiteX2100" fmla="*/ 547391 w 11409980"/>
              <a:gd name="connsiteY2100" fmla="*/ 2860754 h 5602943"/>
              <a:gd name="connsiteX2101" fmla="*/ 1314081 w 11409980"/>
              <a:gd name="connsiteY2101" fmla="*/ 2847265 h 5602943"/>
              <a:gd name="connsiteX2102" fmla="*/ 1307740 w 11409980"/>
              <a:gd name="connsiteY2102" fmla="*/ 2851934 h 5602943"/>
              <a:gd name="connsiteX2103" fmla="*/ 1283963 w 11409980"/>
              <a:gd name="connsiteY2103" fmla="*/ 2871390 h 5602943"/>
              <a:gd name="connsiteX2104" fmla="*/ 1298758 w 11409980"/>
              <a:gd name="connsiteY2104" fmla="*/ 2880210 h 5602943"/>
              <a:gd name="connsiteX2105" fmla="*/ 1333103 w 11409980"/>
              <a:gd name="connsiteY2105" fmla="*/ 2865423 h 5602943"/>
              <a:gd name="connsiteX2106" fmla="*/ 1314081 w 11409980"/>
              <a:gd name="connsiteY2106" fmla="*/ 2847265 h 5602943"/>
              <a:gd name="connsiteX2107" fmla="*/ 10299013 w 11409980"/>
              <a:gd name="connsiteY2107" fmla="*/ 2846730 h 5602943"/>
              <a:gd name="connsiteX2108" fmla="*/ 10232204 w 11409980"/>
              <a:gd name="connsiteY2108" fmla="*/ 2848043 h 5602943"/>
              <a:gd name="connsiteX2109" fmla="*/ 10029832 w 11409980"/>
              <a:gd name="connsiteY2109" fmla="*/ 2851934 h 5602943"/>
              <a:gd name="connsiteX2110" fmla="*/ 9999714 w 11409980"/>
              <a:gd name="connsiteY2110" fmla="*/ 2857382 h 5602943"/>
              <a:gd name="connsiteX2111" fmla="*/ 10091653 w 11409980"/>
              <a:gd name="connsiteY2111" fmla="*/ 2870612 h 5602943"/>
              <a:gd name="connsiteX2112" fmla="*/ 10196274 w 11409980"/>
              <a:gd name="connsiteY2112" fmla="*/ 2877356 h 5602943"/>
              <a:gd name="connsiteX2113" fmla="*/ 10308821 w 11409980"/>
              <a:gd name="connsiteY2113" fmla="*/ 2871390 h 5602943"/>
              <a:gd name="connsiteX2114" fmla="*/ 10299013 w 11409980"/>
              <a:gd name="connsiteY2114" fmla="*/ 2846730 h 5602943"/>
              <a:gd name="connsiteX2115" fmla="*/ 1293474 w 11409980"/>
              <a:gd name="connsiteY2115" fmla="*/ 2838704 h 5602943"/>
              <a:gd name="connsiteX2116" fmla="*/ 1231652 w 11409980"/>
              <a:gd name="connsiteY2116" fmla="*/ 2845968 h 5602943"/>
              <a:gd name="connsiteX2117" fmla="*/ 1164547 w 11409980"/>
              <a:gd name="connsiteY2117" fmla="*/ 2861792 h 5602943"/>
              <a:gd name="connsiteX2118" fmla="*/ 1148695 w 11409980"/>
              <a:gd name="connsiteY2118" fmla="*/ 2863348 h 5602943"/>
              <a:gd name="connsiteX2119" fmla="*/ 978555 w 11409980"/>
              <a:gd name="connsiteY2119" fmla="*/ 2885138 h 5602943"/>
              <a:gd name="connsiteX2120" fmla="*/ 985952 w 11409980"/>
              <a:gd name="connsiteY2120" fmla="*/ 2893180 h 5602943"/>
              <a:gd name="connsiteX2121" fmla="*/ 998633 w 11409980"/>
              <a:gd name="connsiteY2121" fmla="*/ 2899665 h 5602943"/>
              <a:gd name="connsiteX2122" fmla="*/ 918319 w 11409980"/>
              <a:gd name="connsiteY2122" fmla="*/ 2921455 h 5602943"/>
              <a:gd name="connsiteX2123" fmla="*/ 823737 w 11409980"/>
              <a:gd name="connsiteY2123" fmla="*/ 2938057 h 5602943"/>
              <a:gd name="connsiteX2124" fmla="*/ 787807 w 11409980"/>
              <a:gd name="connsiteY2124" fmla="*/ 2944802 h 5602943"/>
              <a:gd name="connsiteX2125" fmla="*/ 784108 w 11409980"/>
              <a:gd name="connsiteY2125" fmla="*/ 2955178 h 5602943"/>
              <a:gd name="connsiteX2126" fmla="*/ 786222 w 11409980"/>
              <a:gd name="connsiteY2126" fmla="*/ 2962960 h 5602943"/>
              <a:gd name="connsiteX2127" fmla="*/ 746593 w 11409980"/>
              <a:gd name="connsiteY2127" fmla="*/ 2988382 h 5602943"/>
              <a:gd name="connsiteX2128" fmla="*/ 718588 w 11409980"/>
              <a:gd name="connsiteY2128" fmla="*/ 3012248 h 5602943"/>
              <a:gd name="connsiteX2129" fmla="*/ 759802 w 11409980"/>
              <a:gd name="connsiteY2129" fmla="*/ 3007059 h 5602943"/>
              <a:gd name="connsiteX2130" fmla="*/ 888729 w 11409980"/>
              <a:gd name="connsiteY2130" fmla="*/ 2965036 h 5602943"/>
              <a:gd name="connsiteX2131" fmla="*/ 990179 w 11409980"/>
              <a:gd name="connsiteY2131" fmla="*/ 2935982 h 5602943"/>
              <a:gd name="connsiteX2132" fmla="*/ 1058341 w 11409980"/>
              <a:gd name="connsiteY2132" fmla="*/ 2934426 h 5602943"/>
              <a:gd name="connsiteX2133" fmla="*/ 1134957 w 11409980"/>
              <a:gd name="connsiteY2133" fmla="*/ 2930794 h 5602943"/>
              <a:gd name="connsiteX2134" fmla="*/ 1143940 w 11409980"/>
              <a:gd name="connsiteY2134" fmla="*/ 2937538 h 5602943"/>
              <a:gd name="connsiteX2135" fmla="*/ 1160320 w 11409980"/>
              <a:gd name="connsiteY2135" fmla="*/ 2923790 h 5602943"/>
              <a:gd name="connsiteX2136" fmla="*/ 1176172 w 11409980"/>
              <a:gd name="connsiteY2136" fmla="*/ 2909004 h 5602943"/>
              <a:gd name="connsiteX2137" fmla="*/ 1191495 w 11409980"/>
              <a:gd name="connsiteY2137" fmla="*/ 2894736 h 5602943"/>
              <a:gd name="connsiteX2138" fmla="*/ 1207347 w 11409980"/>
              <a:gd name="connsiteY2138" fmla="*/ 2884360 h 5602943"/>
              <a:gd name="connsiteX2139" fmla="*/ 1255958 w 11409980"/>
              <a:gd name="connsiteY2139" fmla="*/ 2863348 h 5602943"/>
              <a:gd name="connsiteX2140" fmla="*/ 573876 w 11409980"/>
              <a:gd name="connsiteY2140" fmla="*/ 2832609 h 5602943"/>
              <a:gd name="connsiteX2141" fmla="*/ 561129 w 11409980"/>
              <a:gd name="connsiteY2141" fmla="*/ 2832998 h 5602943"/>
              <a:gd name="connsiteX2142" fmla="*/ 528897 w 11409980"/>
              <a:gd name="connsiteY2142" fmla="*/ 2843114 h 5602943"/>
              <a:gd name="connsiteX2143" fmla="*/ 529954 w 11409980"/>
              <a:gd name="connsiteY2143" fmla="*/ 2850378 h 5602943"/>
              <a:gd name="connsiteX2144" fmla="*/ 561657 w 11409980"/>
              <a:gd name="connsiteY2144" fmla="*/ 2840002 h 5602943"/>
              <a:gd name="connsiteX2145" fmla="*/ 573876 w 11409980"/>
              <a:gd name="connsiteY2145" fmla="*/ 2832609 h 5602943"/>
              <a:gd name="connsiteX2146" fmla="*/ 1376959 w 11409980"/>
              <a:gd name="connsiteY2146" fmla="*/ 2828588 h 5602943"/>
              <a:gd name="connsiteX2147" fmla="*/ 1354238 w 11409980"/>
              <a:gd name="connsiteY2147" fmla="*/ 2835332 h 5602943"/>
              <a:gd name="connsiteX2148" fmla="*/ 1370618 w 11409980"/>
              <a:gd name="connsiteY2148" fmla="*/ 2853231 h 5602943"/>
              <a:gd name="connsiteX2149" fmla="*/ 1389640 w 11409980"/>
              <a:gd name="connsiteY2149" fmla="*/ 2846746 h 5602943"/>
              <a:gd name="connsiteX2150" fmla="*/ 1397038 w 11409980"/>
              <a:gd name="connsiteY2150" fmla="*/ 2838704 h 5602943"/>
              <a:gd name="connsiteX2151" fmla="*/ 1376959 w 11409980"/>
              <a:gd name="connsiteY2151" fmla="*/ 2828588 h 5602943"/>
              <a:gd name="connsiteX2152" fmla="*/ 1257015 w 11409980"/>
              <a:gd name="connsiteY2152" fmla="*/ 2828588 h 5602943"/>
              <a:gd name="connsiteX2153" fmla="*/ 1232181 w 11409980"/>
              <a:gd name="connsiteY2153" fmla="*/ 2830922 h 5602943"/>
              <a:gd name="connsiteX2154" fmla="*/ 1242749 w 11409980"/>
              <a:gd name="connsiteY2154" fmla="*/ 2833776 h 5602943"/>
              <a:gd name="connsiteX2155" fmla="*/ 1257015 w 11409980"/>
              <a:gd name="connsiteY2155" fmla="*/ 2828588 h 5602943"/>
              <a:gd name="connsiteX2156" fmla="*/ 10406572 w 11409980"/>
              <a:gd name="connsiteY2156" fmla="*/ 2801090 h 5602943"/>
              <a:gd name="connsiteX2157" fmla="*/ 10353205 w 11409980"/>
              <a:gd name="connsiteY2157" fmla="*/ 2803944 h 5602943"/>
              <a:gd name="connsiteX2158" fmla="*/ 10310934 w 11409980"/>
              <a:gd name="connsiteY2158" fmla="*/ 2812764 h 5602943"/>
              <a:gd name="connsiteX2159" fmla="*/ 10424009 w 11409980"/>
              <a:gd name="connsiteY2159" fmla="*/ 2804722 h 5602943"/>
              <a:gd name="connsiteX2160" fmla="*/ 10406572 w 11409980"/>
              <a:gd name="connsiteY2160" fmla="*/ 2801090 h 5602943"/>
              <a:gd name="connsiteX2161" fmla="*/ 10296139 w 11409980"/>
              <a:gd name="connsiteY2161" fmla="*/ 2764255 h 5602943"/>
              <a:gd name="connsiteX2162" fmla="*/ 10221637 w 11409980"/>
              <a:gd name="connsiteY2162" fmla="*/ 2768924 h 5602943"/>
              <a:gd name="connsiteX2163" fmla="*/ 10415555 w 11409980"/>
              <a:gd name="connsiteY2163" fmla="*/ 2775409 h 5602943"/>
              <a:gd name="connsiteX2164" fmla="*/ 10452542 w 11409980"/>
              <a:gd name="connsiteY2164" fmla="*/ 2771778 h 5602943"/>
              <a:gd name="connsiteX2165" fmla="*/ 10415026 w 11409980"/>
              <a:gd name="connsiteY2165" fmla="*/ 2768924 h 5602943"/>
              <a:gd name="connsiteX2166" fmla="*/ 10296139 w 11409980"/>
              <a:gd name="connsiteY2166" fmla="*/ 2764255 h 5602943"/>
              <a:gd name="connsiteX2167" fmla="*/ 704322 w 11409980"/>
              <a:gd name="connsiteY2167" fmla="*/ 2752841 h 5602943"/>
              <a:gd name="connsiteX2168" fmla="*/ 687413 w 11409980"/>
              <a:gd name="connsiteY2168" fmla="*/ 2756732 h 5602943"/>
              <a:gd name="connsiteX2169" fmla="*/ 622422 w 11409980"/>
              <a:gd name="connsiteY2169" fmla="*/ 2791492 h 5602943"/>
              <a:gd name="connsiteX2170" fmla="*/ 663636 w 11409980"/>
              <a:gd name="connsiteY2170" fmla="*/ 2778522 h 5602943"/>
              <a:gd name="connsiteX2171" fmla="*/ 704322 w 11409980"/>
              <a:gd name="connsiteY2171" fmla="*/ 2752841 h 5602943"/>
              <a:gd name="connsiteX2172" fmla="*/ 10167213 w 11409980"/>
              <a:gd name="connsiteY2172" fmla="*/ 2719896 h 5602943"/>
              <a:gd name="connsiteX2173" fmla="*/ 10151361 w 11409980"/>
              <a:gd name="connsiteY2173" fmla="*/ 2720156 h 5602943"/>
              <a:gd name="connsiteX2174" fmla="*/ 10157173 w 11409980"/>
              <a:gd name="connsiteY2174" fmla="*/ 2724566 h 5602943"/>
              <a:gd name="connsiteX2175" fmla="*/ 10167213 w 11409980"/>
              <a:gd name="connsiteY2175" fmla="*/ 2719896 h 5602943"/>
              <a:gd name="connsiteX2176" fmla="*/ 10235903 w 11409980"/>
              <a:gd name="connsiteY2176" fmla="*/ 2695512 h 5602943"/>
              <a:gd name="connsiteX2177" fmla="*/ 10214768 w 11409980"/>
              <a:gd name="connsiteY2177" fmla="*/ 2697846 h 5602943"/>
              <a:gd name="connsiteX2178" fmla="*/ 10225864 w 11409980"/>
              <a:gd name="connsiteY2178" fmla="*/ 2700700 h 5602943"/>
              <a:gd name="connsiteX2179" fmla="*/ 10235903 w 11409980"/>
              <a:gd name="connsiteY2179" fmla="*/ 2695512 h 5602943"/>
              <a:gd name="connsiteX2180" fmla="*/ 10399175 w 11409980"/>
              <a:gd name="connsiteY2180" fmla="*/ 2688508 h 5602943"/>
              <a:gd name="connsiteX2181" fmla="*/ 10334183 w 11409980"/>
              <a:gd name="connsiteY2181" fmla="*/ 2701478 h 5602943"/>
              <a:gd name="connsiteX2182" fmla="*/ 10278702 w 11409980"/>
              <a:gd name="connsiteY2182" fmla="*/ 2699922 h 5602943"/>
              <a:gd name="connsiteX2183" fmla="*/ 10274475 w 11409980"/>
              <a:gd name="connsiteY2183" fmla="*/ 2706666 h 5602943"/>
              <a:gd name="connsiteX2184" fmla="*/ 10345808 w 11409980"/>
              <a:gd name="connsiteY2184" fmla="*/ 2713152 h 5602943"/>
              <a:gd name="connsiteX2185" fmla="*/ 10431935 w 11409980"/>
              <a:gd name="connsiteY2185" fmla="*/ 2726122 h 5602943"/>
              <a:gd name="connsiteX2186" fmla="*/ 10534970 w 11409980"/>
              <a:gd name="connsiteY2186" fmla="*/ 2711076 h 5602943"/>
              <a:gd name="connsiteX2187" fmla="*/ 10513306 w 11409980"/>
              <a:gd name="connsiteY2187" fmla="*/ 2699922 h 5602943"/>
              <a:gd name="connsiteX2188" fmla="*/ 10480018 w 11409980"/>
              <a:gd name="connsiteY2188" fmla="*/ 2701478 h 5602943"/>
              <a:gd name="connsiteX2189" fmla="*/ 10399175 w 11409980"/>
              <a:gd name="connsiteY2189" fmla="*/ 2688508 h 5602943"/>
              <a:gd name="connsiteX2190" fmla="*/ 10293497 w 11409980"/>
              <a:gd name="connsiteY2190" fmla="*/ 2638702 h 5602943"/>
              <a:gd name="connsiteX2191" fmla="*/ 10264436 w 11409980"/>
              <a:gd name="connsiteY2191" fmla="*/ 2642074 h 5602943"/>
              <a:gd name="connsiteX2192" fmla="*/ 10278702 w 11409980"/>
              <a:gd name="connsiteY2192" fmla="*/ 2643890 h 5602943"/>
              <a:gd name="connsiteX2193" fmla="*/ 10293497 w 11409980"/>
              <a:gd name="connsiteY2193" fmla="*/ 2638702 h 5602943"/>
              <a:gd name="connsiteX2194" fmla="*/ 10445144 w 11409980"/>
              <a:gd name="connsiteY2194" fmla="*/ 2574110 h 5602943"/>
              <a:gd name="connsiteX2195" fmla="*/ 10429293 w 11409980"/>
              <a:gd name="connsiteY2195" fmla="*/ 2575666 h 5602943"/>
              <a:gd name="connsiteX2196" fmla="*/ 10434577 w 11409980"/>
              <a:gd name="connsiteY2196" fmla="*/ 2580076 h 5602943"/>
              <a:gd name="connsiteX2197" fmla="*/ 10445144 w 11409980"/>
              <a:gd name="connsiteY2197" fmla="*/ 2574110 h 5602943"/>
              <a:gd name="connsiteX2198" fmla="*/ 10362188 w 11409980"/>
              <a:gd name="connsiteY2198" fmla="*/ 2570996 h 5602943"/>
              <a:gd name="connsiteX2199" fmla="*/ 10339995 w 11409980"/>
              <a:gd name="connsiteY2199" fmla="*/ 2580854 h 5602943"/>
              <a:gd name="connsiteX2200" fmla="*/ 10346864 w 11409980"/>
              <a:gd name="connsiteY2200" fmla="*/ 2588896 h 5602943"/>
              <a:gd name="connsiteX2201" fmla="*/ 10369057 w 11409980"/>
              <a:gd name="connsiteY2201" fmla="*/ 2578519 h 5602943"/>
              <a:gd name="connsiteX2202" fmla="*/ 10362188 w 11409980"/>
              <a:gd name="connsiteY2202" fmla="*/ 2570996 h 5602943"/>
              <a:gd name="connsiteX2203" fmla="*/ 10361131 w 11409980"/>
              <a:gd name="connsiteY2203" fmla="*/ 2538052 h 5602943"/>
              <a:gd name="connsiteX2204" fmla="*/ 10328371 w 11409980"/>
              <a:gd name="connsiteY2204" fmla="*/ 2548428 h 5602943"/>
              <a:gd name="connsiteX2205" fmla="*/ 10390192 w 11409980"/>
              <a:gd name="connsiteY2205" fmla="*/ 2541684 h 5602943"/>
              <a:gd name="connsiteX2206" fmla="*/ 10361131 w 11409980"/>
              <a:gd name="connsiteY2206" fmla="*/ 2538052 h 5602943"/>
              <a:gd name="connsiteX2207" fmla="*/ 10207899 w 11409980"/>
              <a:gd name="connsiteY2207" fmla="*/ 2534420 h 5602943"/>
              <a:gd name="connsiteX2208" fmla="*/ 10186763 w 11409980"/>
              <a:gd name="connsiteY2208" fmla="*/ 2544278 h 5602943"/>
              <a:gd name="connsiteX2209" fmla="*/ 10204200 w 11409980"/>
              <a:gd name="connsiteY2209" fmla="*/ 2551800 h 5602943"/>
              <a:gd name="connsiteX2210" fmla="*/ 10223750 w 11409980"/>
              <a:gd name="connsiteY2210" fmla="*/ 2540906 h 5602943"/>
              <a:gd name="connsiteX2211" fmla="*/ 10207899 w 11409980"/>
              <a:gd name="connsiteY2211" fmla="*/ 2534420 h 5602943"/>
              <a:gd name="connsiteX2212" fmla="*/ 10065234 w 11409980"/>
              <a:gd name="connsiteY2212" fmla="*/ 2530788 h 5602943"/>
              <a:gd name="connsiteX2213" fmla="*/ 10058365 w 11409980"/>
              <a:gd name="connsiteY2213" fmla="*/ 2540127 h 5602943"/>
              <a:gd name="connsiteX2214" fmla="*/ 10066819 w 11409980"/>
              <a:gd name="connsiteY2214" fmla="*/ 2547650 h 5602943"/>
              <a:gd name="connsiteX2215" fmla="*/ 10074216 w 11409980"/>
              <a:gd name="connsiteY2215" fmla="*/ 2538052 h 5602943"/>
              <a:gd name="connsiteX2216" fmla="*/ 10065234 w 11409980"/>
              <a:gd name="connsiteY2216" fmla="*/ 2530788 h 5602943"/>
              <a:gd name="connsiteX2217" fmla="*/ 10292639 w 11409980"/>
              <a:gd name="connsiteY2217" fmla="*/ 2524206 h 5602943"/>
              <a:gd name="connsiteX2218" fmla="*/ 10272362 w 11409980"/>
              <a:gd name="connsiteY2218" fmla="*/ 2524822 h 5602943"/>
              <a:gd name="connsiteX2219" fmla="*/ 10238545 w 11409980"/>
              <a:gd name="connsiteY2219" fmla="*/ 2534420 h 5602943"/>
              <a:gd name="connsiteX2220" fmla="*/ 10268135 w 11409980"/>
              <a:gd name="connsiteY2220" fmla="*/ 2537274 h 5602943"/>
              <a:gd name="connsiteX2221" fmla="*/ 10301423 w 11409980"/>
              <a:gd name="connsiteY2221" fmla="*/ 2527676 h 5602943"/>
              <a:gd name="connsiteX2222" fmla="*/ 10292639 w 11409980"/>
              <a:gd name="connsiteY2222" fmla="*/ 2524206 h 5602943"/>
              <a:gd name="connsiteX2223" fmla="*/ 1371675 w 11409980"/>
              <a:gd name="connsiteY2223" fmla="*/ 2502254 h 5602943"/>
              <a:gd name="connsiteX2224" fmla="*/ 1194665 w 11409980"/>
              <a:gd name="connsiteY2224" fmla="*/ 2527416 h 5602943"/>
              <a:gd name="connsiteX2225" fmla="*/ 1110652 w 11409980"/>
              <a:gd name="connsiteY2225" fmla="*/ 2553876 h 5602943"/>
              <a:gd name="connsiteX2226" fmla="*/ 1142883 w 11409980"/>
              <a:gd name="connsiteY2226" fmla="*/ 2554654 h 5602943"/>
              <a:gd name="connsiteX2227" fmla="*/ 1032450 w 11409980"/>
              <a:gd name="connsiteY2227" fmla="*/ 2578000 h 5602943"/>
              <a:gd name="connsiteX2228" fmla="*/ 822680 w 11409980"/>
              <a:gd name="connsiteY2228" fmla="*/ 2641296 h 5602943"/>
              <a:gd name="connsiteX2229" fmla="*/ 726514 w 11409980"/>
              <a:gd name="connsiteY2229" fmla="*/ 2684876 h 5602943"/>
              <a:gd name="connsiteX2230" fmla="*/ 565356 w 11409980"/>
              <a:gd name="connsiteY2230" fmla="*/ 2784748 h 5602943"/>
              <a:gd name="connsiteX2231" fmla="*/ 622422 w 11409980"/>
              <a:gd name="connsiteY2231" fmla="*/ 2774890 h 5602943"/>
              <a:gd name="connsiteX2232" fmla="*/ 750291 w 11409980"/>
              <a:gd name="connsiteY2232" fmla="*/ 2723268 h 5602943"/>
              <a:gd name="connsiteX2233" fmla="*/ 966930 w 11409980"/>
              <a:gd name="connsiteY2233" fmla="*/ 2631698 h 5602943"/>
              <a:gd name="connsiteX2234" fmla="*/ 1253845 w 11409980"/>
              <a:gd name="connsiteY2234" fmla="*/ 2566068 h 5602943"/>
              <a:gd name="connsiteX2235" fmla="*/ 1355823 w 11409980"/>
              <a:gd name="connsiteY2235" fmla="*/ 2542462 h 5602943"/>
              <a:gd name="connsiteX2236" fmla="*/ 1365334 w 11409980"/>
              <a:gd name="connsiteY2236" fmla="*/ 2538830 h 5602943"/>
              <a:gd name="connsiteX2237" fmla="*/ 1434553 w 11409980"/>
              <a:gd name="connsiteY2237" fmla="*/ 2518596 h 5602943"/>
              <a:gd name="connsiteX2238" fmla="*/ 1401265 w 11409980"/>
              <a:gd name="connsiteY2238" fmla="*/ 2517818 h 5602943"/>
              <a:gd name="connsiteX2239" fmla="*/ 1377487 w 11409980"/>
              <a:gd name="connsiteY2239" fmla="*/ 2505886 h 5602943"/>
              <a:gd name="connsiteX2240" fmla="*/ 1371675 w 11409980"/>
              <a:gd name="connsiteY2240" fmla="*/ 2502254 h 5602943"/>
              <a:gd name="connsiteX2241" fmla="*/ 1653306 w 11409980"/>
              <a:gd name="connsiteY2241" fmla="*/ 2486430 h 5602943"/>
              <a:gd name="connsiteX2242" fmla="*/ 1637982 w 11409980"/>
              <a:gd name="connsiteY2242" fmla="*/ 2487208 h 5602943"/>
              <a:gd name="connsiteX2243" fmla="*/ 1643266 w 11409980"/>
              <a:gd name="connsiteY2243" fmla="*/ 2491618 h 5602943"/>
              <a:gd name="connsiteX2244" fmla="*/ 1653306 w 11409980"/>
              <a:gd name="connsiteY2244" fmla="*/ 2486430 h 5602943"/>
              <a:gd name="connsiteX2245" fmla="*/ 1581973 w 11409980"/>
              <a:gd name="connsiteY2245" fmla="*/ 2482798 h 5602943"/>
              <a:gd name="connsiteX2246" fmla="*/ 1562423 w 11409980"/>
              <a:gd name="connsiteY2246" fmla="*/ 2490062 h 5602943"/>
              <a:gd name="connsiteX2247" fmla="*/ 1574047 w 11409980"/>
              <a:gd name="connsiteY2247" fmla="*/ 2492656 h 5602943"/>
              <a:gd name="connsiteX2248" fmla="*/ 1581973 w 11409980"/>
              <a:gd name="connsiteY2248" fmla="*/ 2482798 h 5602943"/>
              <a:gd name="connsiteX2249" fmla="*/ 1151337 w 11409980"/>
              <a:gd name="connsiteY2249" fmla="*/ 2455820 h 5602943"/>
              <a:gd name="connsiteX2250" fmla="*/ 1117521 w 11409980"/>
              <a:gd name="connsiteY2250" fmla="*/ 2461008 h 5602943"/>
              <a:gd name="connsiteX2251" fmla="*/ 1013428 w 11409980"/>
              <a:gd name="connsiteY2251" fmla="*/ 2480464 h 5602943"/>
              <a:gd name="connsiteX2252" fmla="*/ 959004 w 11409980"/>
              <a:gd name="connsiteY2252" fmla="*/ 2498622 h 5602943"/>
              <a:gd name="connsiteX2253" fmla="*/ 1032979 w 11409980"/>
              <a:gd name="connsiteY2253" fmla="*/ 2490062 h 5602943"/>
              <a:gd name="connsiteX2254" fmla="*/ 1110652 w 11409980"/>
              <a:gd name="connsiteY2254" fmla="*/ 2473200 h 5602943"/>
              <a:gd name="connsiteX2255" fmla="*/ 1156621 w 11409980"/>
              <a:gd name="connsiteY2255" fmla="*/ 2459452 h 5602943"/>
              <a:gd name="connsiteX2256" fmla="*/ 1151337 w 11409980"/>
              <a:gd name="connsiteY2256" fmla="*/ 2455820 h 5602943"/>
              <a:gd name="connsiteX2257" fmla="*/ 10735229 w 11409980"/>
              <a:gd name="connsiteY2257" fmla="*/ 2402382 h 5602943"/>
              <a:gd name="connsiteX2258" fmla="*/ 10706168 w 11409980"/>
              <a:gd name="connsiteY2258" fmla="*/ 2404198 h 5602943"/>
              <a:gd name="connsiteX2259" fmla="*/ 10661783 w 11409980"/>
              <a:gd name="connsiteY2259" fmla="*/ 2415352 h 5602943"/>
              <a:gd name="connsiteX2260" fmla="*/ 10666010 w 11409980"/>
              <a:gd name="connsiteY2260" fmla="*/ 2421838 h 5602943"/>
              <a:gd name="connsiteX2261" fmla="*/ 10710923 w 11409980"/>
              <a:gd name="connsiteY2261" fmla="*/ 2410942 h 5602943"/>
              <a:gd name="connsiteX2262" fmla="*/ 1810765 w 11409980"/>
              <a:gd name="connsiteY2262" fmla="*/ 2367362 h 5602943"/>
              <a:gd name="connsiteX2263" fmla="*/ 1779062 w 11409980"/>
              <a:gd name="connsiteY2263" fmla="*/ 2377220 h 5602943"/>
              <a:gd name="connsiteX2264" fmla="*/ 1784346 w 11409980"/>
              <a:gd name="connsiteY2264" fmla="*/ 2384742 h 5602943"/>
              <a:gd name="connsiteX2265" fmla="*/ 1816049 w 11409980"/>
              <a:gd name="connsiteY2265" fmla="*/ 2374626 h 5602943"/>
              <a:gd name="connsiteX2266" fmla="*/ 1810765 w 11409980"/>
              <a:gd name="connsiteY2266" fmla="*/ 2367362 h 5602943"/>
              <a:gd name="connsiteX2267" fmla="*/ 1560309 w 11409980"/>
              <a:gd name="connsiteY2267" fmla="*/ 2364509 h 5602943"/>
              <a:gd name="connsiteX2268" fmla="*/ 1537060 w 11409980"/>
              <a:gd name="connsiteY2268" fmla="*/ 2409386 h 5602943"/>
              <a:gd name="connsiteX2269" fmla="*/ 1569292 w 11409980"/>
              <a:gd name="connsiteY2269" fmla="*/ 2403160 h 5602943"/>
              <a:gd name="connsiteX2270" fmla="*/ 1572462 w 11409980"/>
              <a:gd name="connsiteY2270" fmla="*/ 2385521 h 5602943"/>
              <a:gd name="connsiteX2271" fmla="*/ 1566650 w 11409980"/>
              <a:gd name="connsiteY2271" fmla="*/ 2371772 h 5602943"/>
              <a:gd name="connsiteX2272" fmla="*/ 1560309 w 11409980"/>
              <a:gd name="connsiteY2272" fmla="*/ 2364509 h 5602943"/>
              <a:gd name="connsiteX2273" fmla="*/ 1298229 w 11409980"/>
              <a:gd name="connsiteY2273" fmla="*/ 2334936 h 5602943"/>
              <a:gd name="connsiteX2274" fmla="*/ 1226897 w 11409980"/>
              <a:gd name="connsiteY2274" fmla="*/ 2349982 h 5602943"/>
              <a:gd name="connsiteX2275" fmla="*/ 1156621 w 11409980"/>
              <a:gd name="connsiteY2275" fmla="*/ 2379554 h 5602943"/>
              <a:gd name="connsiteX2276" fmla="*/ 1277622 w 11409980"/>
              <a:gd name="connsiteY2276" fmla="*/ 2391228 h 5602943"/>
              <a:gd name="connsiteX2277" fmla="*/ 1290832 w 11409980"/>
              <a:gd name="connsiteY2277" fmla="*/ 2381630 h 5602943"/>
              <a:gd name="connsiteX2278" fmla="*/ 1299814 w 11409980"/>
              <a:gd name="connsiteY2278" fmla="*/ 2386040 h 5602943"/>
              <a:gd name="connsiteX2279" fmla="*/ 1299814 w 11409980"/>
              <a:gd name="connsiteY2279" fmla="*/ 2406533 h 5602943"/>
              <a:gd name="connsiteX2280" fmla="*/ 1290832 w 11409980"/>
              <a:gd name="connsiteY2280" fmla="*/ 2423394 h 5602943"/>
              <a:gd name="connsiteX2281" fmla="*/ 1255430 w 11409980"/>
              <a:gd name="connsiteY2281" fmla="*/ 2414574 h 5602943"/>
              <a:gd name="connsiteX2282" fmla="*/ 1220556 w 11409980"/>
              <a:gd name="connsiteY2282" fmla="*/ 2410164 h 5602943"/>
              <a:gd name="connsiteX2283" fmla="*/ 1196250 w 11409980"/>
              <a:gd name="connsiteY2283" fmla="*/ 2408608 h 5602943"/>
              <a:gd name="connsiteX2284" fmla="*/ 1145525 w 11409980"/>
              <a:gd name="connsiteY2284" fmla="*/ 2391228 h 5602943"/>
              <a:gd name="connsiteX2285" fmla="*/ 1049359 w 11409980"/>
              <a:gd name="connsiteY2285" fmla="*/ 2399010 h 5602943"/>
              <a:gd name="connsiteX2286" fmla="*/ 953721 w 11409980"/>
              <a:gd name="connsiteY2286" fmla="*/ 2445962 h 5602943"/>
              <a:gd name="connsiteX2287" fmla="*/ 1140770 w 11409980"/>
              <a:gd name="connsiteY2287" fmla="*/ 2438440 h 5602943"/>
              <a:gd name="connsiteX2288" fmla="*/ 1211045 w 11409980"/>
              <a:gd name="connsiteY2288" fmla="*/ 2439996 h 5602943"/>
              <a:gd name="connsiteX2289" fmla="*/ 1227954 w 11409980"/>
              <a:gd name="connsiteY2289" fmla="*/ 2446222 h 5602943"/>
              <a:gd name="connsiteX2290" fmla="*/ 1239578 w 11409980"/>
              <a:gd name="connsiteY2290" fmla="*/ 2433252 h 5602943"/>
              <a:gd name="connsiteX2291" fmla="*/ 1235879 w 11409980"/>
              <a:gd name="connsiteY2291" fmla="*/ 2420022 h 5602943"/>
              <a:gd name="connsiteX2292" fmla="*/ 1263356 w 11409980"/>
              <a:gd name="connsiteY2292" fmla="*/ 2430398 h 5602943"/>
              <a:gd name="connsiteX2293" fmla="*/ 1326762 w 11409980"/>
              <a:gd name="connsiteY2293" fmla="*/ 2428842 h 5602943"/>
              <a:gd name="connsiteX2294" fmla="*/ 1330461 w 11409980"/>
              <a:gd name="connsiteY2294" fmla="*/ 2420022 h 5602943"/>
              <a:gd name="connsiteX2295" fmla="*/ 1333103 w 11409980"/>
              <a:gd name="connsiteY2295" fmla="*/ 2411721 h 5602943"/>
              <a:gd name="connsiteX2296" fmla="*/ 1364278 w 11409980"/>
              <a:gd name="connsiteY2296" fmla="*/ 2413018 h 5602943"/>
              <a:gd name="connsiteX2297" fmla="*/ 1437195 w 11409980"/>
              <a:gd name="connsiteY2297" fmla="*/ 2418206 h 5602943"/>
              <a:gd name="connsiteX2298" fmla="*/ 1511698 w 11409980"/>
              <a:gd name="connsiteY2298" fmla="*/ 2391228 h 5602943"/>
              <a:gd name="connsiteX2299" fmla="*/ 1532833 w 11409980"/>
              <a:gd name="connsiteY2299" fmla="*/ 2368919 h 5602943"/>
              <a:gd name="connsiteX2300" fmla="*/ 1500073 w 11409980"/>
              <a:gd name="connsiteY2300" fmla="*/ 2372550 h 5602943"/>
              <a:gd name="connsiteX2301" fmla="*/ 1338915 w 11409980"/>
              <a:gd name="connsiteY2301" fmla="*/ 2344794 h 5602943"/>
              <a:gd name="connsiteX2302" fmla="*/ 1298229 w 11409980"/>
              <a:gd name="connsiteY2302" fmla="*/ 2334936 h 5602943"/>
              <a:gd name="connsiteX2303" fmla="*/ 10188877 w 11409980"/>
              <a:gd name="connsiteY2303" fmla="*/ 2287724 h 5602943"/>
              <a:gd name="connsiteX2304" fmla="*/ 10173025 w 11409980"/>
              <a:gd name="connsiteY2304" fmla="*/ 2296804 h 5602943"/>
              <a:gd name="connsiteX2305" fmla="*/ 10189405 w 11409980"/>
              <a:gd name="connsiteY2305" fmla="*/ 2298360 h 5602943"/>
              <a:gd name="connsiteX2306" fmla="*/ 10205785 w 11409980"/>
              <a:gd name="connsiteY2306" fmla="*/ 2289540 h 5602943"/>
              <a:gd name="connsiteX2307" fmla="*/ 10188877 w 11409980"/>
              <a:gd name="connsiteY2307" fmla="*/ 2287724 h 5602943"/>
              <a:gd name="connsiteX2308" fmla="*/ 10250170 w 11409980"/>
              <a:gd name="connsiteY2308" fmla="*/ 2266972 h 5602943"/>
              <a:gd name="connsiteX2309" fmla="*/ 10237488 w 11409980"/>
              <a:gd name="connsiteY2309" fmla="*/ 2277348 h 5602943"/>
              <a:gd name="connsiteX2310" fmla="*/ 10246471 w 11409980"/>
              <a:gd name="connsiteY2310" fmla="*/ 2284352 h 5602943"/>
              <a:gd name="connsiteX2311" fmla="*/ 10258095 w 11409980"/>
              <a:gd name="connsiteY2311" fmla="*/ 2275014 h 5602943"/>
              <a:gd name="connsiteX2312" fmla="*/ 10250170 w 11409980"/>
              <a:gd name="connsiteY2312" fmla="*/ 2266972 h 5602943"/>
              <a:gd name="connsiteX2313" fmla="*/ 10374341 w 11409980"/>
              <a:gd name="connsiteY2313" fmla="*/ 2266453 h 5602943"/>
              <a:gd name="connsiteX2314" fmla="*/ 10342637 w 11409980"/>
              <a:gd name="connsiteY2314" fmla="*/ 2267750 h 5602943"/>
              <a:gd name="connsiteX2315" fmla="*/ 10316746 w 11409980"/>
              <a:gd name="connsiteY2315" fmla="*/ 2278126 h 5602943"/>
              <a:gd name="connsiteX2316" fmla="*/ 10382795 w 11409980"/>
              <a:gd name="connsiteY2316" fmla="*/ 2272160 h 5602943"/>
              <a:gd name="connsiteX2317" fmla="*/ 10374341 w 11409980"/>
              <a:gd name="connsiteY2317" fmla="*/ 2266453 h 5602943"/>
              <a:gd name="connsiteX2318" fmla="*/ 10090563 w 11409980"/>
              <a:gd name="connsiteY2318" fmla="*/ 2265882 h 5602943"/>
              <a:gd name="connsiteX2319" fmla="*/ 10055195 w 11409980"/>
              <a:gd name="connsiteY2319" fmla="*/ 2285908 h 5602943"/>
              <a:gd name="connsiteX2320" fmla="*/ 10101164 w 11409980"/>
              <a:gd name="connsiteY2320" fmla="*/ 2280980 h 5602943"/>
              <a:gd name="connsiteX2321" fmla="*/ 10101164 w 11409980"/>
              <a:gd name="connsiteY2321" fmla="*/ 2266972 h 5602943"/>
              <a:gd name="connsiteX2322" fmla="*/ 10090563 w 11409980"/>
              <a:gd name="connsiteY2322" fmla="*/ 2265882 h 5602943"/>
              <a:gd name="connsiteX2323" fmla="*/ 1348360 w 11409980"/>
              <a:gd name="connsiteY2323" fmla="*/ 2263308 h 5602943"/>
              <a:gd name="connsiteX2324" fmla="*/ 1324120 w 11409980"/>
              <a:gd name="connsiteY2324" fmla="*/ 2263340 h 5602943"/>
              <a:gd name="connsiteX2325" fmla="*/ 1282906 w 11409980"/>
              <a:gd name="connsiteY2325" fmla="*/ 2273716 h 5602943"/>
              <a:gd name="connsiteX2326" fmla="*/ 1314609 w 11409980"/>
              <a:gd name="connsiteY2326" fmla="*/ 2277348 h 5602943"/>
              <a:gd name="connsiteX2327" fmla="*/ 1356352 w 11409980"/>
              <a:gd name="connsiteY2327" fmla="*/ 2266972 h 5602943"/>
              <a:gd name="connsiteX2328" fmla="*/ 1348360 w 11409980"/>
              <a:gd name="connsiteY2328" fmla="*/ 2263308 h 5602943"/>
              <a:gd name="connsiteX2329" fmla="*/ 10137095 w 11409980"/>
              <a:gd name="connsiteY2329" fmla="*/ 2261524 h 5602943"/>
              <a:gd name="connsiteX2330" fmla="*/ 10124942 w 11409980"/>
              <a:gd name="connsiteY2330" fmla="*/ 2270604 h 5602943"/>
              <a:gd name="connsiteX2331" fmla="*/ 10128640 w 11409980"/>
              <a:gd name="connsiteY2331" fmla="*/ 2278904 h 5602943"/>
              <a:gd name="connsiteX2332" fmla="*/ 10141322 w 11409980"/>
              <a:gd name="connsiteY2332" fmla="*/ 2269306 h 5602943"/>
              <a:gd name="connsiteX2333" fmla="*/ 10137095 w 11409980"/>
              <a:gd name="connsiteY2333" fmla="*/ 2261524 h 5602943"/>
              <a:gd name="connsiteX2334" fmla="*/ 10137095 w 11409980"/>
              <a:gd name="connsiteY2334" fmla="*/ 2246738 h 5602943"/>
              <a:gd name="connsiteX2335" fmla="*/ 10117016 w 11409980"/>
              <a:gd name="connsiteY2335" fmla="*/ 2249073 h 5602943"/>
              <a:gd name="connsiteX2336" fmla="*/ 10127055 w 11409980"/>
              <a:gd name="connsiteY2336" fmla="*/ 2251926 h 5602943"/>
              <a:gd name="connsiteX2337" fmla="*/ 10137095 w 11409980"/>
              <a:gd name="connsiteY2337" fmla="*/ 2246738 h 5602943"/>
              <a:gd name="connsiteX2338" fmla="*/ 10776443 w 11409980"/>
              <a:gd name="connsiteY2338" fmla="*/ 2237918 h 5602943"/>
              <a:gd name="connsiteX2339" fmla="*/ 10755308 w 11409980"/>
              <a:gd name="connsiteY2339" fmla="*/ 2239475 h 5602943"/>
              <a:gd name="connsiteX2340" fmla="*/ 10766404 w 11409980"/>
              <a:gd name="connsiteY2340" fmla="*/ 2243106 h 5602943"/>
              <a:gd name="connsiteX2341" fmla="*/ 10776443 w 11409980"/>
              <a:gd name="connsiteY2341" fmla="*/ 2237918 h 5602943"/>
              <a:gd name="connsiteX2342" fmla="*/ 1080005 w 11409980"/>
              <a:gd name="connsiteY2342" fmla="*/ 2231692 h 5602943"/>
              <a:gd name="connsiteX2343" fmla="*/ 1094272 w 11409980"/>
              <a:gd name="connsiteY2343" fmla="*/ 2249592 h 5602943"/>
              <a:gd name="connsiteX2344" fmla="*/ 1139184 w 11409980"/>
              <a:gd name="connsiteY2344" fmla="*/ 2243885 h 5602943"/>
              <a:gd name="connsiteX2345" fmla="*/ 1080005 w 11409980"/>
              <a:gd name="connsiteY2345" fmla="*/ 2231692 h 5602943"/>
              <a:gd name="connsiteX2346" fmla="*/ 10657556 w 11409980"/>
              <a:gd name="connsiteY2346" fmla="*/ 2228580 h 5602943"/>
              <a:gd name="connsiteX2347" fmla="*/ 10559276 w 11409980"/>
              <a:gd name="connsiteY2347" fmla="*/ 2246738 h 5602943"/>
              <a:gd name="connsiteX2348" fmla="*/ 10539726 w 11409980"/>
              <a:gd name="connsiteY2348" fmla="*/ 2265675 h 5602943"/>
              <a:gd name="connsiteX2349" fmla="*/ 10537084 w 11409980"/>
              <a:gd name="connsiteY2349" fmla="*/ 2276570 h 5602943"/>
              <a:gd name="connsiteX2350" fmla="*/ 10542896 w 11409980"/>
              <a:gd name="connsiteY2350" fmla="*/ 2280980 h 5602943"/>
              <a:gd name="connsiteX2351" fmla="*/ 10590451 w 11409980"/>
              <a:gd name="connsiteY2351" fmla="*/ 2264118 h 5602943"/>
              <a:gd name="connsiteX2352" fmla="*/ 10613172 w 11409980"/>
              <a:gd name="connsiteY2352" fmla="*/ 2249073 h 5602943"/>
              <a:gd name="connsiteX2353" fmla="*/ 10584639 w 11409980"/>
              <a:gd name="connsiteY2353" fmla="*/ 2256336 h 5602943"/>
              <a:gd name="connsiteX2354" fmla="*/ 10570901 w 11409980"/>
              <a:gd name="connsiteY2354" fmla="*/ 2253483 h 5602943"/>
              <a:gd name="connsiteX2355" fmla="*/ 10605246 w 11409980"/>
              <a:gd name="connsiteY2355" fmla="*/ 2244663 h 5602943"/>
              <a:gd name="connsiteX2356" fmla="*/ 10654914 w 11409980"/>
              <a:gd name="connsiteY2356" fmla="*/ 2237140 h 5602943"/>
              <a:gd name="connsiteX2357" fmla="*/ 10686618 w 11409980"/>
              <a:gd name="connsiteY2357" fmla="*/ 2228580 h 5602943"/>
              <a:gd name="connsiteX2358" fmla="*/ 1259789 w 11409980"/>
              <a:gd name="connsiteY2358" fmla="*/ 2224430 h 5602943"/>
              <a:gd name="connsiteX2359" fmla="*/ 1223198 w 11409980"/>
              <a:gd name="connsiteY2359" fmla="*/ 2227802 h 5602943"/>
              <a:gd name="connsiteX2360" fmla="*/ 1171944 w 11409980"/>
              <a:gd name="connsiteY2360" fmla="*/ 2234546 h 5602943"/>
              <a:gd name="connsiteX2361" fmla="*/ 1213159 w 11409980"/>
              <a:gd name="connsiteY2361" fmla="*/ 2235324 h 5602943"/>
              <a:gd name="connsiteX2362" fmla="*/ 1274980 w 11409980"/>
              <a:gd name="connsiteY2362" fmla="*/ 2224948 h 5602943"/>
              <a:gd name="connsiteX2363" fmla="*/ 1259789 w 11409980"/>
              <a:gd name="connsiteY2363" fmla="*/ 2224430 h 5602943"/>
              <a:gd name="connsiteX2364" fmla="*/ 1488977 w 11409980"/>
              <a:gd name="connsiteY2364" fmla="*/ 2223392 h 5602943"/>
              <a:gd name="connsiteX2365" fmla="*/ 1294530 w 11409980"/>
              <a:gd name="connsiteY2365" fmla="*/ 2240772 h 5602943"/>
              <a:gd name="connsiteX2366" fmla="*/ 1339972 w 11409980"/>
              <a:gd name="connsiteY2366" fmla="*/ 2249073 h 5602943"/>
              <a:gd name="connsiteX2367" fmla="*/ 1455689 w 11409980"/>
              <a:gd name="connsiteY2367" fmla="*/ 2245960 h 5602943"/>
              <a:gd name="connsiteX2368" fmla="*/ 1537060 w 11409980"/>
              <a:gd name="connsiteY2368" fmla="*/ 2240253 h 5602943"/>
              <a:gd name="connsiteX2369" fmla="*/ 1536532 w 11409980"/>
              <a:gd name="connsiteY2369" fmla="*/ 2227802 h 5602943"/>
              <a:gd name="connsiteX2370" fmla="*/ 1488977 w 11409980"/>
              <a:gd name="connsiteY2370" fmla="*/ 2223392 h 5602943"/>
              <a:gd name="connsiteX2371" fmla="*/ 10543953 w 11409980"/>
              <a:gd name="connsiteY2371" fmla="*/ 2222094 h 5602943"/>
              <a:gd name="connsiteX2372" fmla="*/ 10515948 w 11409980"/>
              <a:gd name="connsiteY2372" fmla="*/ 2230136 h 5602943"/>
              <a:gd name="connsiteX2373" fmla="*/ 10388607 w 11409980"/>
              <a:gd name="connsiteY2373" fmla="*/ 2243885 h 5602943"/>
              <a:gd name="connsiteX2374" fmla="*/ 10376454 w 11409980"/>
              <a:gd name="connsiteY2374" fmla="*/ 2247516 h 5602943"/>
              <a:gd name="connsiteX2375" fmla="*/ 10452014 w 11409980"/>
              <a:gd name="connsiteY2375" fmla="*/ 2256336 h 5602943"/>
              <a:gd name="connsiteX2376" fmla="*/ 10485302 w 11409980"/>
              <a:gd name="connsiteY2376" fmla="*/ 2260487 h 5602943"/>
              <a:gd name="connsiteX2377" fmla="*/ 10517534 w 11409980"/>
              <a:gd name="connsiteY2377" fmla="*/ 2241550 h 5602943"/>
              <a:gd name="connsiteX2378" fmla="*/ 10465223 w 11409980"/>
              <a:gd name="connsiteY2378" fmla="*/ 2213275 h 5602943"/>
              <a:gd name="connsiteX2379" fmla="*/ 10457297 w 11409980"/>
              <a:gd name="connsiteY2379" fmla="*/ 2222873 h 5602943"/>
              <a:gd name="connsiteX2380" fmla="*/ 10466808 w 11409980"/>
              <a:gd name="connsiteY2380" fmla="*/ 2230136 h 5602943"/>
              <a:gd name="connsiteX2381" fmla="*/ 10473677 w 11409980"/>
              <a:gd name="connsiteY2381" fmla="*/ 2220538 h 5602943"/>
              <a:gd name="connsiteX2382" fmla="*/ 10465223 w 11409980"/>
              <a:gd name="connsiteY2382" fmla="*/ 2213275 h 5602943"/>
              <a:gd name="connsiteX2383" fmla="*/ 11020030 w 11409980"/>
              <a:gd name="connsiteY2383" fmla="*/ 2213015 h 5602943"/>
              <a:gd name="connsiteX2384" fmla="*/ 10994667 w 11409980"/>
              <a:gd name="connsiteY2384" fmla="*/ 2227802 h 5602943"/>
              <a:gd name="connsiteX2385" fmla="*/ 11008934 w 11409980"/>
              <a:gd name="connsiteY2385" fmla="*/ 2232730 h 5602943"/>
              <a:gd name="connsiteX2386" fmla="*/ 11063358 w 11409980"/>
              <a:gd name="connsiteY2386" fmla="*/ 2222094 h 5602943"/>
              <a:gd name="connsiteX2387" fmla="*/ 11076039 w 11409980"/>
              <a:gd name="connsiteY2387" fmla="*/ 2215350 h 5602943"/>
              <a:gd name="connsiteX2388" fmla="*/ 11020030 w 11409980"/>
              <a:gd name="connsiteY2388" fmla="*/ 2213015 h 5602943"/>
              <a:gd name="connsiteX2389" fmla="*/ 10291912 w 11409980"/>
              <a:gd name="connsiteY2389" fmla="*/ 2212496 h 5602943"/>
              <a:gd name="connsiteX2390" fmla="*/ 10260209 w 11409980"/>
              <a:gd name="connsiteY2390" fmla="*/ 2236362 h 5602943"/>
              <a:gd name="connsiteX2391" fmla="*/ 10242772 w 11409980"/>
              <a:gd name="connsiteY2391" fmla="*/ 2259708 h 5602943"/>
              <a:gd name="connsiteX2392" fmla="*/ 10262851 w 11409980"/>
              <a:gd name="connsiteY2392" fmla="*/ 2257374 h 5602943"/>
              <a:gd name="connsiteX2393" fmla="*/ 10295082 w 11409980"/>
              <a:gd name="connsiteY2393" fmla="*/ 2233508 h 5602943"/>
              <a:gd name="connsiteX2394" fmla="*/ 10291912 w 11409980"/>
              <a:gd name="connsiteY2394" fmla="*/ 2212496 h 5602943"/>
              <a:gd name="connsiteX2395" fmla="*/ 10947113 w 11409980"/>
              <a:gd name="connsiteY2395" fmla="*/ 2210680 h 5602943"/>
              <a:gd name="connsiteX2396" fmla="*/ 10927034 w 11409980"/>
              <a:gd name="connsiteY2396" fmla="*/ 2220538 h 5602943"/>
              <a:gd name="connsiteX2397" fmla="*/ 10938658 w 11409980"/>
              <a:gd name="connsiteY2397" fmla="*/ 2227802 h 5602943"/>
              <a:gd name="connsiteX2398" fmla="*/ 10959794 w 11409980"/>
              <a:gd name="connsiteY2398" fmla="*/ 2217684 h 5602943"/>
              <a:gd name="connsiteX2399" fmla="*/ 10947113 w 11409980"/>
              <a:gd name="connsiteY2399" fmla="*/ 2210680 h 5602943"/>
              <a:gd name="connsiteX2400" fmla="*/ 10197331 w 11409980"/>
              <a:gd name="connsiteY2400" fmla="*/ 2207308 h 5602943"/>
              <a:gd name="connsiteX2401" fmla="*/ 10124942 w 11409980"/>
              <a:gd name="connsiteY2401" fmla="*/ 2222094 h 5602943"/>
              <a:gd name="connsiteX2402" fmla="*/ 10162986 w 11409980"/>
              <a:gd name="connsiteY2402" fmla="*/ 2231692 h 5602943"/>
              <a:gd name="connsiteX2403" fmla="*/ 10249113 w 11409980"/>
              <a:gd name="connsiteY2403" fmla="*/ 2225726 h 5602943"/>
              <a:gd name="connsiteX2404" fmla="*/ 10197331 w 11409980"/>
              <a:gd name="connsiteY2404" fmla="*/ 2207308 h 5602943"/>
              <a:gd name="connsiteX2405" fmla="*/ 10458354 w 11409980"/>
              <a:gd name="connsiteY2405" fmla="*/ 2193560 h 5602943"/>
              <a:gd name="connsiteX2406" fmla="*/ 10434577 w 11409980"/>
              <a:gd name="connsiteY2406" fmla="*/ 2198748 h 5602943"/>
              <a:gd name="connsiteX2407" fmla="*/ 10504324 w 11409980"/>
              <a:gd name="connsiteY2407" fmla="*/ 2197970 h 5602943"/>
              <a:gd name="connsiteX2408" fmla="*/ 10458354 w 11409980"/>
              <a:gd name="connsiteY2408" fmla="*/ 2193560 h 5602943"/>
              <a:gd name="connsiteX2409" fmla="*/ 1426784 w 11409980"/>
              <a:gd name="connsiteY2409" fmla="*/ 2193519 h 5602943"/>
              <a:gd name="connsiteX2410" fmla="*/ 1334688 w 11409980"/>
              <a:gd name="connsiteY2410" fmla="*/ 2194338 h 5602943"/>
              <a:gd name="connsiteX2411" fmla="*/ 1290832 w 11409980"/>
              <a:gd name="connsiteY2411" fmla="*/ 2203158 h 5602943"/>
              <a:gd name="connsiteX2412" fmla="*/ 1569820 w 11409980"/>
              <a:gd name="connsiteY2412" fmla="*/ 2197970 h 5602943"/>
              <a:gd name="connsiteX2413" fmla="*/ 1426784 w 11409980"/>
              <a:gd name="connsiteY2413" fmla="*/ 2193519 h 5602943"/>
              <a:gd name="connsiteX2414" fmla="*/ 1253316 w 11409980"/>
              <a:gd name="connsiteY2414" fmla="*/ 2192263 h 5602943"/>
              <a:gd name="connsiteX2415" fmla="*/ 1224255 w 11409980"/>
              <a:gd name="connsiteY2415" fmla="*/ 2195116 h 5602943"/>
              <a:gd name="connsiteX2416" fmla="*/ 1239578 w 11409980"/>
              <a:gd name="connsiteY2416" fmla="*/ 2197451 h 5602943"/>
              <a:gd name="connsiteX2417" fmla="*/ 1253316 w 11409980"/>
              <a:gd name="connsiteY2417" fmla="*/ 2192263 h 5602943"/>
              <a:gd name="connsiteX2418" fmla="*/ 10679749 w 11409980"/>
              <a:gd name="connsiteY2418" fmla="*/ 2186815 h 5602943"/>
              <a:gd name="connsiteX2419" fmla="*/ 10637478 w 11409980"/>
              <a:gd name="connsiteY2419" fmla="*/ 2194338 h 5602943"/>
              <a:gd name="connsiteX2420" fmla="*/ 10608945 w 11409980"/>
              <a:gd name="connsiteY2420" fmla="*/ 2202380 h 5602943"/>
              <a:gd name="connsiteX2421" fmla="*/ 10642761 w 11409980"/>
              <a:gd name="connsiteY2421" fmla="*/ 2209902 h 5602943"/>
              <a:gd name="connsiteX2422" fmla="*/ 10774858 w 11409980"/>
              <a:gd name="connsiteY2422" fmla="*/ 2201082 h 5602943"/>
              <a:gd name="connsiteX2423" fmla="*/ 10799164 w 11409980"/>
              <a:gd name="connsiteY2423" fmla="*/ 2192263 h 5602943"/>
              <a:gd name="connsiteX2424" fmla="*/ 10770103 w 11409980"/>
              <a:gd name="connsiteY2424" fmla="*/ 2192263 h 5602943"/>
              <a:gd name="connsiteX2425" fmla="*/ 10714094 w 11409980"/>
              <a:gd name="connsiteY2425" fmla="*/ 2197451 h 5602943"/>
              <a:gd name="connsiteX2426" fmla="*/ 10690316 w 11409980"/>
              <a:gd name="connsiteY2426" fmla="*/ 2193560 h 5602943"/>
              <a:gd name="connsiteX2427" fmla="*/ 10679749 w 11409980"/>
              <a:gd name="connsiteY2427" fmla="*/ 2186815 h 5602943"/>
              <a:gd name="connsiteX2428" fmla="*/ 11330458 w 11409980"/>
              <a:gd name="connsiteY2428" fmla="*/ 2185486 h 5602943"/>
              <a:gd name="connsiteX2429" fmla="*/ 11303774 w 11409980"/>
              <a:gd name="connsiteY2429" fmla="*/ 2189928 h 5602943"/>
              <a:gd name="connsiteX2430" fmla="*/ 11254634 w 11409980"/>
              <a:gd name="connsiteY2430" fmla="*/ 2215350 h 5602943"/>
              <a:gd name="connsiteX2431" fmla="*/ 11316455 w 11409980"/>
              <a:gd name="connsiteY2431" fmla="*/ 2205492 h 5602943"/>
              <a:gd name="connsiteX2432" fmla="*/ 11341290 w 11409980"/>
              <a:gd name="connsiteY2432" fmla="*/ 2186296 h 5602943"/>
              <a:gd name="connsiteX2433" fmla="*/ 11330458 w 11409980"/>
              <a:gd name="connsiteY2433" fmla="*/ 2185486 h 5602943"/>
              <a:gd name="connsiteX2434" fmla="*/ 10220051 w 11409980"/>
              <a:gd name="connsiteY2434" fmla="*/ 2181627 h 5602943"/>
              <a:gd name="connsiteX2435" fmla="*/ 10175667 w 11409980"/>
              <a:gd name="connsiteY2435" fmla="*/ 2188890 h 5602943"/>
              <a:gd name="connsiteX2436" fmla="*/ 10276060 w 11409980"/>
              <a:gd name="connsiteY2436" fmla="*/ 2195116 h 5602943"/>
              <a:gd name="connsiteX2437" fmla="*/ 10287685 w 11409980"/>
              <a:gd name="connsiteY2437" fmla="*/ 2188890 h 5602943"/>
              <a:gd name="connsiteX2438" fmla="*/ 10220051 w 11409980"/>
              <a:gd name="connsiteY2438" fmla="*/ 2181627 h 5602943"/>
              <a:gd name="connsiteX2439" fmla="*/ 9954273 w 11409980"/>
              <a:gd name="connsiteY2439" fmla="*/ 2168138 h 5602943"/>
              <a:gd name="connsiteX2440" fmla="*/ 9934194 w 11409980"/>
              <a:gd name="connsiteY2440" fmla="*/ 2178514 h 5602943"/>
              <a:gd name="connsiteX2441" fmla="*/ 9945290 w 11409980"/>
              <a:gd name="connsiteY2441" fmla="*/ 2185518 h 5602943"/>
              <a:gd name="connsiteX2442" fmla="*/ 9966425 w 11409980"/>
              <a:gd name="connsiteY2442" fmla="*/ 2175661 h 5602943"/>
              <a:gd name="connsiteX2443" fmla="*/ 9954273 w 11409980"/>
              <a:gd name="connsiteY2443" fmla="*/ 2168138 h 5602943"/>
              <a:gd name="connsiteX2444" fmla="*/ 1486864 w 11409980"/>
              <a:gd name="connsiteY2444" fmla="*/ 2153870 h 5602943"/>
              <a:gd name="connsiteX2445" fmla="*/ 1462558 w 11409980"/>
              <a:gd name="connsiteY2445" fmla="*/ 2155946 h 5602943"/>
              <a:gd name="connsiteX2446" fmla="*/ 1472597 w 11409980"/>
              <a:gd name="connsiteY2446" fmla="*/ 2159058 h 5602943"/>
              <a:gd name="connsiteX2447" fmla="*/ 1486864 w 11409980"/>
              <a:gd name="connsiteY2447" fmla="*/ 2153870 h 5602943"/>
              <a:gd name="connsiteX2448" fmla="*/ 1404435 w 11409980"/>
              <a:gd name="connsiteY2448" fmla="*/ 2136490 h 5602943"/>
              <a:gd name="connsiteX2449" fmla="*/ 1379601 w 11409980"/>
              <a:gd name="connsiteY2449" fmla="*/ 2140641 h 5602943"/>
              <a:gd name="connsiteX2450" fmla="*/ 1369561 w 11409980"/>
              <a:gd name="connsiteY2450" fmla="*/ 2154649 h 5602943"/>
              <a:gd name="connsiteX2451" fmla="*/ 1405492 w 11409980"/>
              <a:gd name="connsiteY2451" fmla="*/ 2149460 h 5602943"/>
              <a:gd name="connsiteX2452" fmla="*/ 1404435 w 11409980"/>
              <a:gd name="connsiteY2452" fmla="*/ 2136490 h 5602943"/>
              <a:gd name="connsiteX2453" fmla="*/ 1326762 w 11409980"/>
              <a:gd name="connsiteY2453" fmla="*/ 2135712 h 5602943"/>
              <a:gd name="connsiteX2454" fmla="*/ 1310382 w 11409980"/>
              <a:gd name="connsiteY2454" fmla="*/ 2138306 h 5602943"/>
              <a:gd name="connsiteX2455" fmla="*/ 1308269 w 11409980"/>
              <a:gd name="connsiteY2455" fmla="*/ 2150758 h 5602943"/>
              <a:gd name="connsiteX2456" fmla="*/ 1333631 w 11409980"/>
              <a:gd name="connsiteY2456" fmla="*/ 2139862 h 5602943"/>
              <a:gd name="connsiteX2457" fmla="*/ 1326762 w 11409980"/>
              <a:gd name="connsiteY2457" fmla="*/ 2135712 h 5602943"/>
              <a:gd name="connsiteX2458" fmla="*/ 1263356 w 11409980"/>
              <a:gd name="connsiteY2458" fmla="*/ 2134415 h 5602943"/>
              <a:gd name="connsiteX2459" fmla="*/ 1240107 w 11409980"/>
              <a:gd name="connsiteY2459" fmla="*/ 2138047 h 5602943"/>
              <a:gd name="connsiteX2460" fmla="*/ 1233238 w 11409980"/>
              <a:gd name="connsiteY2460" fmla="*/ 2149460 h 5602943"/>
              <a:gd name="connsiteX2461" fmla="*/ 1270753 w 11409980"/>
              <a:gd name="connsiteY2461" fmla="*/ 2138047 h 5602943"/>
              <a:gd name="connsiteX2462" fmla="*/ 1263356 w 11409980"/>
              <a:gd name="connsiteY2462" fmla="*/ 2134415 h 5602943"/>
              <a:gd name="connsiteX2463" fmla="*/ 9982277 w 11409980"/>
              <a:gd name="connsiteY2463" fmla="*/ 2114441 h 5602943"/>
              <a:gd name="connsiteX2464" fmla="*/ 9957971 w 11409980"/>
              <a:gd name="connsiteY2464" fmla="*/ 2125336 h 5602943"/>
              <a:gd name="connsiteX2465" fmla="*/ 9958500 w 11409980"/>
              <a:gd name="connsiteY2465" fmla="*/ 2133637 h 5602943"/>
              <a:gd name="connsiteX2466" fmla="*/ 9982805 w 11409980"/>
              <a:gd name="connsiteY2466" fmla="*/ 2123260 h 5602943"/>
              <a:gd name="connsiteX2467" fmla="*/ 9982277 w 11409980"/>
              <a:gd name="connsiteY2467" fmla="*/ 2114441 h 5602943"/>
              <a:gd name="connsiteX2468" fmla="*/ 10098093 w 11409980"/>
              <a:gd name="connsiteY2468" fmla="*/ 2114177 h 5602943"/>
              <a:gd name="connsiteX2469" fmla="*/ 10061007 w 11409980"/>
              <a:gd name="connsiteY2469" fmla="*/ 2116516 h 5602943"/>
              <a:gd name="connsiteX2470" fmla="*/ 10031945 w 11409980"/>
              <a:gd name="connsiteY2470" fmla="*/ 2124817 h 5602943"/>
              <a:gd name="connsiteX2471" fmla="*/ 10064706 w 11409980"/>
              <a:gd name="connsiteY2471" fmla="*/ 2137268 h 5602943"/>
              <a:gd name="connsiteX2472" fmla="*/ 10118601 w 11409980"/>
              <a:gd name="connsiteY2472" fmla="*/ 2134934 h 5602943"/>
              <a:gd name="connsiteX2473" fmla="*/ 10098093 w 11409980"/>
              <a:gd name="connsiteY2473" fmla="*/ 2114177 h 5602943"/>
              <a:gd name="connsiteX2474" fmla="*/ 10371170 w 11409980"/>
              <a:gd name="connsiteY2474" fmla="*/ 2106140 h 5602943"/>
              <a:gd name="connsiteX2475" fmla="*/ 10295611 w 11409980"/>
              <a:gd name="connsiteY2475" fmla="*/ 2112106 h 5602943"/>
              <a:gd name="connsiteX2476" fmla="*/ 10207899 w 11409980"/>
              <a:gd name="connsiteY2476" fmla="*/ 2129746 h 5602943"/>
              <a:gd name="connsiteX2477" fmla="*/ 10229034 w 11409980"/>
              <a:gd name="connsiteY2477" fmla="*/ 2132080 h 5602943"/>
              <a:gd name="connsiteX2478" fmla="*/ 10250170 w 11409980"/>
              <a:gd name="connsiteY2478" fmla="*/ 2136490 h 5602943"/>
              <a:gd name="connsiteX2479" fmla="*/ 10366415 w 11409980"/>
              <a:gd name="connsiteY2479" fmla="*/ 2120926 h 5602943"/>
              <a:gd name="connsiteX2480" fmla="*/ 10371170 w 11409980"/>
              <a:gd name="connsiteY2480" fmla="*/ 2106140 h 5602943"/>
              <a:gd name="connsiteX2481" fmla="*/ 1445121 w 11409980"/>
              <a:gd name="connsiteY2481" fmla="*/ 2091094 h 5602943"/>
              <a:gd name="connsiteX2482" fmla="*/ 1367976 w 11409980"/>
              <a:gd name="connsiteY2482" fmla="*/ 2101470 h 5602943"/>
              <a:gd name="connsiteX2483" fmla="*/ 1443536 w 11409980"/>
              <a:gd name="connsiteY2483" fmla="*/ 2108734 h 5602943"/>
              <a:gd name="connsiteX2484" fmla="*/ 1460973 w 11409980"/>
              <a:gd name="connsiteY2484" fmla="*/ 2119629 h 5602943"/>
              <a:gd name="connsiteX2485" fmla="*/ 1472597 w 11409980"/>
              <a:gd name="connsiteY2485" fmla="*/ 2132080 h 5602943"/>
              <a:gd name="connsiteX2486" fmla="*/ 1507999 w 11409980"/>
              <a:gd name="connsiteY2486" fmla="*/ 2130524 h 5602943"/>
              <a:gd name="connsiteX2487" fmla="*/ 1548156 w 11409980"/>
              <a:gd name="connsiteY2487" fmla="*/ 2120407 h 5602943"/>
              <a:gd name="connsiteX2488" fmla="*/ 1531248 w 11409980"/>
              <a:gd name="connsiteY2488" fmla="*/ 2101470 h 5602943"/>
              <a:gd name="connsiteX2489" fmla="*/ 1445121 w 11409980"/>
              <a:gd name="connsiteY2489" fmla="*/ 2091094 h 5602943"/>
              <a:gd name="connsiteX2490" fmla="*/ 1312496 w 11409980"/>
              <a:gd name="connsiteY2490" fmla="*/ 2085646 h 5602943"/>
              <a:gd name="connsiteX2491" fmla="*/ 1224783 w 11409980"/>
              <a:gd name="connsiteY2491" fmla="*/ 2097060 h 5602943"/>
              <a:gd name="connsiteX2492" fmla="*/ 1297701 w 11409980"/>
              <a:gd name="connsiteY2492" fmla="*/ 2107437 h 5602943"/>
              <a:gd name="connsiteX2493" fmla="*/ 1330461 w 11409980"/>
              <a:gd name="connsiteY2493" fmla="*/ 2098617 h 5602943"/>
              <a:gd name="connsiteX2494" fmla="*/ 1312496 w 11409980"/>
              <a:gd name="connsiteY2494" fmla="*/ 2085646 h 5602943"/>
              <a:gd name="connsiteX2495" fmla="*/ 10689259 w 11409980"/>
              <a:gd name="connsiteY2495" fmla="*/ 2082015 h 5602943"/>
              <a:gd name="connsiteX2496" fmla="*/ 10677635 w 11409980"/>
              <a:gd name="connsiteY2496" fmla="*/ 2091094 h 5602943"/>
              <a:gd name="connsiteX2497" fmla="*/ 10690845 w 11409980"/>
              <a:gd name="connsiteY2497" fmla="*/ 2093429 h 5602943"/>
              <a:gd name="connsiteX2498" fmla="*/ 10702469 w 11409980"/>
              <a:gd name="connsiteY2498" fmla="*/ 2084090 h 5602943"/>
              <a:gd name="connsiteX2499" fmla="*/ 10689259 w 11409980"/>
              <a:gd name="connsiteY2499" fmla="*/ 2082015 h 5602943"/>
              <a:gd name="connsiteX2500" fmla="*/ 10427774 w 11409980"/>
              <a:gd name="connsiteY2500" fmla="*/ 2068882 h 5602943"/>
              <a:gd name="connsiteX2501" fmla="*/ 10410799 w 11409980"/>
              <a:gd name="connsiteY2501" fmla="*/ 2070860 h 5602943"/>
              <a:gd name="connsiteX2502" fmla="*/ 10449372 w 11409980"/>
              <a:gd name="connsiteY2502" fmla="*/ 2081237 h 5602943"/>
              <a:gd name="connsiteX2503" fmla="*/ 10471035 w 11409980"/>
              <a:gd name="connsiteY2503" fmla="*/ 2088500 h 5602943"/>
              <a:gd name="connsiteX2504" fmla="*/ 10574599 w 11409980"/>
              <a:gd name="connsiteY2504" fmla="*/ 2105102 h 5602943"/>
              <a:gd name="connsiteX2505" fmla="*/ 10625325 w 11409980"/>
              <a:gd name="connsiteY2505" fmla="*/ 2105880 h 5602943"/>
              <a:gd name="connsiteX2506" fmla="*/ 10669181 w 11409980"/>
              <a:gd name="connsiteY2506" fmla="*/ 2095504 h 5602943"/>
              <a:gd name="connsiteX2507" fmla="*/ 10509608 w 11409980"/>
              <a:gd name="connsiteY2507" fmla="*/ 2090835 h 5602943"/>
              <a:gd name="connsiteX2508" fmla="*/ 10500097 w 11409980"/>
              <a:gd name="connsiteY2508" fmla="*/ 2073195 h 5602943"/>
              <a:gd name="connsiteX2509" fmla="*/ 10464166 w 11409980"/>
              <a:gd name="connsiteY2509" fmla="*/ 2069044 h 5602943"/>
              <a:gd name="connsiteX2510" fmla="*/ 10427774 w 11409980"/>
              <a:gd name="connsiteY2510" fmla="*/ 2068882 h 5602943"/>
              <a:gd name="connsiteX2511" fmla="*/ 1499545 w 11409980"/>
              <a:gd name="connsiteY2511" fmla="*/ 2065413 h 5602943"/>
              <a:gd name="connsiteX2512" fmla="*/ 1494261 w 11409980"/>
              <a:gd name="connsiteY2512" fmla="*/ 2073714 h 5602943"/>
              <a:gd name="connsiteX2513" fmla="*/ 1513283 w 11409980"/>
              <a:gd name="connsiteY2513" fmla="*/ 2080458 h 5602943"/>
              <a:gd name="connsiteX2514" fmla="*/ 1519095 w 11409980"/>
              <a:gd name="connsiteY2514" fmla="*/ 2071638 h 5602943"/>
              <a:gd name="connsiteX2515" fmla="*/ 1499545 w 11409980"/>
              <a:gd name="connsiteY2515" fmla="*/ 2065413 h 5602943"/>
              <a:gd name="connsiteX2516" fmla="*/ 1233238 w 11409980"/>
              <a:gd name="connsiteY2516" fmla="*/ 2058668 h 5602943"/>
              <a:gd name="connsiteX2517" fmla="*/ 1203648 w 11409980"/>
              <a:gd name="connsiteY2517" fmla="*/ 2061262 h 5602943"/>
              <a:gd name="connsiteX2518" fmla="*/ 1218971 w 11409980"/>
              <a:gd name="connsiteY2518" fmla="*/ 2063856 h 5602943"/>
              <a:gd name="connsiteX2519" fmla="*/ 1233238 w 11409980"/>
              <a:gd name="connsiteY2519" fmla="*/ 2058668 h 5602943"/>
              <a:gd name="connsiteX2520" fmla="*/ 10168798 w 11409980"/>
              <a:gd name="connsiteY2520" fmla="*/ 2040250 h 5602943"/>
              <a:gd name="connsiteX2521" fmla="*/ 10150304 w 11409980"/>
              <a:gd name="connsiteY2521" fmla="*/ 2046217 h 5602943"/>
              <a:gd name="connsiteX2522" fmla="*/ 10170383 w 11409980"/>
              <a:gd name="connsiteY2522" fmla="*/ 2057112 h 5602943"/>
              <a:gd name="connsiteX2523" fmla="*/ 10159815 w 11409980"/>
              <a:gd name="connsiteY2523" fmla="*/ 2063078 h 5602943"/>
              <a:gd name="connsiteX2524" fmla="*/ 10104863 w 11409980"/>
              <a:gd name="connsiteY2524" fmla="*/ 2086425 h 5602943"/>
              <a:gd name="connsiteX2525" fmla="*/ 10305650 w 11409980"/>
              <a:gd name="connsiteY2525" fmla="*/ 2063856 h 5602943"/>
              <a:gd name="connsiteX2526" fmla="*/ 10251755 w 11409980"/>
              <a:gd name="connsiteY2526" fmla="*/ 2046995 h 5602943"/>
              <a:gd name="connsiteX2527" fmla="*/ 10168798 w 11409980"/>
              <a:gd name="connsiteY2527" fmla="*/ 2040250 h 5602943"/>
              <a:gd name="connsiteX2528" fmla="*/ 10057308 w 11409980"/>
              <a:gd name="connsiteY2528" fmla="*/ 2036878 h 5602943"/>
              <a:gd name="connsiteX2529" fmla="*/ 10007640 w 11409980"/>
              <a:gd name="connsiteY2529" fmla="*/ 2043882 h 5602943"/>
              <a:gd name="connsiteX2530" fmla="*/ 9997072 w 11409980"/>
              <a:gd name="connsiteY2530" fmla="*/ 2054258 h 5602943"/>
              <a:gd name="connsiteX2531" fmla="*/ 9965369 w 11409980"/>
              <a:gd name="connsiteY2531" fmla="*/ 2069304 h 5602943"/>
              <a:gd name="connsiteX2532" fmla="*/ 9925211 w 11409980"/>
              <a:gd name="connsiteY2532" fmla="*/ 2084090 h 5602943"/>
              <a:gd name="connsiteX2533" fmla="*/ 9993373 w 11409980"/>
              <a:gd name="connsiteY2533" fmla="*/ 2078124 h 5602943"/>
              <a:gd name="connsiteX2534" fmla="*/ 10060478 w 11409980"/>
              <a:gd name="connsiteY2534" fmla="*/ 2064634 h 5602943"/>
              <a:gd name="connsiteX2535" fmla="*/ 10076330 w 11409980"/>
              <a:gd name="connsiteY2535" fmla="*/ 2055036 h 5602943"/>
              <a:gd name="connsiteX2536" fmla="*/ 10092182 w 11409980"/>
              <a:gd name="connsiteY2536" fmla="*/ 2045438 h 5602943"/>
              <a:gd name="connsiteX2537" fmla="*/ 10057308 w 11409980"/>
              <a:gd name="connsiteY2537" fmla="*/ 2036878 h 5602943"/>
              <a:gd name="connsiteX2538" fmla="*/ 9915700 w 11409980"/>
              <a:gd name="connsiteY2538" fmla="*/ 2004971 h 5602943"/>
              <a:gd name="connsiteX2539" fmla="*/ 9891394 w 11409980"/>
              <a:gd name="connsiteY2539" fmla="*/ 2007046 h 5602943"/>
              <a:gd name="connsiteX2540" fmla="*/ 9902491 w 11409980"/>
              <a:gd name="connsiteY2540" fmla="*/ 2009900 h 5602943"/>
              <a:gd name="connsiteX2541" fmla="*/ 9915700 w 11409980"/>
              <a:gd name="connsiteY2541" fmla="*/ 2004971 h 5602943"/>
              <a:gd name="connsiteX2542" fmla="*/ 10114902 w 11409980"/>
              <a:gd name="connsiteY2542" fmla="*/ 1976436 h 5602943"/>
              <a:gd name="connsiteX2543" fmla="*/ 10083727 w 11409980"/>
              <a:gd name="connsiteY2543" fmla="*/ 1998226 h 5602943"/>
              <a:gd name="connsiteX2544" fmla="*/ 10066819 w 11409980"/>
              <a:gd name="connsiteY2544" fmla="*/ 2020795 h 5602943"/>
              <a:gd name="connsiteX2545" fmla="*/ 10097466 w 11409980"/>
              <a:gd name="connsiteY2545" fmla="*/ 2021832 h 5602943"/>
              <a:gd name="connsiteX2546" fmla="*/ 10134453 w 11409980"/>
              <a:gd name="connsiteY2546" fmla="*/ 2022092 h 5602943"/>
              <a:gd name="connsiteX2547" fmla="*/ 10144492 w 11409980"/>
              <a:gd name="connsiteY2547" fmla="*/ 2006268 h 5602943"/>
              <a:gd name="connsiteX2548" fmla="*/ 10160872 w 11409980"/>
              <a:gd name="connsiteY2548" fmla="*/ 1986812 h 5602943"/>
              <a:gd name="connsiteX2549" fmla="*/ 10157173 w 11409980"/>
              <a:gd name="connsiteY2549" fmla="*/ 1979549 h 5602943"/>
              <a:gd name="connsiteX2550" fmla="*/ 10114902 w 11409980"/>
              <a:gd name="connsiteY2550" fmla="*/ 1976436 h 5602943"/>
              <a:gd name="connsiteX2551" fmla="*/ 10197331 w 11409980"/>
              <a:gd name="connsiteY2551" fmla="*/ 1975658 h 5602943"/>
              <a:gd name="connsiteX2552" fmla="*/ 10175667 w 11409980"/>
              <a:gd name="connsiteY2552" fmla="*/ 1990444 h 5602943"/>
              <a:gd name="connsiteX2553" fmla="*/ 10199973 w 11409980"/>
              <a:gd name="connsiteY2553" fmla="*/ 1987850 h 5602943"/>
              <a:gd name="connsiteX2554" fmla="*/ 10197331 w 11409980"/>
              <a:gd name="connsiteY2554" fmla="*/ 1975658 h 5602943"/>
              <a:gd name="connsiteX2555" fmla="*/ 1528755 w 11409980"/>
              <a:gd name="connsiteY2555" fmla="*/ 1955623 h 5602943"/>
              <a:gd name="connsiteX2556" fmla="*/ 1366920 w 11409980"/>
              <a:gd name="connsiteY2556" fmla="*/ 1963466 h 5602943"/>
              <a:gd name="connsiteX2557" fmla="*/ 1257015 w 11409980"/>
              <a:gd name="connsiteY2557" fmla="*/ 1977214 h 5602943"/>
              <a:gd name="connsiteX2558" fmla="*/ 1400208 w 11409980"/>
              <a:gd name="connsiteY2558" fmla="*/ 1972804 h 5602943"/>
              <a:gd name="connsiteX2559" fmla="*/ 1497960 w 11409980"/>
              <a:gd name="connsiteY2559" fmla="*/ 1972804 h 5602943"/>
              <a:gd name="connsiteX2560" fmla="*/ 1550798 w 11409980"/>
              <a:gd name="connsiteY2560" fmla="*/ 1967616 h 5602943"/>
              <a:gd name="connsiteX2561" fmla="*/ 1570877 w 11409980"/>
              <a:gd name="connsiteY2561" fmla="*/ 1959834 h 5602943"/>
              <a:gd name="connsiteX2562" fmla="*/ 1549742 w 11409980"/>
              <a:gd name="connsiteY2562" fmla="*/ 1956202 h 5602943"/>
              <a:gd name="connsiteX2563" fmla="*/ 1528755 w 11409980"/>
              <a:gd name="connsiteY2563" fmla="*/ 1955623 h 5602943"/>
              <a:gd name="connsiteX2564" fmla="*/ 10235375 w 11409980"/>
              <a:gd name="connsiteY2564" fmla="*/ 1949458 h 5602943"/>
              <a:gd name="connsiteX2565" fmla="*/ 10210540 w 11409980"/>
              <a:gd name="connsiteY2565" fmla="*/ 1951014 h 5602943"/>
              <a:gd name="connsiteX2566" fmla="*/ 10221108 w 11409980"/>
              <a:gd name="connsiteY2566" fmla="*/ 1954646 h 5602943"/>
              <a:gd name="connsiteX2567" fmla="*/ 10235375 w 11409980"/>
              <a:gd name="connsiteY2567" fmla="*/ 1949458 h 5602943"/>
              <a:gd name="connsiteX2568" fmla="*/ 10168269 w 11409980"/>
              <a:gd name="connsiteY2568" fmla="*/ 1911325 h 5602943"/>
              <a:gd name="connsiteX2569" fmla="*/ 10147662 w 11409980"/>
              <a:gd name="connsiteY2569" fmla="*/ 1920404 h 5602943"/>
              <a:gd name="connsiteX2570" fmla="*/ 10190990 w 11409980"/>
              <a:gd name="connsiteY2570" fmla="*/ 1924036 h 5602943"/>
              <a:gd name="connsiteX2571" fmla="*/ 10213182 w 11409980"/>
              <a:gd name="connsiteY2571" fmla="*/ 1914957 h 5602943"/>
              <a:gd name="connsiteX2572" fmla="*/ 10168269 w 11409980"/>
              <a:gd name="connsiteY2572" fmla="*/ 1911325 h 5602943"/>
              <a:gd name="connsiteX2573" fmla="*/ 10416612 w 11409980"/>
              <a:gd name="connsiteY2573" fmla="*/ 1907434 h 5602943"/>
              <a:gd name="connsiteX2574" fmla="*/ 10391777 w 11409980"/>
              <a:gd name="connsiteY2574" fmla="*/ 1912622 h 5602943"/>
              <a:gd name="connsiteX2575" fmla="*/ 10361131 w 11409980"/>
              <a:gd name="connsiteY2575" fmla="*/ 1934412 h 5602943"/>
              <a:gd name="connsiteX2576" fmla="*/ 10409214 w 11409980"/>
              <a:gd name="connsiteY2576" fmla="*/ 1917810 h 5602943"/>
              <a:gd name="connsiteX2577" fmla="*/ 10416612 w 11409980"/>
              <a:gd name="connsiteY2577" fmla="*/ 1907434 h 5602943"/>
              <a:gd name="connsiteX2578" fmla="*/ 1516990 w 11409980"/>
              <a:gd name="connsiteY2578" fmla="*/ 1896401 h 5602943"/>
              <a:gd name="connsiteX2579" fmla="*/ 1480523 w 11409980"/>
              <a:gd name="connsiteY2579" fmla="*/ 1897577 h 5602943"/>
              <a:gd name="connsiteX2580" fmla="*/ 1468898 w 11409980"/>
              <a:gd name="connsiteY2580" fmla="*/ 1915476 h 5602943"/>
              <a:gd name="connsiteX2581" fmla="*/ 1501658 w 11409980"/>
              <a:gd name="connsiteY2581" fmla="*/ 1924036 h 5602943"/>
              <a:gd name="connsiteX2582" fmla="*/ 1532833 w 11409980"/>
              <a:gd name="connsiteY2582" fmla="*/ 1923777 h 5602943"/>
              <a:gd name="connsiteX2583" fmla="*/ 1671271 w 11409980"/>
              <a:gd name="connsiteY2583" fmla="*/ 1914179 h 5602943"/>
              <a:gd name="connsiteX2584" fmla="*/ 1690821 w 11409980"/>
              <a:gd name="connsiteY2584" fmla="*/ 1904581 h 5602943"/>
              <a:gd name="connsiteX2585" fmla="*/ 1669685 w 11409980"/>
              <a:gd name="connsiteY2585" fmla="*/ 1901727 h 5602943"/>
              <a:gd name="connsiteX2586" fmla="*/ 1516990 w 11409980"/>
              <a:gd name="connsiteY2586" fmla="*/ 1896401 h 5602943"/>
              <a:gd name="connsiteX2587" fmla="*/ 10639063 w 11409980"/>
              <a:gd name="connsiteY2587" fmla="*/ 1876565 h 5602943"/>
              <a:gd name="connsiteX2588" fmla="*/ 10620569 w 11409980"/>
              <a:gd name="connsiteY2588" fmla="*/ 1891610 h 5602943"/>
              <a:gd name="connsiteX2589" fmla="*/ 10630608 w 11409980"/>
              <a:gd name="connsiteY2589" fmla="*/ 1896020 h 5602943"/>
              <a:gd name="connsiteX2590" fmla="*/ 10642233 w 11409980"/>
              <a:gd name="connsiteY2590" fmla="*/ 1881234 h 5602943"/>
              <a:gd name="connsiteX2591" fmla="*/ 10639063 w 11409980"/>
              <a:gd name="connsiteY2591" fmla="*/ 1876565 h 5602943"/>
              <a:gd name="connsiteX2592" fmla="*/ 10327842 w 11409980"/>
              <a:gd name="connsiteY2592" fmla="*/ 1872414 h 5602943"/>
              <a:gd name="connsiteX2593" fmla="*/ 10307235 w 11409980"/>
              <a:gd name="connsiteY2593" fmla="*/ 1874749 h 5602943"/>
              <a:gd name="connsiteX2594" fmla="*/ 10318331 w 11409980"/>
              <a:gd name="connsiteY2594" fmla="*/ 1877602 h 5602943"/>
              <a:gd name="connsiteX2595" fmla="*/ 10327842 w 11409980"/>
              <a:gd name="connsiteY2595" fmla="*/ 1872414 h 5602943"/>
              <a:gd name="connsiteX2596" fmla="*/ 10213182 w 11409980"/>
              <a:gd name="connsiteY2596" fmla="*/ 1863854 h 5602943"/>
              <a:gd name="connsiteX2597" fmla="*/ 10201558 w 11409980"/>
              <a:gd name="connsiteY2597" fmla="*/ 1873192 h 5602943"/>
              <a:gd name="connsiteX2598" fmla="*/ 10214239 w 11409980"/>
              <a:gd name="connsiteY2598" fmla="*/ 1880715 h 5602943"/>
              <a:gd name="connsiteX2599" fmla="*/ 10225864 w 11409980"/>
              <a:gd name="connsiteY2599" fmla="*/ 1871376 h 5602943"/>
              <a:gd name="connsiteX2600" fmla="*/ 10213182 w 11409980"/>
              <a:gd name="connsiteY2600" fmla="*/ 1863854 h 5602943"/>
              <a:gd name="connsiteX2601" fmla="*/ 10700356 w 11409980"/>
              <a:gd name="connsiteY2601" fmla="*/ 1854515 h 5602943"/>
              <a:gd name="connsiteX2602" fmla="*/ 10669709 w 11409980"/>
              <a:gd name="connsiteY2602" fmla="*/ 1871376 h 5602943"/>
              <a:gd name="connsiteX2603" fmla="*/ 10657556 w 11409980"/>
              <a:gd name="connsiteY2603" fmla="*/ 1890054 h 5602943"/>
              <a:gd name="connsiteX2604" fmla="*/ 10674993 w 11409980"/>
              <a:gd name="connsiteY2604" fmla="*/ 1875786 h 5602943"/>
              <a:gd name="connsiteX2605" fmla="*/ 10697185 w 11409980"/>
              <a:gd name="connsiteY2605" fmla="*/ 1860222 h 5602943"/>
              <a:gd name="connsiteX2606" fmla="*/ 10700356 w 11409980"/>
              <a:gd name="connsiteY2606" fmla="*/ 1854515 h 5602943"/>
              <a:gd name="connsiteX2607" fmla="*/ 10261266 w 11409980"/>
              <a:gd name="connsiteY2607" fmla="*/ 1825202 h 5602943"/>
              <a:gd name="connsiteX2608" fmla="*/ 10258624 w 11409980"/>
              <a:gd name="connsiteY2608" fmla="*/ 1845176 h 5602943"/>
              <a:gd name="connsiteX2609" fmla="*/ 10342637 w 11409980"/>
              <a:gd name="connsiteY2609" fmla="*/ 1835578 h 5602943"/>
              <a:gd name="connsiteX2610" fmla="*/ 10261266 w 11409980"/>
              <a:gd name="connsiteY2610" fmla="*/ 1825202 h 5602943"/>
              <a:gd name="connsiteX2611" fmla="*/ 9785717 w 11409980"/>
              <a:gd name="connsiteY2611" fmla="*/ 1794592 h 5602943"/>
              <a:gd name="connsiteX2612" fmla="*/ 9758769 w 11409980"/>
              <a:gd name="connsiteY2612" fmla="*/ 1804968 h 5602943"/>
              <a:gd name="connsiteX2613" fmla="*/ 9765110 w 11409980"/>
              <a:gd name="connsiteY2613" fmla="*/ 1812491 h 5602943"/>
              <a:gd name="connsiteX2614" fmla="*/ 9791529 w 11409980"/>
              <a:gd name="connsiteY2614" fmla="*/ 1801337 h 5602943"/>
              <a:gd name="connsiteX2615" fmla="*/ 9785717 w 11409980"/>
              <a:gd name="connsiteY2615" fmla="*/ 1794592 h 5602943"/>
              <a:gd name="connsiteX2616" fmla="*/ 9996015 w 11409980"/>
              <a:gd name="connsiteY2616" fmla="*/ 1791220 h 5602943"/>
              <a:gd name="connsiteX2617" fmla="*/ 9982805 w 11409980"/>
              <a:gd name="connsiteY2617" fmla="*/ 1800558 h 5602943"/>
              <a:gd name="connsiteX2618" fmla="*/ 9987033 w 11409980"/>
              <a:gd name="connsiteY2618" fmla="*/ 1808600 h 5602943"/>
              <a:gd name="connsiteX2619" fmla="*/ 9999714 w 11409980"/>
              <a:gd name="connsiteY2619" fmla="*/ 1799521 h 5602943"/>
              <a:gd name="connsiteX2620" fmla="*/ 9996015 w 11409980"/>
              <a:gd name="connsiteY2620" fmla="*/ 1791220 h 5602943"/>
              <a:gd name="connsiteX2621" fmla="*/ 9912002 w 11409980"/>
              <a:gd name="connsiteY2621" fmla="*/ 1790701 h 5602943"/>
              <a:gd name="connsiteX2622" fmla="*/ 9895622 w 11409980"/>
              <a:gd name="connsiteY2622" fmla="*/ 1804190 h 5602943"/>
              <a:gd name="connsiteX2623" fmla="*/ 9904076 w 11409980"/>
              <a:gd name="connsiteY2623" fmla="*/ 1816901 h 5602943"/>
              <a:gd name="connsiteX2624" fmla="*/ 9919927 w 11409980"/>
              <a:gd name="connsiteY2624" fmla="*/ 1802115 h 5602943"/>
              <a:gd name="connsiteX2625" fmla="*/ 9912002 w 11409980"/>
              <a:gd name="connsiteY2625" fmla="*/ 1790701 h 5602943"/>
              <a:gd name="connsiteX2626" fmla="*/ 9871316 w 11409980"/>
              <a:gd name="connsiteY2626" fmla="*/ 1788366 h 5602943"/>
              <a:gd name="connsiteX2627" fmla="*/ 9843311 w 11409980"/>
              <a:gd name="connsiteY2627" fmla="*/ 1789923 h 5602943"/>
              <a:gd name="connsiteX2628" fmla="*/ 9830630 w 11409980"/>
              <a:gd name="connsiteY2628" fmla="*/ 1795370 h 5602943"/>
              <a:gd name="connsiteX2629" fmla="*/ 9854407 w 11409980"/>
              <a:gd name="connsiteY2629" fmla="*/ 1804968 h 5602943"/>
              <a:gd name="connsiteX2630" fmla="*/ 9870259 w 11409980"/>
              <a:gd name="connsiteY2630" fmla="*/ 1798743 h 5602943"/>
              <a:gd name="connsiteX2631" fmla="*/ 9871316 w 11409980"/>
              <a:gd name="connsiteY2631" fmla="*/ 1788366 h 5602943"/>
              <a:gd name="connsiteX2632" fmla="*/ 1618960 w 11409980"/>
              <a:gd name="connsiteY2632" fmla="*/ 1784735 h 5602943"/>
              <a:gd name="connsiteX2633" fmla="*/ 1581973 w 11409980"/>
              <a:gd name="connsiteY2633" fmla="*/ 1788366 h 5602943"/>
              <a:gd name="connsiteX2634" fmla="*/ 1600995 w 11409980"/>
              <a:gd name="connsiteY2634" fmla="*/ 1789923 h 5602943"/>
              <a:gd name="connsiteX2635" fmla="*/ 1618960 w 11409980"/>
              <a:gd name="connsiteY2635" fmla="*/ 1784735 h 5602943"/>
              <a:gd name="connsiteX2636" fmla="*/ 1839298 w 11409980"/>
              <a:gd name="connsiteY2636" fmla="*/ 1781103 h 5602943"/>
              <a:gd name="connsiteX2637" fmla="*/ 1814992 w 11409980"/>
              <a:gd name="connsiteY2637" fmla="*/ 1781881 h 5602943"/>
              <a:gd name="connsiteX2638" fmla="*/ 1780118 w 11409980"/>
              <a:gd name="connsiteY2638" fmla="*/ 1786291 h 5602943"/>
              <a:gd name="connsiteX2639" fmla="*/ 1808651 w 11409980"/>
              <a:gd name="connsiteY2639" fmla="*/ 1789923 h 5602943"/>
              <a:gd name="connsiteX2640" fmla="*/ 1844582 w 11409980"/>
              <a:gd name="connsiteY2640" fmla="*/ 1793554 h 5602943"/>
              <a:gd name="connsiteX2641" fmla="*/ 1849866 w 11409980"/>
              <a:gd name="connsiteY2641" fmla="*/ 1786291 h 5602943"/>
              <a:gd name="connsiteX2642" fmla="*/ 1839298 w 11409980"/>
              <a:gd name="connsiteY2642" fmla="*/ 1781103 h 5602943"/>
              <a:gd name="connsiteX2643" fmla="*/ 10797051 w 11409980"/>
              <a:gd name="connsiteY2643" fmla="*/ 1757756 h 5602943"/>
              <a:gd name="connsiteX2644" fmla="*/ 10789653 w 11409980"/>
              <a:gd name="connsiteY2644" fmla="*/ 1767354 h 5602943"/>
              <a:gd name="connsiteX2645" fmla="*/ 10803391 w 11409980"/>
              <a:gd name="connsiteY2645" fmla="*/ 1774358 h 5602943"/>
              <a:gd name="connsiteX2646" fmla="*/ 10810789 w 11409980"/>
              <a:gd name="connsiteY2646" fmla="*/ 1765279 h 5602943"/>
              <a:gd name="connsiteX2647" fmla="*/ 10797051 w 11409980"/>
              <a:gd name="connsiteY2647" fmla="*/ 1757756 h 5602943"/>
              <a:gd name="connsiteX2648" fmla="*/ 10419782 w 11409980"/>
              <a:gd name="connsiteY2648" fmla="*/ 1746342 h 5602943"/>
              <a:gd name="connsiteX2649" fmla="*/ 10403930 w 11409980"/>
              <a:gd name="connsiteY2649" fmla="*/ 1747121 h 5602943"/>
              <a:gd name="connsiteX2650" fmla="*/ 10409743 w 11409980"/>
              <a:gd name="connsiteY2650" fmla="*/ 1751531 h 5602943"/>
              <a:gd name="connsiteX2651" fmla="*/ 10419782 w 11409980"/>
              <a:gd name="connsiteY2651" fmla="*/ 1746342 h 5602943"/>
              <a:gd name="connsiteX2652" fmla="*/ 10417668 w 11409980"/>
              <a:gd name="connsiteY2652" fmla="*/ 1669299 h 5602943"/>
              <a:gd name="connsiteX2653" fmla="*/ 10396533 w 11409980"/>
              <a:gd name="connsiteY2653" fmla="*/ 1671374 h 5602943"/>
              <a:gd name="connsiteX2654" fmla="*/ 10407629 w 11409980"/>
              <a:gd name="connsiteY2654" fmla="*/ 1674487 h 5602943"/>
              <a:gd name="connsiteX2655" fmla="*/ 10417668 w 11409980"/>
              <a:gd name="connsiteY2655" fmla="*/ 1669299 h 5602943"/>
              <a:gd name="connsiteX2656" fmla="*/ 10271768 w 11409980"/>
              <a:gd name="connsiteY2656" fmla="*/ 1622087 h 5602943"/>
              <a:gd name="connsiteX2657" fmla="*/ 10254925 w 11409980"/>
              <a:gd name="connsiteY2657" fmla="*/ 1622865 h 5602943"/>
              <a:gd name="connsiteX2658" fmla="*/ 10244886 w 11409980"/>
              <a:gd name="connsiteY2658" fmla="*/ 1631685 h 5602943"/>
              <a:gd name="connsiteX2659" fmla="*/ 10278702 w 11409980"/>
              <a:gd name="connsiteY2659" fmla="*/ 1623643 h 5602943"/>
              <a:gd name="connsiteX2660" fmla="*/ 10271768 w 11409980"/>
              <a:gd name="connsiteY2660" fmla="*/ 1622087 h 5602943"/>
              <a:gd name="connsiteX2661" fmla="*/ 10026662 w 11409980"/>
              <a:gd name="connsiteY2661" fmla="*/ 1621308 h 5602943"/>
              <a:gd name="connsiteX2662" fmla="*/ 9993373 w 11409980"/>
              <a:gd name="connsiteY2662" fmla="*/ 1624421 h 5602943"/>
              <a:gd name="connsiteX2663" fmla="*/ 10009225 w 11409980"/>
              <a:gd name="connsiteY2663" fmla="*/ 1626496 h 5602943"/>
              <a:gd name="connsiteX2664" fmla="*/ 10026662 w 11409980"/>
              <a:gd name="connsiteY2664" fmla="*/ 1621308 h 5602943"/>
              <a:gd name="connsiteX2665" fmla="*/ 10422952 w 11409980"/>
              <a:gd name="connsiteY2665" fmla="*/ 1598999 h 5602943"/>
              <a:gd name="connsiteX2666" fmla="*/ 10393891 w 11409980"/>
              <a:gd name="connsiteY2666" fmla="*/ 1604706 h 5602943"/>
              <a:gd name="connsiteX2667" fmla="*/ 10337882 w 11409980"/>
              <a:gd name="connsiteY2667" fmla="*/ 1628053 h 5602943"/>
              <a:gd name="connsiteX2668" fmla="*/ 10361131 w 11409980"/>
              <a:gd name="connsiteY2668" fmla="*/ 1635057 h 5602943"/>
              <a:gd name="connsiteX2669" fmla="*/ 10417140 w 11409980"/>
              <a:gd name="connsiteY2669" fmla="*/ 1611710 h 5602943"/>
              <a:gd name="connsiteX2670" fmla="*/ 10422952 w 11409980"/>
              <a:gd name="connsiteY2670" fmla="*/ 1598999 h 5602943"/>
              <a:gd name="connsiteX2671" fmla="*/ 1665987 w 11409980"/>
              <a:gd name="connsiteY2671" fmla="*/ 1566055 h 5602943"/>
              <a:gd name="connsiteX2672" fmla="*/ 1622659 w 11409980"/>
              <a:gd name="connsiteY2672" fmla="*/ 1568908 h 5602943"/>
              <a:gd name="connsiteX2673" fmla="*/ 1691878 w 11409980"/>
              <a:gd name="connsiteY2673" fmla="*/ 1597443 h 5602943"/>
              <a:gd name="connsiteX2674" fmla="*/ 1774835 w 11409980"/>
              <a:gd name="connsiteY2674" fmla="*/ 1596665 h 5602943"/>
              <a:gd name="connsiteX2675" fmla="*/ 1836128 w 11409980"/>
              <a:gd name="connsiteY2675" fmla="*/ 1590698 h 5602943"/>
              <a:gd name="connsiteX2676" fmla="*/ 1777477 w 11409980"/>
              <a:gd name="connsiteY2676" fmla="*/ 1584473 h 5602943"/>
              <a:gd name="connsiteX2677" fmla="*/ 1701917 w 11409980"/>
              <a:gd name="connsiteY2677" fmla="*/ 1571243 h 5602943"/>
              <a:gd name="connsiteX2678" fmla="*/ 1665987 w 11409980"/>
              <a:gd name="connsiteY2678" fmla="*/ 1566055 h 5602943"/>
              <a:gd name="connsiteX2679" fmla="*/ 1520152 w 11409980"/>
              <a:gd name="connsiteY2679" fmla="*/ 1563461 h 5602943"/>
              <a:gd name="connsiteX2680" fmla="*/ 1515396 w 11409980"/>
              <a:gd name="connsiteY2680" fmla="*/ 1571243 h 5602943"/>
              <a:gd name="connsiteX2681" fmla="*/ 1552384 w 11409980"/>
              <a:gd name="connsiteY2681" fmla="*/ 1568389 h 5602943"/>
              <a:gd name="connsiteX2682" fmla="*/ 1520152 w 11409980"/>
              <a:gd name="connsiteY2682" fmla="*/ 1563461 h 5602943"/>
              <a:gd name="connsiteX2683" fmla="*/ 1205761 w 11409980"/>
              <a:gd name="connsiteY2683" fmla="*/ 1540633 h 5602943"/>
              <a:gd name="connsiteX2684" fmla="*/ 1077363 w 11409980"/>
              <a:gd name="connsiteY2684" fmla="*/ 1559051 h 5602943"/>
              <a:gd name="connsiteX2685" fmla="*/ 918319 w 11409980"/>
              <a:gd name="connsiteY2685" fmla="*/ 1593033 h 5602943"/>
              <a:gd name="connsiteX2686" fmla="*/ 882388 w 11409980"/>
              <a:gd name="connsiteY2686" fmla="*/ 1603928 h 5602943"/>
              <a:gd name="connsiteX2687" fmla="*/ 928358 w 11409980"/>
              <a:gd name="connsiteY2687" fmla="*/ 1600296 h 5602943"/>
              <a:gd name="connsiteX2688" fmla="*/ 1025053 w 11409980"/>
              <a:gd name="connsiteY2688" fmla="*/ 1612488 h 5602943"/>
              <a:gd name="connsiteX2689" fmla="*/ 1309854 w 11409980"/>
              <a:gd name="connsiteY2689" fmla="*/ 1611451 h 5602943"/>
              <a:gd name="connsiteX2690" fmla="*/ 1548685 w 11409980"/>
              <a:gd name="connsiteY2690" fmla="*/ 1598221 h 5602943"/>
              <a:gd name="connsiteX2691" fmla="*/ 1587257 w 11409980"/>
              <a:gd name="connsiteY2691" fmla="*/ 1598740 h 5602943"/>
              <a:gd name="connsiteX2692" fmla="*/ 1607864 w 11409980"/>
              <a:gd name="connsiteY2692" fmla="*/ 1587845 h 5602943"/>
              <a:gd name="connsiteX2693" fmla="*/ 1569820 w 11409980"/>
              <a:gd name="connsiteY2693" fmla="*/ 1582657 h 5602943"/>
              <a:gd name="connsiteX2694" fmla="*/ 1490562 w 11409980"/>
              <a:gd name="connsiteY2694" fmla="*/ 1577728 h 5602943"/>
              <a:gd name="connsiteX2695" fmla="*/ 1377487 w 11409980"/>
              <a:gd name="connsiteY2695" fmla="*/ 1566833 h 5602943"/>
              <a:gd name="connsiteX2696" fmla="*/ 1289247 w 11409980"/>
              <a:gd name="connsiteY2696" fmla="*/ 1554641 h 5602943"/>
              <a:gd name="connsiteX2697" fmla="*/ 1205761 w 11409980"/>
              <a:gd name="connsiteY2697" fmla="*/ 1540633 h 5602943"/>
              <a:gd name="connsiteX2698" fmla="*/ 10661783 w 11409980"/>
              <a:gd name="connsiteY2698" fmla="*/ 1533110 h 5602943"/>
              <a:gd name="connsiteX2699" fmla="*/ 10608945 w 11409980"/>
              <a:gd name="connsiteY2699" fmla="*/ 1540633 h 5602943"/>
              <a:gd name="connsiteX2700" fmla="*/ 10540254 w 11409980"/>
              <a:gd name="connsiteY2700" fmla="*/ 1555678 h 5602943"/>
              <a:gd name="connsiteX2701" fmla="*/ 10596263 w 11409980"/>
              <a:gd name="connsiteY2701" fmla="*/ 1568389 h 5602943"/>
              <a:gd name="connsiteX2702" fmla="*/ 10658613 w 11409980"/>
              <a:gd name="connsiteY2702" fmla="*/ 1545821 h 5602943"/>
              <a:gd name="connsiteX2703" fmla="*/ 10661783 w 11409980"/>
              <a:gd name="connsiteY2703" fmla="*/ 1533110 h 5602943"/>
              <a:gd name="connsiteX2704" fmla="*/ 1325705 w 11409980"/>
              <a:gd name="connsiteY2704" fmla="*/ 1524809 h 5602943"/>
              <a:gd name="connsiteX2705" fmla="*/ 1309854 w 11409980"/>
              <a:gd name="connsiteY2705" fmla="*/ 1525587 h 5602943"/>
              <a:gd name="connsiteX2706" fmla="*/ 1315666 w 11409980"/>
              <a:gd name="connsiteY2706" fmla="*/ 1530516 h 5602943"/>
              <a:gd name="connsiteX2707" fmla="*/ 1325705 w 11409980"/>
              <a:gd name="connsiteY2707" fmla="*/ 1524809 h 5602943"/>
              <a:gd name="connsiteX2708" fmla="*/ 2128326 w 11409980"/>
              <a:gd name="connsiteY2708" fmla="*/ 1473706 h 5602943"/>
              <a:gd name="connsiteX2709" fmla="*/ 2082885 w 11409980"/>
              <a:gd name="connsiteY2709" fmla="*/ 1479672 h 5602943"/>
              <a:gd name="connsiteX2710" fmla="*/ 2083941 w 11409980"/>
              <a:gd name="connsiteY2710" fmla="*/ 1493421 h 5602943"/>
              <a:gd name="connsiteX2711" fmla="*/ 2109832 w 11409980"/>
              <a:gd name="connsiteY2711" fmla="*/ 1489789 h 5602943"/>
              <a:gd name="connsiteX2712" fmla="*/ 2136252 w 11409980"/>
              <a:gd name="connsiteY2712" fmla="*/ 1483044 h 5602943"/>
              <a:gd name="connsiteX2713" fmla="*/ 2135723 w 11409980"/>
              <a:gd name="connsiteY2713" fmla="*/ 1496274 h 5602943"/>
              <a:gd name="connsiteX2714" fmla="*/ 2136252 w 11409980"/>
              <a:gd name="connsiteY2714" fmla="*/ 1503797 h 5602943"/>
              <a:gd name="connsiteX2715" fmla="*/ 2164256 w 11409980"/>
              <a:gd name="connsiteY2715" fmla="*/ 1493421 h 5602943"/>
              <a:gd name="connsiteX2716" fmla="*/ 2169540 w 11409980"/>
              <a:gd name="connsiteY2716" fmla="*/ 1479672 h 5602943"/>
              <a:gd name="connsiteX2717" fmla="*/ 2128326 w 11409980"/>
              <a:gd name="connsiteY2717" fmla="*/ 1473706 h 5602943"/>
              <a:gd name="connsiteX2718" fmla="*/ 1695048 w 11409980"/>
              <a:gd name="connsiteY2718" fmla="*/ 1444652 h 5602943"/>
              <a:gd name="connsiteX2719" fmla="*/ 1695577 w 11409980"/>
              <a:gd name="connsiteY2719" fmla="*/ 1452953 h 5602943"/>
              <a:gd name="connsiteX2720" fmla="*/ 1720939 w 11409980"/>
              <a:gd name="connsiteY2720" fmla="*/ 1458660 h 5602943"/>
              <a:gd name="connsiteX2721" fmla="*/ 1720411 w 11409980"/>
              <a:gd name="connsiteY2721" fmla="*/ 1450619 h 5602943"/>
              <a:gd name="connsiteX2722" fmla="*/ 1695048 w 11409980"/>
              <a:gd name="connsiteY2722" fmla="*/ 1444652 h 5602943"/>
              <a:gd name="connsiteX2723" fmla="*/ 1647312 w 11409980"/>
              <a:gd name="connsiteY2723" fmla="*/ 1443801 h 5602943"/>
              <a:gd name="connsiteX2724" fmla="*/ 1478938 w 11409980"/>
              <a:gd name="connsiteY2724" fmla="*/ 1448544 h 5602943"/>
              <a:gd name="connsiteX2725" fmla="*/ 1230596 w 11409980"/>
              <a:gd name="connsiteY2725" fmla="*/ 1459438 h 5602943"/>
              <a:gd name="connsiteX2726" fmla="*/ 1160320 w 11409980"/>
              <a:gd name="connsiteY2726" fmla="*/ 1462033 h 5602943"/>
              <a:gd name="connsiteX2727" fmla="*/ 1218971 w 11409980"/>
              <a:gd name="connsiteY2727" fmla="*/ 1467999 h 5602943"/>
              <a:gd name="connsiteX2728" fmla="*/ 1277622 w 11409980"/>
              <a:gd name="connsiteY2728" fmla="*/ 1474484 h 5602943"/>
              <a:gd name="connsiteX2729" fmla="*/ 1186739 w 11409980"/>
              <a:gd name="connsiteY2729" fmla="*/ 1479672 h 5602943"/>
              <a:gd name="connsiteX2730" fmla="*/ 1095857 w 11409980"/>
              <a:gd name="connsiteY2730" fmla="*/ 1485639 h 5602943"/>
              <a:gd name="connsiteX2731" fmla="*/ 1142883 w 11409980"/>
              <a:gd name="connsiteY2731" fmla="*/ 1502241 h 5602943"/>
              <a:gd name="connsiteX2732" fmla="*/ 1237465 w 11409980"/>
              <a:gd name="connsiteY2732" fmla="*/ 1510282 h 5602943"/>
              <a:gd name="connsiteX2733" fmla="*/ 1288718 w 11409980"/>
              <a:gd name="connsiteY2733" fmla="*/ 1508207 h 5602943"/>
              <a:gd name="connsiteX2734" fmla="*/ 1374317 w 11409980"/>
              <a:gd name="connsiteY2734" fmla="*/ 1513654 h 5602943"/>
              <a:gd name="connsiteX2735" fmla="*/ 1410776 w 11409980"/>
              <a:gd name="connsiteY2735" fmla="*/ 1522474 h 5602943"/>
              <a:gd name="connsiteX2736" fmla="*/ 1365863 w 11409980"/>
              <a:gd name="connsiteY2736" fmla="*/ 1532072 h 5602943"/>
              <a:gd name="connsiteX2737" fmla="*/ 1411833 w 11409980"/>
              <a:gd name="connsiteY2737" fmla="*/ 1529997 h 5602943"/>
              <a:gd name="connsiteX2738" fmla="*/ 1502715 w 11409980"/>
              <a:gd name="connsiteY2738" fmla="*/ 1529997 h 5602943"/>
              <a:gd name="connsiteX2739" fmla="*/ 1577746 w 11409980"/>
              <a:gd name="connsiteY2739" fmla="*/ 1529997 h 5602943"/>
              <a:gd name="connsiteX2740" fmla="*/ 1606807 w 11409980"/>
              <a:gd name="connsiteY2740" fmla="*/ 1526884 h 5602943"/>
              <a:gd name="connsiteX2741" fmla="*/ 1581445 w 11409980"/>
              <a:gd name="connsiteY2741" fmla="*/ 1523253 h 5602943"/>
              <a:gd name="connsiteX2742" fmla="*/ 1576161 w 11409980"/>
              <a:gd name="connsiteY2742" fmla="*/ 1517027 h 5602943"/>
              <a:gd name="connsiteX2743" fmla="*/ 1646965 w 11409980"/>
              <a:gd name="connsiteY2743" fmla="*/ 1515989 h 5602943"/>
              <a:gd name="connsiteX2744" fmla="*/ 1722524 w 11409980"/>
              <a:gd name="connsiteY2744" fmla="*/ 1500684 h 5602943"/>
              <a:gd name="connsiteX2745" fmla="*/ 1748415 w 11409980"/>
              <a:gd name="connsiteY2745" fmla="*/ 1484082 h 5602943"/>
              <a:gd name="connsiteX2746" fmla="*/ 1725166 w 11409980"/>
              <a:gd name="connsiteY2746" fmla="*/ 1479672 h 5602943"/>
              <a:gd name="connsiteX2747" fmla="*/ 1610506 w 11409980"/>
              <a:gd name="connsiteY2747" fmla="*/ 1478894 h 5602943"/>
              <a:gd name="connsiteX2748" fmla="*/ 1547100 w 11409980"/>
              <a:gd name="connsiteY2748" fmla="*/ 1469555 h 5602943"/>
              <a:gd name="connsiteX2749" fmla="*/ 1583558 w 11409980"/>
              <a:gd name="connsiteY2749" fmla="*/ 1464627 h 5602943"/>
              <a:gd name="connsiteX2750" fmla="*/ 1621602 w 11409980"/>
              <a:gd name="connsiteY2750" fmla="*/ 1467999 h 5602943"/>
              <a:gd name="connsiteX2751" fmla="*/ 1664402 w 11409980"/>
              <a:gd name="connsiteY2751" fmla="*/ 1444652 h 5602943"/>
              <a:gd name="connsiteX2752" fmla="*/ 1647312 w 11409980"/>
              <a:gd name="connsiteY2752" fmla="*/ 1443801 h 5602943"/>
              <a:gd name="connsiteX2753" fmla="*/ 1856735 w 11409980"/>
              <a:gd name="connsiteY2753" fmla="*/ 1440242 h 5602943"/>
              <a:gd name="connsiteX2754" fmla="*/ 1814992 w 11409980"/>
              <a:gd name="connsiteY2754" fmla="*/ 1443615 h 5602943"/>
              <a:gd name="connsiteX2755" fmla="*/ 1782761 w 11409980"/>
              <a:gd name="connsiteY2755" fmla="*/ 1461773 h 5602943"/>
              <a:gd name="connsiteX2756" fmla="*/ 1819219 w 11409980"/>
              <a:gd name="connsiteY2756" fmla="*/ 1461773 h 5602943"/>
              <a:gd name="connsiteX2757" fmla="*/ 1857791 w 11409980"/>
              <a:gd name="connsiteY2757" fmla="*/ 1455029 h 5602943"/>
              <a:gd name="connsiteX2758" fmla="*/ 1883154 w 11409980"/>
              <a:gd name="connsiteY2758" fmla="*/ 1457882 h 5602943"/>
              <a:gd name="connsiteX2759" fmla="*/ 1854621 w 11409980"/>
              <a:gd name="connsiteY2759" fmla="*/ 1466183 h 5602943"/>
              <a:gd name="connsiteX2760" fmla="*/ 1793328 w 11409980"/>
              <a:gd name="connsiteY2760" fmla="*/ 1482785 h 5602943"/>
              <a:gd name="connsiteX2761" fmla="*/ 1782761 w 11409980"/>
              <a:gd name="connsiteY2761" fmla="*/ 1497831 h 5602943"/>
              <a:gd name="connsiteX2762" fmla="*/ 2029517 w 11409980"/>
              <a:gd name="connsiteY2762" fmla="*/ 1481229 h 5602943"/>
              <a:gd name="connsiteX2763" fmla="*/ 1924368 w 11409980"/>
              <a:gd name="connsiteY2763" fmla="*/ 1473187 h 5602943"/>
              <a:gd name="connsiteX2764" fmla="*/ 1881569 w 11409980"/>
              <a:gd name="connsiteY2764" fmla="*/ 1486417 h 5602943"/>
              <a:gd name="connsiteX2765" fmla="*/ 1880512 w 11409980"/>
              <a:gd name="connsiteY2765" fmla="*/ 1477597 h 5602943"/>
              <a:gd name="connsiteX2766" fmla="*/ 1910630 w 11409980"/>
              <a:gd name="connsiteY2766" fmla="*/ 1466442 h 5602943"/>
              <a:gd name="connsiteX2767" fmla="*/ 1928067 w 11409980"/>
              <a:gd name="connsiteY2767" fmla="*/ 1451397 h 5602943"/>
              <a:gd name="connsiteX2768" fmla="*/ 1909045 w 11409980"/>
              <a:gd name="connsiteY2768" fmla="*/ 1444393 h 5602943"/>
              <a:gd name="connsiteX2769" fmla="*/ 1880512 w 11409980"/>
              <a:gd name="connsiteY2769" fmla="*/ 1443615 h 5602943"/>
              <a:gd name="connsiteX2770" fmla="*/ 1856735 w 11409980"/>
              <a:gd name="connsiteY2770" fmla="*/ 1440242 h 5602943"/>
              <a:gd name="connsiteX2771" fmla="*/ 10019264 w 11409980"/>
              <a:gd name="connsiteY2771" fmla="*/ 1379541 h 5602943"/>
              <a:gd name="connsiteX2772" fmla="*/ 9961142 w 11409980"/>
              <a:gd name="connsiteY2772" fmla="*/ 1384729 h 5602943"/>
              <a:gd name="connsiteX2773" fmla="*/ 10009225 w 11409980"/>
              <a:gd name="connsiteY2773" fmla="*/ 1399775 h 5602943"/>
              <a:gd name="connsiteX2774" fmla="*/ 10066291 w 11409980"/>
              <a:gd name="connsiteY2774" fmla="*/ 1386805 h 5602943"/>
              <a:gd name="connsiteX2775" fmla="*/ 10019264 w 11409980"/>
              <a:gd name="connsiteY2775" fmla="*/ 1379541 h 5602943"/>
              <a:gd name="connsiteX2776" fmla="*/ 1304041 w 11409980"/>
              <a:gd name="connsiteY2776" fmla="*/ 1357881 h 5602943"/>
              <a:gd name="connsiteX2777" fmla="*/ 1183569 w 11409980"/>
              <a:gd name="connsiteY2777" fmla="*/ 1359048 h 5602943"/>
              <a:gd name="connsiteX2778" fmla="*/ 1061511 w 11409980"/>
              <a:gd name="connsiteY2778" fmla="*/ 1375910 h 5602943"/>
              <a:gd name="connsiteX2779" fmla="*/ 1196250 w 11409980"/>
              <a:gd name="connsiteY2779" fmla="*/ 1376428 h 5602943"/>
              <a:gd name="connsiteX2780" fmla="*/ 1393339 w 11409980"/>
              <a:gd name="connsiteY2780" fmla="*/ 1370981 h 5602943"/>
              <a:gd name="connsiteX2781" fmla="*/ 1441951 w 11409980"/>
              <a:gd name="connsiteY2781" fmla="*/ 1362161 h 5602943"/>
              <a:gd name="connsiteX2782" fmla="*/ 1304041 w 11409980"/>
              <a:gd name="connsiteY2782" fmla="*/ 1357881 h 5602943"/>
              <a:gd name="connsiteX2783" fmla="*/ 9969744 w 11409980"/>
              <a:gd name="connsiteY2783" fmla="*/ 1277161 h 5602943"/>
              <a:gd name="connsiteX2784" fmla="*/ 9941063 w 11409980"/>
              <a:gd name="connsiteY2784" fmla="*/ 1296531 h 5602943"/>
              <a:gd name="connsiteX2785" fmla="*/ 9978578 w 11409980"/>
              <a:gd name="connsiteY2785" fmla="*/ 1291602 h 5602943"/>
              <a:gd name="connsiteX2786" fmla="*/ 9978578 w 11409980"/>
              <a:gd name="connsiteY2786" fmla="*/ 1278373 h 5602943"/>
              <a:gd name="connsiteX2787" fmla="*/ 9969744 w 11409980"/>
              <a:gd name="connsiteY2787" fmla="*/ 1277161 h 5602943"/>
              <a:gd name="connsiteX2788" fmla="*/ 1057813 w 11409980"/>
              <a:gd name="connsiteY2788" fmla="*/ 1275519 h 5602943"/>
              <a:gd name="connsiteX2789" fmla="*/ 1006559 w 11409980"/>
              <a:gd name="connsiteY2789" fmla="*/ 1286414 h 5602943"/>
              <a:gd name="connsiteX2790" fmla="*/ 987537 w 11409980"/>
              <a:gd name="connsiteY2790" fmla="*/ 1293937 h 5602943"/>
              <a:gd name="connsiteX2791" fmla="*/ 1008144 w 11409980"/>
              <a:gd name="connsiteY2791" fmla="*/ 1298347 h 5602943"/>
              <a:gd name="connsiteX2792" fmla="*/ 1081590 w 11409980"/>
              <a:gd name="connsiteY2792" fmla="*/ 1285895 h 5602943"/>
              <a:gd name="connsiteX2793" fmla="*/ 1057813 w 11409980"/>
              <a:gd name="connsiteY2793" fmla="*/ 1275519 h 5602943"/>
              <a:gd name="connsiteX2794" fmla="*/ 1144468 w 11409980"/>
              <a:gd name="connsiteY2794" fmla="*/ 1269293 h 5602943"/>
              <a:gd name="connsiteX2795" fmla="*/ 1121219 w 11409980"/>
              <a:gd name="connsiteY2795" fmla="*/ 1282004 h 5602943"/>
              <a:gd name="connsiteX2796" fmla="*/ 1206818 w 11409980"/>
              <a:gd name="connsiteY2796" fmla="*/ 1287971 h 5602943"/>
              <a:gd name="connsiteX2797" fmla="*/ 1189910 w 11409980"/>
              <a:gd name="connsiteY2797" fmla="*/ 1273703 h 5602943"/>
              <a:gd name="connsiteX2798" fmla="*/ 1144468 w 11409980"/>
              <a:gd name="connsiteY2798" fmla="*/ 1269293 h 5602943"/>
              <a:gd name="connsiteX2799" fmla="*/ 786750 w 11409980"/>
              <a:gd name="connsiteY2799" fmla="*/ 1261771 h 5602943"/>
              <a:gd name="connsiteX2800" fmla="*/ 770898 w 11409980"/>
              <a:gd name="connsiteY2800" fmla="*/ 1262549 h 5602943"/>
              <a:gd name="connsiteX2801" fmla="*/ 775654 w 11409980"/>
              <a:gd name="connsiteY2801" fmla="*/ 1267737 h 5602943"/>
              <a:gd name="connsiteX2802" fmla="*/ 786750 w 11409980"/>
              <a:gd name="connsiteY2802" fmla="*/ 1261771 h 5602943"/>
              <a:gd name="connsiteX2803" fmla="*/ 1065210 w 11409980"/>
              <a:gd name="connsiteY2803" fmla="*/ 1260474 h 5602943"/>
              <a:gd name="connsiteX2804" fmla="*/ 1045132 w 11409980"/>
              <a:gd name="connsiteY2804" fmla="*/ 1262549 h 5602943"/>
              <a:gd name="connsiteX2805" fmla="*/ 1055699 w 11409980"/>
              <a:gd name="connsiteY2805" fmla="*/ 1266180 h 5602943"/>
              <a:gd name="connsiteX2806" fmla="*/ 1065210 w 11409980"/>
              <a:gd name="connsiteY2806" fmla="*/ 1260474 h 5602943"/>
              <a:gd name="connsiteX2807" fmla="*/ 9825874 w 11409980"/>
              <a:gd name="connsiteY2807" fmla="*/ 1256064 h 5602943"/>
              <a:gd name="connsiteX2808" fmla="*/ 9806852 w 11409980"/>
              <a:gd name="connsiteY2808" fmla="*/ 1274741 h 5602943"/>
              <a:gd name="connsiteX2809" fmla="*/ 9854407 w 11409980"/>
              <a:gd name="connsiteY2809" fmla="*/ 1268515 h 5602943"/>
              <a:gd name="connsiteX2810" fmla="*/ 9825874 w 11409980"/>
              <a:gd name="connsiteY2810" fmla="*/ 1256064 h 5602943"/>
              <a:gd name="connsiteX2811" fmla="*/ 10219523 w 11409980"/>
              <a:gd name="connsiteY2811" fmla="*/ 1227529 h 5602943"/>
              <a:gd name="connsiteX2812" fmla="*/ 10124942 w 11409980"/>
              <a:gd name="connsiteY2812" fmla="*/ 1256582 h 5602943"/>
              <a:gd name="connsiteX2813" fmla="*/ 10040928 w 11409980"/>
              <a:gd name="connsiteY2813" fmla="*/ 1272925 h 5602943"/>
              <a:gd name="connsiteX2814" fmla="*/ 9997072 w 11409980"/>
              <a:gd name="connsiteY2814" fmla="*/ 1300941 h 5602943"/>
              <a:gd name="connsiteX2815" fmla="*/ 10168798 w 11409980"/>
              <a:gd name="connsiteY2815" fmla="*/ 1269293 h 5602943"/>
              <a:gd name="connsiteX2816" fmla="*/ 10220051 w 11409980"/>
              <a:gd name="connsiteY2816" fmla="*/ 1237905 h 5602943"/>
              <a:gd name="connsiteX2817" fmla="*/ 10219523 w 11409980"/>
              <a:gd name="connsiteY2817" fmla="*/ 1227529 h 5602943"/>
              <a:gd name="connsiteX2818" fmla="*/ 10040862 w 11409980"/>
              <a:gd name="connsiteY2818" fmla="*/ 1212556 h 5602943"/>
              <a:gd name="connsiteX2819" fmla="*/ 9979635 w 11409980"/>
              <a:gd name="connsiteY2819" fmla="*/ 1213780 h 5602943"/>
              <a:gd name="connsiteX2820" fmla="*/ 9903547 w 11409980"/>
              <a:gd name="connsiteY2820" fmla="*/ 1252172 h 5602943"/>
              <a:gd name="connsiteX2821" fmla="*/ 10006583 w 11409980"/>
              <a:gd name="connsiteY2821" fmla="*/ 1247763 h 5602943"/>
              <a:gd name="connsiteX2822" fmla="*/ 10026662 w 11409980"/>
              <a:gd name="connsiteY2822" fmla="*/ 1243093 h 5602943"/>
              <a:gd name="connsiteX2823" fmla="*/ 10035644 w 11409980"/>
              <a:gd name="connsiteY2823" fmla="*/ 1257361 h 5602943"/>
              <a:gd name="connsiteX2824" fmla="*/ 10069989 w 11409980"/>
              <a:gd name="connsiteY2824" fmla="*/ 1244390 h 5602943"/>
              <a:gd name="connsiteX2825" fmla="*/ 10118601 w 11409980"/>
              <a:gd name="connsiteY2825" fmla="*/ 1234274 h 5602943"/>
              <a:gd name="connsiteX2826" fmla="*/ 10146077 w 11409980"/>
              <a:gd name="connsiteY2826" fmla="*/ 1226491 h 5602943"/>
              <a:gd name="connsiteX2827" fmla="*/ 10040862 w 11409980"/>
              <a:gd name="connsiteY2827" fmla="*/ 1212556 h 5602943"/>
              <a:gd name="connsiteX2828" fmla="*/ 10206313 w 11409980"/>
              <a:gd name="connsiteY2828" fmla="*/ 1177463 h 5602943"/>
              <a:gd name="connsiteX2829" fmla="*/ 10121243 w 11409980"/>
              <a:gd name="connsiteY2829" fmla="*/ 1181873 h 5602943"/>
              <a:gd name="connsiteX2830" fmla="*/ 10068404 w 11409980"/>
              <a:gd name="connsiteY2830" fmla="*/ 1182652 h 5602943"/>
              <a:gd name="connsiteX2831" fmla="*/ 10122828 w 11409980"/>
              <a:gd name="connsiteY2831" fmla="*/ 1188358 h 5602943"/>
              <a:gd name="connsiteX2832" fmla="*/ 10238545 w 11409980"/>
              <a:gd name="connsiteY2832" fmla="*/ 1183430 h 5602943"/>
              <a:gd name="connsiteX2833" fmla="*/ 10206313 w 11409980"/>
              <a:gd name="connsiteY2833" fmla="*/ 1177463 h 5602943"/>
              <a:gd name="connsiteX2834" fmla="*/ 343961 w 11409980"/>
              <a:gd name="connsiteY2834" fmla="*/ 1142703 h 5602943"/>
              <a:gd name="connsiteX2835" fmla="*/ 266288 w 11409980"/>
              <a:gd name="connsiteY2835" fmla="*/ 1174091 h 5602943"/>
              <a:gd name="connsiteX2836" fmla="*/ 324411 w 11409980"/>
              <a:gd name="connsiteY2836" fmla="*/ 1161640 h 5602943"/>
              <a:gd name="connsiteX2837" fmla="*/ 343961 w 11409980"/>
              <a:gd name="connsiteY2837" fmla="*/ 1142703 h 5602943"/>
              <a:gd name="connsiteX2838" fmla="*/ 10129895 w 11409980"/>
              <a:gd name="connsiteY2838" fmla="*/ 1140076 h 5602943"/>
              <a:gd name="connsiteX2839" fmla="*/ 10095880 w 11409980"/>
              <a:gd name="connsiteY2839" fmla="*/ 1143481 h 5602943"/>
              <a:gd name="connsiteX2840" fmla="*/ 10134981 w 11409980"/>
              <a:gd name="connsiteY2840" fmla="*/ 1162937 h 5602943"/>
              <a:gd name="connsiteX2841" fmla="*/ 10242772 w 11409980"/>
              <a:gd name="connsiteY2841" fmla="*/ 1168903 h 5602943"/>
              <a:gd name="connsiteX2842" fmla="*/ 10259680 w 11409980"/>
              <a:gd name="connsiteY2842" fmla="*/ 1166568 h 5602943"/>
              <a:gd name="connsiteX2843" fmla="*/ 10255982 w 11409980"/>
              <a:gd name="connsiteY2843" fmla="*/ 1153079 h 5602943"/>
              <a:gd name="connsiteX2844" fmla="*/ 10177780 w 11409980"/>
              <a:gd name="connsiteY2844" fmla="*/ 1141146 h 5602943"/>
              <a:gd name="connsiteX2845" fmla="*/ 10129895 w 11409980"/>
              <a:gd name="connsiteY2845" fmla="*/ 1140076 h 5602943"/>
              <a:gd name="connsiteX2846" fmla="*/ 10037229 w 11409980"/>
              <a:gd name="connsiteY2846" fmla="*/ 1136736 h 5602943"/>
              <a:gd name="connsiteX2847" fmla="*/ 10016094 w 11409980"/>
              <a:gd name="connsiteY2847" fmla="*/ 1139071 h 5602943"/>
              <a:gd name="connsiteX2848" fmla="*/ 10026662 w 11409980"/>
              <a:gd name="connsiteY2848" fmla="*/ 1141925 h 5602943"/>
              <a:gd name="connsiteX2849" fmla="*/ 10037229 w 11409980"/>
              <a:gd name="connsiteY2849" fmla="*/ 1136736 h 5602943"/>
              <a:gd name="connsiteX2850" fmla="*/ 9213473 w 11409980"/>
              <a:gd name="connsiteY2850" fmla="*/ 1129473 h 5602943"/>
              <a:gd name="connsiteX2851" fmla="*/ 9192866 w 11409980"/>
              <a:gd name="connsiteY2851" fmla="*/ 1132067 h 5602943"/>
              <a:gd name="connsiteX2852" fmla="*/ 9203962 w 11409980"/>
              <a:gd name="connsiteY2852" fmla="*/ 1134661 h 5602943"/>
              <a:gd name="connsiteX2853" fmla="*/ 9213473 w 11409980"/>
              <a:gd name="connsiteY2853" fmla="*/ 1129473 h 5602943"/>
              <a:gd name="connsiteX2854" fmla="*/ 10019264 w 11409980"/>
              <a:gd name="connsiteY2854" fmla="*/ 1081483 h 5602943"/>
              <a:gd name="connsiteX2855" fmla="*/ 10015565 w 11409980"/>
              <a:gd name="connsiteY2855" fmla="*/ 1089524 h 5602943"/>
              <a:gd name="connsiteX2856" fmla="*/ 10173025 w 11409980"/>
              <a:gd name="connsiteY2856" fmla="*/ 1104051 h 5602943"/>
              <a:gd name="connsiteX2857" fmla="*/ 10198916 w 11409980"/>
              <a:gd name="connsiteY2857" fmla="*/ 1110018 h 5602943"/>
              <a:gd name="connsiteX2858" fmla="*/ 10318860 w 11409980"/>
              <a:gd name="connsiteY2858" fmla="*/ 1107683 h 5602943"/>
              <a:gd name="connsiteX2859" fmla="*/ 10341581 w 11409980"/>
              <a:gd name="connsiteY2859" fmla="*/ 1096269 h 5602943"/>
              <a:gd name="connsiteX2860" fmla="*/ 10329956 w 11409980"/>
              <a:gd name="connsiteY2860" fmla="*/ 1088227 h 5602943"/>
              <a:gd name="connsiteX2861" fmla="*/ 10248584 w 11409980"/>
              <a:gd name="connsiteY2861" fmla="*/ 1090303 h 5602943"/>
              <a:gd name="connsiteX2862" fmla="*/ 10197331 w 11409980"/>
              <a:gd name="connsiteY2862" fmla="*/ 1092637 h 5602943"/>
              <a:gd name="connsiteX2863" fmla="*/ 10123885 w 11409980"/>
              <a:gd name="connsiteY2863" fmla="*/ 1084855 h 5602943"/>
              <a:gd name="connsiteX2864" fmla="*/ 10019264 w 11409980"/>
              <a:gd name="connsiteY2864" fmla="*/ 1081483 h 5602943"/>
              <a:gd name="connsiteX2865" fmla="*/ 462849 w 11409980"/>
              <a:gd name="connsiteY2865" fmla="*/ 1060990 h 5602943"/>
              <a:gd name="connsiteX2866" fmla="*/ 431145 w 11409980"/>
              <a:gd name="connsiteY2866" fmla="*/ 1083039 h 5602943"/>
              <a:gd name="connsiteX2867" fmla="*/ 382534 w 11409980"/>
              <a:gd name="connsiteY2867" fmla="*/ 1112871 h 5602943"/>
              <a:gd name="connsiteX2868" fmla="*/ 361926 w 11409980"/>
              <a:gd name="connsiteY2868" fmla="*/ 1133105 h 5602943"/>
              <a:gd name="connsiteX2869" fmla="*/ 410010 w 11409980"/>
              <a:gd name="connsiteY2869" fmla="*/ 1132067 h 5602943"/>
              <a:gd name="connsiteX2870" fmla="*/ 472888 w 11409980"/>
              <a:gd name="connsiteY2870" fmla="*/ 1074479 h 5602943"/>
              <a:gd name="connsiteX2871" fmla="*/ 462849 w 11409980"/>
              <a:gd name="connsiteY2871" fmla="*/ 1060990 h 5602943"/>
              <a:gd name="connsiteX2872" fmla="*/ 516744 w 11409980"/>
              <a:gd name="connsiteY2872" fmla="*/ 1033233 h 5602943"/>
              <a:gd name="connsiteX2873" fmla="*/ 489796 w 11409980"/>
              <a:gd name="connsiteY2873" fmla="*/ 1075257 h 5602943"/>
              <a:gd name="connsiteX2874" fmla="*/ 512517 w 11409980"/>
              <a:gd name="connsiteY2874" fmla="*/ 1063584 h 5602943"/>
              <a:gd name="connsiteX2875" fmla="*/ 516744 w 11409980"/>
              <a:gd name="connsiteY2875" fmla="*/ 1033233 h 5602943"/>
              <a:gd name="connsiteX2876" fmla="*/ 10665482 w 11409980"/>
              <a:gd name="connsiteY2876" fmla="*/ 1009627 h 5602943"/>
              <a:gd name="connsiteX2877" fmla="*/ 10534970 w 11409980"/>
              <a:gd name="connsiteY2877" fmla="*/ 1055283 h 5602943"/>
              <a:gd name="connsiteX2878" fmla="*/ 10549237 w 11409980"/>
              <a:gd name="connsiteY2878" fmla="*/ 1056061 h 5602943"/>
              <a:gd name="connsiteX2879" fmla="*/ 10595735 w 11409980"/>
              <a:gd name="connsiteY2879" fmla="*/ 1043091 h 5602943"/>
              <a:gd name="connsiteX2880" fmla="*/ 10665482 w 11409980"/>
              <a:gd name="connsiteY2880" fmla="*/ 1009627 h 5602943"/>
              <a:gd name="connsiteX2881" fmla="*/ 9976993 w 11409980"/>
              <a:gd name="connsiteY2881" fmla="*/ 804177 h 5602943"/>
              <a:gd name="connsiteX2882" fmla="*/ 9964312 w 11409980"/>
              <a:gd name="connsiteY2882" fmla="*/ 813775 h 5602943"/>
              <a:gd name="connsiteX2883" fmla="*/ 10010282 w 11409980"/>
              <a:gd name="connsiteY2883" fmla="*/ 814553 h 5602943"/>
              <a:gd name="connsiteX2884" fmla="*/ 10008168 w 11409980"/>
              <a:gd name="connsiteY2884" fmla="*/ 807030 h 5602943"/>
              <a:gd name="connsiteX2885" fmla="*/ 9976993 w 11409980"/>
              <a:gd name="connsiteY2885" fmla="*/ 804177 h 5602943"/>
              <a:gd name="connsiteX2886" fmla="*/ 10206809 w 11409980"/>
              <a:gd name="connsiteY2886" fmla="*/ 802880 h 5602943"/>
              <a:gd name="connsiteX2887" fmla="*/ 10047797 w 11409980"/>
              <a:gd name="connsiteY2887" fmla="*/ 823892 h 5602943"/>
              <a:gd name="connsiteX2888" fmla="*/ 10082142 w 11409980"/>
              <a:gd name="connsiteY2888" fmla="*/ 833231 h 5602943"/>
              <a:gd name="connsiteX2889" fmla="*/ 10273419 w 11409980"/>
              <a:gd name="connsiteY2889" fmla="*/ 815591 h 5602943"/>
              <a:gd name="connsiteX2890" fmla="*/ 10258624 w 11409980"/>
              <a:gd name="connsiteY2890" fmla="*/ 803399 h 5602943"/>
              <a:gd name="connsiteX2891" fmla="*/ 10206809 w 11409980"/>
              <a:gd name="connsiteY2891" fmla="*/ 802880 h 5602943"/>
              <a:gd name="connsiteX2892" fmla="*/ 10052553 w 11409980"/>
              <a:gd name="connsiteY2892" fmla="*/ 719610 h 5602943"/>
              <a:gd name="connsiteX2893" fmla="*/ 10017151 w 11409980"/>
              <a:gd name="connsiteY2893" fmla="*/ 724280 h 5602943"/>
              <a:gd name="connsiteX2894" fmla="*/ 10019793 w 11409980"/>
              <a:gd name="connsiteY2894" fmla="*/ 747108 h 5602943"/>
              <a:gd name="connsiteX2895" fmla="*/ 10026133 w 11409980"/>
              <a:gd name="connsiteY2895" fmla="*/ 781609 h 5602943"/>
              <a:gd name="connsiteX2896" fmla="*/ 10079500 w 11409980"/>
              <a:gd name="connsiteY2896" fmla="*/ 789131 h 5602943"/>
              <a:gd name="connsiteX2897" fmla="*/ 10155588 w 11409980"/>
              <a:gd name="connsiteY2897" fmla="*/ 771492 h 5602943"/>
              <a:gd name="connsiteX2898" fmla="*/ 10151889 w 11409980"/>
              <a:gd name="connsiteY2898" fmla="*/ 778755 h 5602943"/>
              <a:gd name="connsiteX2899" fmla="*/ 10170383 w 11409980"/>
              <a:gd name="connsiteY2899" fmla="*/ 793541 h 5602943"/>
              <a:gd name="connsiteX2900" fmla="*/ 10291384 w 11409980"/>
              <a:gd name="connsiteY2900" fmla="*/ 783943 h 5602943"/>
              <a:gd name="connsiteX2901" fmla="*/ 10396004 w 11409980"/>
              <a:gd name="connsiteY2901" fmla="*/ 753333 h 5602943"/>
              <a:gd name="connsiteX2902" fmla="*/ 10416083 w 11409980"/>
              <a:gd name="connsiteY2902" fmla="*/ 733878 h 5602943"/>
              <a:gd name="connsiteX2903" fmla="*/ 10345808 w 11409980"/>
              <a:gd name="connsiteY2903" fmla="*/ 740363 h 5602943"/>
              <a:gd name="connsiteX2904" fmla="*/ 10231148 w 11409980"/>
              <a:gd name="connsiteY2904" fmla="*/ 734397 h 5602943"/>
              <a:gd name="connsiteX2905" fmla="*/ 10052553 w 11409980"/>
              <a:gd name="connsiteY2905" fmla="*/ 719610 h 5602943"/>
              <a:gd name="connsiteX2906" fmla="*/ 624007 w 11409980"/>
              <a:gd name="connsiteY2906" fmla="*/ 613772 h 5602943"/>
              <a:gd name="connsiteX2907" fmla="*/ 594417 w 11409980"/>
              <a:gd name="connsiteY2907" fmla="*/ 623111 h 5602943"/>
              <a:gd name="connsiteX2908" fmla="*/ 575923 w 11409980"/>
              <a:gd name="connsiteY2908" fmla="*/ 654499 h 5602943"/>
              <a:gd name="connsiteX2909" fmla="*/ 607627 w 11409980"/>
              <a:gd name="connsiteY2909" fmla="*/ 664876 h 5602943"/>
              <a:gd name="connsiteX2910" fmla="*/ 630347 w 11409980"/>
              <a:gd name="connsiteY2910" fmla="*/ 632709 h 5602943"/>
              <a:gd name="connsiteX2911" fmla="*/ 624007 w 11409980"/>
              <a:gd name="connsiteY2911" fmla="*/ 613772 h 5602943"/>
              <a:gd name="connsiteX2912" fmla="*/ 877104 w 11409980"/>
              <a:gd name="connsiteY2912" fmla="*/ 410398 h 5602943"/>
              <a:gd name="connsiteX2913" fmla="*/ 871292 w 11409980"/>
              <a:gd name="connsiteY2913" fmla="*/ 419217 h 5602943"/>
              <a:gd name="connsiteX2914" fmla="*/ 891371 w 11409980"/>
              <a:gd name="connsiteY2914" fmla="*/ 417661 h 5602943"/>
              <a:gd name="connsiteX2915" fmla="*/ 877104 w 11409980"/>
              <a:gd name="connsiteY2915" fmla="*/ 410398 h 5602943"/>
              <a:gd name="connsiteX2916" fmla="*/ 1840355 w 11409980"/>
              <a:gd name="connsiteY2916" fmla="*/ 199759 h 5602943"/>
              <a:gd name="connsiteX2917" fmla="*/ 1610506 w 11409980"/>
              <a:gd name="connsiteY2917" fmla="*/ 215324 h 5602943"/>
              <a:gd name="connsiteX2918" fmla="*/ 1428213 w 11409980"/>
              <a:gd name="connsiteY2918" fmla="*/ 228294 h 5602943"/>
              <a:gd name="connsiteX2919" fmla="*/ 1100084 w 11409980"/>
              <a:gd name="connsiteY2919" fmla="*/ 291330 h 5602943"/>
              <a:gd name="connsiteX2920" fmla="*/ 891371 w 11409980"/>
              <a:gd name="connsiteY2920" fmla="*/ 373562 h 5602943"/>
              <a:gd name="connsiteX2921" fmla="*/ 1132316 w 11409980"/>
              <a:gd name="connsiteY2921" fmla="*/ 327128 h 5602943"/>
              <a:gd name="connsiteX2922" fmla="*/ 1634812 w 11409980"/>
              <a:gd name="connsiteY2922" fmla="*/ 238151 h 5602943"/>
              <a:gd name="connsiteX2923" fmla="*/ 1820276 w 11409980"/>
              <a:gd name="connsiteY2923" fmla="*/ 213508 h 5602943"/>
              <a:gd name="connsiteX2924" fmla="*/ 1893722 w 11409980"/>
              <a:gd name="connsiteY2924" fmla="*/ 201316 h 5602943"/>
              <a:gd name="connsiteX2925" fmla="*/ 4696289 w 11409980"/>
              <a:gd name="connsiteY2925" fmla="*/ 156438 h 5602943"/>
              <a:gd name="connsiteX2926" fmla="*/ 4678852 w 11409980"/>
              <a:gd name="connsiteY2926" fmla="*/ 162145 h 5602943"/>
              <a:gd name="connsiteX2927" fmla="*/ 4726936 w 11409980"/>
              <a:gd name="connsiteY2927" fmla="*/ 170706 h 5602943"/>
              <a:gd name="connsiteX2928" fmla="*/ 4895491 w 11409980"/>
              <a:gd name="connsiteY2928" fmla="*/ 176672 h 5602943"/>
              <a:gd name="connsiteX2929" fmla="*/ 5049780 w 11409980"/>
              <a:gd name="connsiteY2929" fmla="*/ 181860 h 5602943"/>
              <a:gd name="connsiteX2930" fmla="*/ 5098920 w 11409980"/>
              <a:gd name="connsiteY2930" fmla="*/ 181082 h 5602943"/>
              <a:gd name="connsiteX2931" fmla="*/ 5110545 w 11409980"/>
              <a:gd name="connsiteY2931" fmla="*/ 177450 h 5602943"/>
              <a:gd name="connsiteX2932" fmla="*/ 4810949 w 11409980"/>
              <a:gd name="connsiteY2932" fmla="*/ 159292 h 5602943"/>
              <a:gd name="connsiteX2933" fmla="*/ 4696289 w 11409980"/>
              <a:gd name="connsiteY2933" fmla="*/ 156438 h 5602943"/>
              <a:gd name="connsiteX2934" fmla="*/ 3721942 w 11409980"/>
              <a:gd name="connsiteY2934" fmla="*/ 16 h 5602943"/>
              <a:gd name="connsiteX2935" fmla="*/ 3721414 w 11409980"/>
              <a:gd name="connsiteY2935" fmla="*/ 8836 h 5602943"/>
              <a:gd name="connsiteX2936" fmla="*/ 3901066 w 11409980"/>
              <a:gd name="connsiteY2936" fmla="*/ 23881 h 5602943"/>
              <a:gd name="connsiteX2937" fmla="*/ 4092342 w 11409980"/>
              <a:gd name="connsiteY2937" fmla="*/ 23622 h 5602943"/>
              <a:gd name="connsiteX2938" fmla="*/ 4342269 w 11409980"/>
              <a:gd name="connsiteY2938" fmla="*/ 25438 h 5602943"/>
              <a:gd name="connsiteX2939" fmla="*/ 4571061 w 11409980"/>
              <a:gd name="connsiteY2939" fmla="*/ 29070 h 5602943"/>
              <a:gd name="connsiteX2940" fmla="*/ 4712669 w 11409980"/>
              <a:gd name="connsiteY2940" fmla="*/ 32701 h 5602943"/>
              <a:gd name="connsiteX2941" fmla="*/ 4857976 w 11409980"/>
              <a:gd name="connsiteY2941" fmla="*/ 35814 h 5602943"/>
              <a:gd name="connsiteX2942" fmla="*/ 5008038 w 11409980"/>
              <a:gd name="connsiteY2942" fmla="*/ 37889 h 5602943"/>
              <a:gd name="connsiteX2943" fmla="*/ 5182406 w 11409980"/>
              <a:gd name="connsiteY2943" fmla="*/ 42299 h 5602943"/>
              <a:gd name="connsiteX2944" fmla="*/ 6004576 w 11409980"/>
              <a:gd name="connsiteY2944" fmla="*/ 34258 h 5602943"/>
              <a:gd name="connsiteX2945" fmla="*/ 6140900 w 11409980"/>
              <a:gd name="connsiteY2945" fmla="*/ 29070 h 5602943"/>
              <a:gd name="connsiteX2946" fmla="*/ 6290962 w 11409980"/>
              <a:gd name="connsiteY2946" fmla="*/ 24660 h 5602943"/>
              <a:gd name="connsiteX2947" fmla="*/ 6456876 w 11409980"/>
              <a:gd name="connsiteY2947" fmla="*/ 29848 h 5602943"/>
              <a:gd name="connsiteX2948" fmla="*/ 6549344 w 11409980"/>
              <a:gd name="connsiteY2948" fmla="*/ 36592 h 5602943"/>
              <a:gd name="connsiteX2949" fmla="*/ 6581047 w 11409980"/>
              <a:gd name="connsiteY2949" fmla="*/ 42299 h 5602943"/>
              <a:gd name="connsiteX2950" fmla="*/ 6538248 w 11409980"/>
              <a:gd name="connsiteY2950" fmla="*/ 59680 h 5602943"/>
              <a:gd name="connsiteX2951" fmla="*/ 6559383 w 11409980"/>
              <a:gd name="connsiteY2951" fmla="*/ 62533 h 5602943"/>
              <a:gd name="connsiteX2952" fmla="*/ 6640227 w 11409980"/>
              <a:gd name="connsiteY2952" fmla="*/ 64868 h 5602943"/>
              <a:gd name="connsiteX2953" fmla="*/ 6850525 w 11409980"/>
              <a:gd name="connsiteY2953" fmla="*/ 60458 h 5602943"/>
              <a:gd name="connsiteX2954" fmla="*/ 6933482 w 11409980"/>
              <a:gd name="connsiteY2954" fmla="*/ 68499 h 5602943"/>
              <a:gd name="connsiteX2955" fmla="*/ 6974167 w 11409980"/>
              <a:gd name="connsiteY2955" fmla="*/ 50860 h 5602943"/>
              <a:gd name="connsiteX2956" fmla="*/ 7015910 w 11409980"/>
              <a:gd name="connsiteY2956" fmla="*/ 60458 h 5602943"/>
              <a:gd name="connsiteX2957" fmla="*/ 7065050 w 11409980"/>
              <a:gd name="connsiteY2957" fmla="*/ 79394 h 5602943"/>
              <a:gd name="connsiteX2958" fmla="*/ 7271650 w 11409980"/>
              <a:gd name="connsiteY2958" fmla="*/ 84323 h 5602943"/>
              <a:gd name="connsiteX2959" fmla="*/ 7462926 w 11409980"/>
              <a:gd name="connsiteY2959" fmla="*/ 90290 h 5602943"/>
              <a:gd name="connsiteX2960" fmla="*/ 7250514 w 11409980"/>
              <a:gd name="connsiteY2960" fmla="*/ 104038 h 5602943"/>
              <a:gd name="connsiteX2961" fmla="*/ 7124758 w 11409980"/>
              <a:gd name="connsiteY2961" fmla="*/ 108448 h 5602943"/>
              <a:gd name="connsiteX2962" fmla="*/ 7044971 w 11409980"/>
              <a:gd name="connsiteY2962" fmla="*/ 107670 h 5602943"/>
              <a:gd name="connsiteX2963" fmla="*/ 6713144 w 11409980"/>
              <a:gd name="connsiteY2963" fmla="*/ 94699 h 5602943"/>
              <a:gd name="connsiteX2964" fmla="*/ 6298888 w 11409980"/>
              <a:gd name="connsiteY2964" fmla="*/ 90290 h 5602943"/>
              <a:gd name="connsiteX2965" fmla="*/ 6207477 w 11409980"/>
              <a:gd name="connsiteY2965" fmla="*/ 91068 h 5602943"/>
              <a:gd name="connsiteX2966" fmla="*/ 6018315 w 11409980"/>
              <a:gd name="connsiteY2966" fmla="*/ 98072 h 5602943"/>
              <a:gd name="connsiteX2967" fmla="*/ 5912637 w 11409980"/>
              <a:gd name="connsiteY2967" fmla="*/ 103260 h 5602943"/>
              <a:gd name="connsiteX2968" fmla="*/ 5930074 w 11409980"/>
              <a:gd name="connsiteY2968" fmla="*/ 112858 h 5602943"/>
              <a:gd name="connsiteX2969" fmla="*/ 5920563 w 11409980"/>
              <a:gd name="connsiteY2969" fmla="*/ 117268 h 5602943"/>
              <a:gd name="connsiteX2970" fmla="*/ 5529556 w 11409980"/>
              <a:gd name="connsiteY2970" fmla="*/ 113896 h 5602943"/>
              <a:gd name="connsiteX2971" fmla="*/ 4544113 w 11409980"/>
              <a:gd name="connsiteY2971" fmla="*/ 103260 h 5602943"/>
              <a:gd name="connsiteX2972" fmla="*/ 4269352 w 11409980"/>
              <a:gd name="connsiteY2972" fmla="*/ 98850 h 5602943"/>
              <a:gd name="connsiteX2973" fmla="*/ 4115591 w 11409980"/>
              <a:gd name="connsiteY2973" fmla="*/ 96515 h 5602943"/>
              <a:gd name="connsiteX2974" fmla="*/ 3671746 w 11409980"/>
              <a:gd name="connsiteY2974" fmla="*/ 99628 h 5602943"/>
              <a:gd name="connsiteX2975" fmla="*/ 3597243 w 11409980"/>
              <a:gd name="connsiteY2975" fmla="*/ 117268 h 5602943"/>
              <a:gd name="connsiteX2976" fmla="*/ 3587732 w 11409980"/>
              <a:gd name="connsiteY2976" fmla="*/ 115711 h 5602943"/>
              <a:gd name="connsiteX2977" fmla="*/ 3484696 w 11409980"/>
              <a:gd name="connsiteY2977" fmla="*/ 101703 h 5602943"/>
              <a:gd name="connsiteX2978" fmla="*/ 3347844 w 11409980"/>
              <a:gd name="connsiteY2978" fmla="*/ 106113 h 5602943"/>
              <a:gd name="connsiteX2979" fmla="*/ 2985899 w 11409980"/>
              <a:gd name="connsiteY2979" fmla="*/ 122715 h 5602943"/>
              <a:gd name="connsiteX2980" fmla="*/ 2872824 w 11409980"/>
              <a:gd name="connsiteY2980" fmla="*/ 139317 h 5602943"/>
              <a:gd name="connsiteX2981" fmla="*/ 2865955 w 11409980"/>
              <a:gd name="connsiteY2981" fmla="*/ 140096 h 5602943"/>
              <a:gd name="connsiteX2982" fmla="*/ 2451171 w 11409980"/>
              <a:gd name="connsiteY2982" fmla="*/ 156957 h 5602943"/>
              <a:gd name="connsiteX2983" fmla="*/ 2142064 w 11409980"/>
              <a:gd name="connsiteY2983" fmla="*/ 188345 h 5602943"/>
              <a:gd name="connsiteX2984" fmla="*/ 2109832 w 11409980"/>
              <a:gd name="connsiteY2984" fmla="*/ 199759 h 5602943"/>
              <a:gd name="connsiteX2985" fmla="*/ 2211283 w 11409980"/>
              <a:gd name="connsiteY2985" fmla="*/ 204169 h 5602943"/>
              <a:gd name="connsiteX2986" fmla="*/ 2834252 w 11409980"/>
              <a:gd name="connsiteY2986" fmla="*/ 167074 h 5602943"/>
              <a:gd name="connsiteX2987" fmla="*/ 2856444 w 11409980"/>
              <a:gd name="connsiteY2987" fmla="*/ 163702 h 5602943"/>
              <a:gd name="connsiteX2988" fmla="*/ 2878636 w 11409980"/>
              <a:gd name="connsiteY2988" fmla="*/ 165518 h 5602943"/>
              <a:gd name="connsiteX2989" fmla="*/ 2859086 w 11409980"/>
              <a:gd name="connsiteY2989" fmla="*/ 175116 h 5602943"/>
              <a:gd name="connsiteX2990" fmla="*/ 2824741 w 11409980"/>
              <a:gd name="connsiteY2990" fmla="*/ 181860 h 5602943"/>
              <a:gd name="connsiteX2991" fmla="*/ 2806247 w 11409980"/>
              <a:gd name="connsiteY2991" fmla="*/ 187308 h 5602943"/>
              <a:gd name="connsiteX2992" fmla="*/ 2842177 w 11409980"/>
              <a:gd name="connsiteY2992" fmla="*/ 192496 h 5602943"/>
              <a:gd name="connsiteX2993" fmla="*/ 2907169 w 11409980"/>
              <a:gd name="connsiteY2993" fmla="*/ 189902 h 5602943"/>
              <a:gd name="connsiteX2994" fmla="*/ 3250621 w 11409980"/>
              <a:gd name="connsiteY2994" fmla="*/ 177969 h 5602943"/>
              <a:gd name="connsiteX2995" fmla="*/ 3316669 w 11409980"/>
              <a:gd name="connsiteY2995" fmla="*/ 175894 h 5602943"/>
              <a:gd name="connsiteX2996" fmla="*/ 3460919 w 11409980"/>
              <a:gd name="connsiteY2996" fmla="*/ 167074 h 5602943"/>
              <a:gd name="connsiteX2997" fmla="*/ 3482055 w 11409980"/>
              <a:gd name="connsiteY2997" fmla="*/ 167074 h 5602943"/>
              <a:gd name="connsiteX2998" fmla="*/ 3656951 w 11409980"/>
              <a:gd name="connsiteY2998" fmla="*/ 169668 h 5602943"/>
              <a:gd name="connsiteX2999" fmla="*/ 4068036 w 11409980"/>
              <a:gd name="connsiteY2999" fmla="*/ 169668 h 5602943"/>
              <a:gd name="connsiteX3000" fmla="*/ 4288374 w 11409980"/>
              <a:gd name="connsiteY3000" fmla="*/ 169927 h 5602943"/>
              <a:gd name="connsiteX3001" fmla="*/ 4524563 w 11409980"/>
              <a:gd name="connsiteY3001" fmla="*/ 169668 h 5602943"/>
              <a:gd name="connsiteX3002" fmla="*/ 4613861 w 11409980"/>
              <a:gd name="connsiteY3002" fmla="*/ 162145 h 5602943"/>
              <a:gd name="connsiteX3003" fmla="*/ 4572118 w 11409980"/>
              <a:gd name="connsiteY3003" fmla="*/ 153325 h 5602943"/>
              <a:gd name="connsiteX3004" fmla="*/ 4432095 w 11409980"/>
              <a:gd name="connsiteY3004" fmla="*/ 148915 h 5602943"/>
              <a:gd name="connsiteX3005" fmla="*/ 4280448 w 11409980"/>
              <a:gd name="connsiteY3005" fmla="*/ 149694 h 5602943"/>
              <a:gd name="connsiteX3006" fmla="*/ 4219684 w 11409980"/>
              <a:gd name="connsiteY3006" fmla="*/ 141912 h 5602943"/>
              <a:gd name="connsiteX3007" fmla="*/ 4290487 w 11409980"/>
              <a:gd name="connsiteY3007" fmla="*/ 126607 h 5602943"/>
              <a:gd name="connsiteX3008" fmla="*/ 4421527 w 11409980"/>
              <a:gd name="connsiteY3008" fmla="*/ 126607 h 5602943"/>
              <a:gd name="connsiteX3009" fmla="*/ 4538301 w 11409980"/>
              <a:gd name="connsiteY3009" fmla="*/ 129460 h 5602943"/>
              <a:gd name="connsiteX3010" fmla="*/ 4650848 w 11409980"/>
              <a:gd name="connsiteY3010" fmla="*/ 131535 h 5602943"/>
              <a:gd name="connsiteX3011" fmla="*/ 4857976 w 11409980"/>
              <a:gd name="connsiteY3011" fmla="*/ 138280 h 5602943"/>
              <a:gd name="connsiteX3012" fmla="*/ 5178707 w 11409980"/>
              <a:gd name="connsiteY3012" fmla="*/ 154882 h 5602943"/>
              <a:gd name="connsiteX3013" fmla="*/ 5619382 w 11409980"/>
              <a:gd name="connsiteY3013" fmla="*/ 170706 h 5602943"/>
              <a:gd name="connsiteX3014" fmla="*/ 5698112 w 11409980"/>
              <a:gd name="connsiteY3014" fmla="*/ 171484 h 5602943"/>
              <a:gd name="connsiteX3015" fmla="*/ 5706038 w 11409980"/>
              <a:gd name="connsiteY3015" fmla="*/ 173040 h 5602943"/>
              <a:gd name="connsiteX3016" fmla="*/ 5818056 w 11409980"/>
              <a:gd name="connsiteY3016" fmla="*/ 166296 h 5602943"/>
              <a:gd name="connsiteX3017" fmla="*/ 6159394 w 11409980"/>
              <a:gd name="connsiteY3017" fmla="*/ 162923 h 5602943"/>
              <a:gd name="connsiteX3018" fmla="*/ 6286207 w 11409980"/>
              <a:gd name="connsiteY3018" fmla="*/ 164480 h 5602943"/>
              <a:gd name="connsiteX3019" fmla="*/ 6373919 w 11409980"/>
              <a:gd name="connsiteY3019" fmla="*/ 155660 h 5602943"/>
              <a:gd name="connsiteX3020" fmla="*/ 6400867 w 11409980"/>
              <a:gd name="connsiteY3020" fmla="*/ 156438 h 5602943"/>
              <a:gd name="connsiteX3021" fmla="*/ 6717371 w 11409980"/>
              <a:gd name="connsiteY3021" fmla="*/ 166296 h 5602943"/>
              <a:gd name="connsiteX3022" fmla="*/ 6753301 w 11409980"/>
              <a:gd name="connsiteY3022" fmla="*/ 169927 h 5602943"/>
              <a:gd name="connsiteX3023" fmla="*/ 6931896 w 11409980"/>
              <a:gd name="connsiteY3023" fmla="*/ 182379 h 5602943"/>
              <a:gd name="connsiteX3024" fmla="*/ 7019609 w 11409980"/>
              <a:gd name="connsiteY3024" fmla="*/ 180304 h 5602943"/>
              <a:gd name="connsiteX3025" fmla="*/ 7016438 w 11409980"/>
              <a:gd name="connsiteY3025" fmla="*/ 191718 h 5602943"/>
              <a:gd name="connsiteX3026" fmla="*/ 7127928 w 11409980"/>
              <a:gd name="connsiteY3026" fmla="*/ 195090 h 5602943"/>
              <a:gd name="connsiteX3027" fmla="*/ 7952741 w 11409980"/>
              <a:gd name="connsiteY3027" fmla="*/ 211692 h 5602943"/>
              <a:gd name="connsiteX3028" fmla="*/ 8140847 w 11409980"/>
              <a:gd name="connsiteY3028" fmla="*/ 218696 h 5602943"/>
              <a:gd name="connsiteX3029" fmla="*/ 8311516 w 11409980"/>
              <a:gd name="connsiteY3029" fmla="*/ 223884 h 5602943"/>
              <a:gd name="connsiteX3030" fmla="*/ 8474788 w 11409980"/>
              <a:gd name="connsiteY3030" fmla="*/ 222328 h 5602943"/>
              <a:gd name="connsiteX3031" fmla="*/ 8441499 w 11409980"/>
              <a:gd name="connsiteY3031" fmla="*/ 212730 h 5602943"/>
              <a:gd name="connsiteX3032" fmla="*/ 8579408 w 11409980"/>
              <a:gd name="connsiteY3032" fmla="*/ 217139 h 5602943"/>
              <a:gd name="connsiteX3033" fmla="*/ 8689841 w 11409980"/>
              <a:gd name="connsiteY3033" fmla="*/ 214545 h 5602943"/>
              <a:gd name="connsiteX3034" fmla="*/ 8717846 w 11409980"/>
              <a:gd name="connsiteY3034" fmla="*/ 215324 h 5602943"/>
              <a:gd name="connsiteX3035" fmla="*/ 8695654 w 11409980"/>
              <a:gd name="connsiteY3035" fmla="*/ 225959 h 5602943"/>
              <a:gd name="connsiteX3036" fmla="*/ 8760645 w 11409980"/>
              <a:gd name="connsiteY3036" fmla="*/ 232704 h 5602943"/>
              <a:gd name="connsiteX3037" fmla="*/ 8927616 w 11409980"/>
              <a:gd name="connsiteY3037" fmla="*/ 236336 h 5602943"/>
              <a:gd name="connsiteX3038" fmla="*/ 9023254 w 11409980"/>
              <a:gd name="connsiteY3038" fmla="*/ 242302 h 5602943"/>
              <a:gd name="connsiteX3039" fmla="*/ 9227211 w 11409980"/>
              <a:gd name="connsiteY3039" fmla="*/ 247749 h 5602943"/>
              <a:gd name="connsiteX3040" fmla="*/ 9631956 w 11409980"/>
              <a:gd name="connsiteY3040" fmla="*/ 227516 h 5602943"/>
              <a:gd name="connsiteX3041" fmla="*/ 9812136 w 11409980"/>
              <a:gd name="connsiteY3041" fmla="*/ 189902 h 5602943"/>
              <a:gd name="connsiteX3042" fmla="*/ 9881883 w 11409980"/>
              <a:gd name="connsiteY3042" fmla="*/ 182379 h 5602943"/>
              <a:gd name="connsiteX3043" fmla="*/ 9872901 w 11409980"/>
              <a:gd name="connsiteY3043" fmla="*/ 190680 h 5602943"/>
              <a:gd name="connsiteX3044" fmla="*/ 9769865 w 11409980"/>
              <a:gd name="connsiteY3044" fmla="*/ 227516 h 5602943"/>
              <a:gd name="connsiteX3045" fmla="*/ 10095352 w 11409980"/>
              <a:gd name="connsiteY3045" fmla="*/ 192496 h 5602943"/>
              <a:gd name="connsiteX3046" fmla="*/ 10136566 w 11409980"/>
              <a:gd name="connsiteY3046" fmla="*/ 187308 h 5602943"/>
              <a:gd name="connsiteX3047" fmla="*/ 10206842 w 11409980"/>
              <a:gd name="connsiteY3047" fmla="*/ 184714 h 5602943"/>
              <a:gd name="connsiteX3048" fmla="*/ 10368000 w 11409980"/>
              <a:gd name="connsiteY3048" fmla="*/ 162145 h 5602943"/>
              <a:gd name="connsiteX3049" fmla="*/ 10387022 w 11409980"/>
              <a:gd name="connsiteY3049" fmla="*/ 180304 h 5602943"/>
              <a:gd name="connsiteX3050" fmla="*/ 10421367 w 11409980"/>
              <a:gd name="connsiteY3050" fmla="*/ 219474 h 5602943"/>
              <a:gd name="connsiteX3051" fmla="*/ 10376982 w 11409980"/>
              <a:gd name="connsiteY3051" fmla="*/ 245674 h 5602943"/>
              <a:gd name="connsiteX3052" fmla="*/ 10291384 w 11409980"/>
              <a:gd name="connsiteY3052" fmla="*/ 291330 h 5602943"/>
              <a:gd name="connsiteX3053" fmla="*/ 10339467 w 11409980"/>
              <a:gd name="connsiteY3053" fmla="*/ 300150 h 5602943"/>
              <a:gd name="connsiteX3054" fmla="*/ 10375926 w 11409980"/>
              <a:gd name="connsiteY3054" fmla="*/ 305338 h 5602943"/>
              <a:gd name="connsiteX3055" fmla="*/ 10471035 w 11409980"/>
              <a:gd name="connsiteY3055" fmla="*/ 305338 h 5602943"/>
              <a:gd name="connsiteX3056" fmla="*/ 10477376 w 11409980"/>
              <a:gd name="connsiteY3056" fmla="*/ 328425 h 5602943"/>
              <a:gd name="connsiteX3057" fmla="*/ 10347921 w 11409980"/>
              <a:gd name="connsiteY3057" fmla="*/ 368374 h 5602943"/>
              <a:gd name="connsiteX3058" fmla="*/ 10419782 w 11409980"/>
              <a:gd name="connsiteY3058" fmla="*/ 364742 h 5602943"/>
              <a:gd name="connsiteX3059" fmla="*/ 10473677 w 11409980"/>
              <a:gd name="connsiteY3059" fmla="*/ 423627 h 5602943"/>
              <a:gd name="connsiteX3060" fmla="*/ 10548180 w 11409980"/>
              <a:gd name="connsiteY3060" fmla="*/ 447752 h 5602943"/>
              <a:gd name="connsiteX3061" fmla="*/ 10654914 w 11409980"/>
              <a:gd name="connsiteY3061" fmla="*/ 456831 h 5602943"/>
              <a:gd name="connsiteX3062" fmla="*/ 10768518 w 11409980"/>
              <a:gd name="connsiteY3062" fmla="*/ 477584 h 5602943"/>
              <a:gd name="connsiteX3063" fmla="*/ 10839850 w 11409980"/>
              <a:gd name="connsiteY3063" fmla="*/ 483031 h 5602943"/>
              <a:gd name="connsiteX3064" fmla="*/ 10799164 w 11409980"/>
              <a:gd name="connsiteY3064" fmla="*/ 490295 h 5602943"/>
              <a:gd name="connsiteX3065" fmla="*/ 10770631 w 11409980"/>
              <a:gd name="connsiteY3065" fmla="*/ 500671 h 5602943"/>
              <a:gd name="connsiteX3066" fmla="*/ 10781727 w 11409980"/>
              <a:gd name="connsiteY3066" fmla="*/ 512863 h 5602943"/>
              <a:gd name="connsiteX3067" fmla="*/ 10778557 w 11409980"/>
              <a:gd name="connsiteY3067" fmla="*/ 527649 h 5602943"/>
              <a:gd name="connsiteX3068" fmla="*/ 10770103 w 11409980"/>
              <a:gd name="connsiteY3068" fmla="*/ 535432 h 5602943"/>
              <a:gd name="connsiteX3069" fmla="*/ 10745269 w 11409980"/>
              <a:gd name="connsiteY3069" fmla="*/ 524018 h 5602943"/>
              <a:gd name="connsiteX3070" fmla="*/ 10710923 w 11409980"/>
              <a:gd name="connsiteY3070" fmla="*/ 510788 h 5602943"/>
              <a:gd name="connsiteX3071" fmla="*/ 10667067 w 11409980"/>
              <a:gd name="connsiteY3071" fmla="*/ 494186 h 5602943"/>
              <a:gd name="connsiteX3072" fmla="*/ 10535499 w 11409980"/>
              <a:gd name="connsiteY3072" fmla="*/ 479400 h 5602943"/>
              <a:gd name="connsiteX3073" fmla="*/ 10441446 w 11409980"/>
              <a:gd name="connsiteY3073" fmla="*/ 491851 h 5602943"/>
              <a:gd name="connsiteX3074" fmla="*/ 10270248 w 11409980"/>
              <a:gd name="connsiteY3074" fmla="*/ 533875 h 5602943"/>
              <a:gd name="connsiteX3075" fmla="*/ 10210540 w 11409980"/>
              <a:gd name="connsiteY3075" fmla="*/ 597430 h 5602943"/>
              <a:gd name="connsiteX3076" fmla="*/ 10334183 w 11409980"/>
              <a:gd name="connsiteY3076" fmla="*/ 629856 h 5602943"/>
              <a:gd name="connsiteX3077" fmla="*/ 10720434 w 11409980"/>
              <a:gd name="connsiteY3077" fmla="*/ 587054 h 5602943"/>
              <a:gd name="connsiteX3078" fmla="*/ 10808147 w 11409980"/>
              <a:gd name="connsiteY3078" fmla="*/ 561632 h 5602943"/>
              <a:gd name="connsiteX3079" fmla="*/ 10808147 w 11409980"/>
              <a:gd name="connsiteY3079" fmla="*/ 551255 h 5602943"/>
              <a:gd name="connsiteX3080" fmla="*/ 10816601 w 11409980"/>
              <a:gd name="connsiteY3080" fmla="*/ 546067 h 5602943"/>
              <a:gd name="connsiteX3081" fmla="*/ 10838265 w 11409980"/>
              <a:gd name="connsiteY3081" fmla="*/ 550218 h 5602943"/>
              <a:gd name="connsiteX3082" fmla="*/ 10846719 w 11409980"/>
              <a:gd name="connsiteY3082" fmla="*/ 558000 h 5602943"/>
              <a:gd name="connsiteX3083" fmla="*/ 10831924 w 11409980"/>
              <a:gd name="connsiteY3083" fmla="*/ 567598 h 5602943"/>
              <a:gd name="connsiteX3084" fmla="*/ 10814487 w 11409980"/>
              <a:gd name="connsiteY3084" fmla="*/ 619739 h 5602943"/>
              <a:gd name="connsiteX3085" fmla="*/ 10846719 w 11409980"/>
              <a:gd name="connsiteY3085" fmla="*/ 652943 h 5602943"/>
              <a:gd name="connsiteX3086" fmla="*/ 10863099 w 11409980"/>
              <a:gd name="connsiteY3086" fmla="*/ 670323 h 5602943"/>
              <a:gd name="connsiteX3087" fmla="*/ 10808147 w 11409980"/>
              <a:gd name="connsiteY3087" fmla="*/ 693151 h 5602943"/>
              <a:gd name="connsiteX3088" fmla="*/ 10751081 w 11409980"/>
              <a:gd name="connsiteY3088" fmla="*/ 719351 h 5602943"/>
              <a:gd name="connsiteX3089" fmla="*/ 10699827 w 11409980"/>
              <a:gd name="connsiteY3089" fmla="*/ 748923 h 5602943"/>
              <a:gd name="connsiteX3090" fmla="*/ 10667067 w 11409980"/>
              <a:gd name="connsiteY3090" fmla="*/ 770714 h 5602943"/>
              <a:gd name="connsiteX3091" fmla="*/ 10898501 w 11409980"/>
              <a:gd name="connsiteY3091" fmla="*/ 742698 h 5602943"/>
              <a:gd name="connsiteX3092" fmla="*/ 10985156 w 11409980"/>
              <a:gd name="connsiteY3092" fmla="*/ 748923 h 5602943"/>
              <a:gd name="connsiteX3093" fmla="*/ 10906955 w 11409980"/>
              <a:gd name="connsiteY3093" fmla="*/ 859431 h 5602943"/>
              <a:gd name="connsiteX3094" fmla="*/ 10836151 w 11409980"/>
              <a:gd name="connsiteY3094" fmla="*/ 924801 h 5602943"/>
              <a:gd name="connsiteX3095" fmla="*/ 10764291 w 11409980"/>
              <a:gd name="connsiteY3095" fmla="*/ 968382 h 5602943"/>
              <a:gd name="connsiteX3096" fmla="*/ 10711980 w 11409980"/>
              <a:gd name="connsiteY3096" fmla="*/ 1011184 h 5602943"/>
              <a:gd name="connsiteX3097" fmla="*/ 10734701 w 11409980"/>
              <a:gd name="connsiteY3097" fmla="*/ 1042312 h 5602943"/>
              <a:gd name="connsiteX3098" fmla="*/ 10737871 w 11409980"/>
              <a:gd name="connsiteY3098" fmla="*/ 1051910 h 5602943"/>
              <a:gd name="connsiteX3099" fmla="*/ 10706168 w 11409980"/>
              <a:gd name="connsiteY3099" fmla="*/ 1063584 h 5602943"/>
              <a:gd name="connsiteX3100" fmla="*/ 10656499 w 11409980"/>
              <a:gd name="connsiteY3100" fmla="*/ 1092637 h 5602943"/>
              <a:gd name="connsiteX3101" fmla="*/ 10662840 w 11409980"/>
              <a:gd name="connsiteY3101" fmla="*/ 1112871 h 5602943"/>
              <a:gd name="connsiteX3102" fmla="*/ 10729417 w 11409980"/>
              <a:gd name="connsiteY3102" fmla="*/ 1099122 h 5602943"/>
              <a:gd name="connsiteX3103" fmla="*/ 10709867 w 11409980"/>
              <a:gd name="connsiteY3103" fmla="*/ 1115724 h 5602943"/>
              <a:gd name="connsiteX3104" fmla="*/ 10642761 w 11409980"/>
              <a:gd name="connsiteY3104" fmla="*/ 1160861 h 5602943"/>
              <a:gd name="connsiteX3105" fmla="*/ 10640648 w 11409980"/>
              <a:gd name="connsiteY3105" fmla="*/ 1174091 h 5602943"/>
              <a:gd name="connsiteX3106" fmla="*/ 10666010 w 11409980"/>
              <a:gd name="connsiteY3106" fmla="*/ 1157748 h 5602943"/>
              <a:gd name="connsiteX3107" fmla="*/ 10686618 w 11409980"/>
              <a:gd name="connsiteY3107" fmla="*/ 1152301 h 5602943"/>
              <a:gd name="connsiteX3108" fmla="*/ 10667596 w 11409980"/>
              <a:gd name="connsiteY3108" fmla="*/ 1171756 h 5602943"/>
              <a:gd name="connsiteX3109" fmla="*/ 10629023 w 11409980"/>
              <a:gd name="connsiteY3109" fmla="*/ 1205739 h 5602943"/>
              <a:gd name="connsiteX3110" fmla="*/ 10607359 w 11409980"/>
              <a:gd name="connsiteY3110" fmla="*/ 1224935 h 5602943"/>
              <a:gd name="connsiteX3111" fmla="*/ 10562975 w 11409980"/>
              <a:gd name="connsiteY3111" fmla="*/ 1273963 h 5602943"/>
              <a:gd name="connsiteX3112" fmla="*/ 10613172 w 11409980"/>
              <a:gd name="connsiteY3112" fmla="*/ 1277594 h 5602943"/>
              <a:gd name="connsiteX3113" fmla="*/ 10747382 w 11409980"/>
              <a:gd name="connsiteY3113" fmla="*/ 1293937 h 5602943"/>
              <a:gd name="connsiteX3114" fmla="*/ 10720434 w 11409980"/>
              <a:gd name="connsiteY3114" fmla="*/ 1294975 h 5602943"/>
              <a:gd name="connsiteX3115" fmla="*/ 10526516 w 11409980"/>
              <a:gd name="connsiteY3115" fmla="*/ 1300163 h 5602943"/>
              <a:gd name="connsiteX3116" fmla="*/ 10530743 w 11409980"/>
              <a:gd name="connsiteY3116" fmla="*/ 1324806 h 5602943"/>
              <a:gd name="connsiteX3117" fmla="*/ 10519647 w 11409980"/>
              <a:gd name="connsiteY3117" fmla="*/ 1356973 h 5602943"/>
              <a:gd name="connsiteX3118" fmla="*/ 10514363 w 11409980"/>
              <a:gd name="connsiteY3118" fmla="*/ 1382395 h 5602943"/>
              <a:gd name="connsiteX3119" fmla="*/ 10569316 w 11409980"/>
              <a:gd name="connsiteY3119" fmla="*/ 1367608 h 5602943"/>
              <a:gd name="connsiteX3120" fmla="*/ 10630608 w 11409980"/>
              <a:gd name="connsiteY3120" fmla="*/ 1337517 h 5602943"/>
              <a:gd name="connsiteX3121" fmla="*/ 10648045 w 11409980"/>
              <a:gd name="connsiteY3121" fmla="*/ 1340371 h 5602943"/>
              <a:gd name="connsiteX3122" fmla="*/ 10629552 w 11409980"/>
              <a:gd name="connsiteY3122" fmla="*/ 1376428 h 5602943"/>
              <a:gd name="connsiteX3123" fmla="*/ 10612115 w 11409980"/>
              <a:gd name="connsiteY3123" fmla="*/ 1414561 h 5602943"/>
              <a:gd name="connsiteX3124" fmla="*/ 10595735 w 11409980"/>
              <a:gd name="connsiteY3124" fmla="*/ 1460217 h 5602943"/>
              <a:gd name="connsiteX3125" fmla="*/ 10588337 w 11409980"/>
              <a:gd name="connsiteY3125" fmla="*/ 1487454 h 5602943"/>
              <a:gd name="connsiteX3126" fmla="*/ 10607359 w 11409980"/>
              <a:gd name="connsiteY3126" fmla="*/ 1491605 h 5602943"/>
              <a:gd name="connsiteX3127" fmla="*/ 10658613 w 11409980"/>
              <a:gd name="connsiteY3127" fmla="*/ 1473187 h 5602943"/>
              <a:gd name="connsiteX3128" fmla="*/ 10667596 w 11409980"/>
              <a:gd name="connsiteY3128" fmla="*/ 1483044 h 5602943"/>
              <a:gd name="connsiteX3129" fmla="*/ 10663897 w 11409980"/>
              <a:gd name="connsiteY3129" fmla="*/ 1497052 h 5602943"/>
              <a:gd name="connsiteX3130" fmla="*/ 10717264 w 11409980"/>
              <a:gd name="connsiteY3130" fmla="*/ 1482785 h 5602943"/>
              <a:gd name="connsiteX3131" fmla="*/ 10814487 w 11409980"/>
              <a:gd name="connsiteY3131" fmla="*/ 1460995 h 5602943"/>
              <a:gd name="connsiteX3132" fmla="*/ 10778557 w 11409980"/>
              <a:gd name="connsiteY3132" fmla="*/ 1480450 h 5602943"/>
              <a:gd name="connsiteX3133" fmla="*/ 10785426 w 11409980"/>
              <a:gd name="connsiteY3133" fmla="*/ 1484082 h 5602943"/>
              <a:gd name="connsiteX3134" fmla="*/ 10829811 w 11409980"/>
              <a:gd name="connsiteY3134" fmla="*/ 1470852 h 5602943"/>
              <a:gd name="connsiteX3135" fmla="*/ 10822942 w 11409980"/>
              <a:gd name="connsiteY3135" fmla="*/ 1479672 h 5602943"/>
              <a:gd name="connsiteX3136" fmla="*/ 10788068 w 11409980"/>
              <a:gd name="connsiteY3136" fmla="*/ 1508985 h 5602943"/>
              <a:gd name="connsiteX3137" fmla="*/ 10731002 w 11409980"/>
              <a:gd name="connsiteY3137" fmla="*/ 1528441 h 5602943"/>
              <a:gd name="connsiteX3138" fmla="*/ 10680277 w 11409980"/>
              <a:gd name="connsiteY3138" fmla="*/ 1552306 h 5602943"/>
              <a:gd name="connsiteX3139" fmla="*/ 10690845 w 11409980"/>
              <a:gd name="connsiteY3139" fmla="*/ 1557494 h 5602943"/>
              <a:gd name="connsiteX3140" fmla="*/ 10712509 w 11409980"/>
              <a:gd name="connsiteY3140" fmla="*/ 1547377 h 5602943"/>
              <a:gd name="connsiteX3141" fmla="*/ 10683447 w 11409980"/>
              <a:gd name="connsiteY3141" fmla="*/ 1585251 h 5602943"/>
              <a:gd name="connsiteX3142" fmla="*/ 10644347 w 11409980"/>
              <a:gd name="connsiteY3142" fmla="*/ 1643098 h 5602943"/>
              <a:gd name="connsiteX3143" fmla="*/ 10620041 w 11409980"/>
              <a:gd name="connsiteY3143" fmla="*/ 1675524 h 5602943"/>
              <a:gd name="connsiteX3144" fmla="*/ 10592036 w 11409980"/>
              <a:gd name="connsiteY3144" fmla="*/ 1692645 h 5602943"/>
              <a:gd name="connsiteX3145" fmla="*/ 10519647 w 11409980"/>
              <a:gd name="connsiteY3145" fmla="*/ 1711322 h 5602943"/>
              <a:gd name="connsiteX3146" fmla="*/ 10455712 w 11409980"/>
              <a:gd name="connsiteY3146" fmla="*/ 1733891 h 5602943"/>
              <a:gd name="connsiteX3147" fmla="*/ 10467865 w 11409980"/>
              <a:gd name="connsiteY3147" fmla="*/ 1745564 h 5602943"/>
              <a:gd name="connsiteX3148" fmla="*/ 10438804 w 11409980"/>
              <a:gd name="connsiteY3148" fmla="*/ 1756719 h 5602943"/>
              <a:gd name="connsiteX3149" fmla="*/ 10513306 w 11409980"/>
              <a:gd name="connsiteY3149" fmla="*/ 1754125 h 5602943"/>
              <a:gd name="connsiteX3150" fmla="*/ 10553464 w 11409980"/>
              <a:gd name="connsiteY3150" fmla="*/ 1752568 h 5602943"/>
              <a:gd name="connsiteX3151" fmla="*/ 10539197 w 11409980"/>
              <a:gd name="connsiteY3151" fmla="*/ 1781103 h 5602943"/>
              <a:gd name="connsiteX3152" fmla="*/ 10538669 w 11409980"/>
              <a:gd name="connsiteY3152" fmla="*/ 1796408 h 5602943"/>
              <a:gd name="connsiteX3153" fmla="*/ 10529686 w 11409980"/>
              <a:gd name="connsiteY3153" fmla="*/ 1780325 h 5602943"/>
              <a:gd name="connsiteX3154" fmla="*/ 10453599 w 11409980"/>
              <a:gd name="connsiteY3154" fmla="*/ 1782919 h 5602943"/>
              <a:gd name="connsiteX3155" fmla="*/ 10422424 w 11409980"/>
              <a:gd name="connsiteY3155" fmla="*/ 1785513 h 5602943"/>
              <a:gd name="connsiteX3156" fmla="*/ 10371170 w 11409980"/>
              <a:gd name="connsiteY3156" fmla="*/ 1784735 h 5602943"/>
              <a:gd name="connsiteX3157" fmla="*/ 10337882 w 11409980"/>
              <a:gd name="connsiteY3157" fmla="*/ 1785513 h 5602943"/>
              <a:gd name="connsiteX3158" fmla="*/ 10311991 w 11409980"/>
              <a:gd name="connsiteY3158" fmla="*/ 1783956 h 5602943"/>
              <a:gd name="connsiteX3159" fmla="*/ 10299310 w 11409980"/>
              <a:gd name="connsiteY3159" fmla="*/ 1797964 h 5602943"/>
              <a:gd name="connsiteX3160" fmla="*/ 10324144 w 11409980"/>
              <a:gd name="connsiteY3160" fmla="*/ 1801337 h 5602943"/>
              <a:gd name="connsiteX3161" fmla="*/ 10343694 w 11409980"/>
              <a:gd name="connsiteY3161" fmla="*/ 1809378 h 5602943"/>
              <a:gd name="connsiteX3162" fmla="*/ 10407629 w 11409980"/>
              <a:gd name="connsiteY3162" fmla="*/ 1808600 h 5602943"/>
              <a:gd name="connsiteX3163" fmla="*/ 10432992 w 11409980"/>
              <a:gd name="connsiteY3163" fmla="*/ 1818976 h 5602943"/>
              <a:gd name="connsiteX3164" fmla="*/ 10386493 w 11409980"/>
              <a:gd name="connsiteY3164" fmla="*/ 1829612 h 5602943"/>
              <a:gd name="connsiteX3165" fmla="*/ 10368000 w 11409980"/>
              <a:gd name="connsiteY3165" fmla="*/ 1851402 h 5602943"/>
              <a:gd name="connsiteX3166" fmla="*/ 10454655 w 11409980"/>
              <a:gd name="connsiteY3166" fmla="*/ 1824164 h 5602943"/>
              <a:gd name="connsiteX3167" fmla="*/ 10501682 w 11409980"/>
              <a:gd name="connsiteY3167" fmla="*/ 1808600 h 5602943"/>
              <a:gd name="connsiteX3168" fmla="*/ 10548180 w 11409980"/>
              <a:gd name="connsiteY3168" fmla="*/ 1797964 h 5602943"/>
              <a:gd name="connsiteX3169" fmla="*/ 10564560 w 11409980"/>
              <a:gd name="connsiteY3169" fmla="*/ 1788366 h 5602943"/>
              <a:gd name="connsiteX3170" fmla="*/ 10562447 w 11409980"/>
              <a:gd name="connsiteY3170" fmla="*/ 1805747 h 5602943"/>
              <a:gd name="connsiteX3171" fmla="*/ 10533914 w 11409980"/>
              <a:gd name="connsiteY3171" fmla="*/ 1820533 h 5602943"/>
              <a:gd name="connsiteX3172" fmla="*/ 10485830 w 11409980"/>
              <a:gd name="connsiteY3172" fmla="*/ 1847770 h 5602943"/>
              <a:gd name="connsiteX3173" fmla="*/ 10514363 w 11409980"/>
              <a:gd name="connsiteY3173" fmla="*/ 1839210 h 5602943"/>
              <a:gd name="connsiteX3174" fmla="*/ 10536027 w 11409980"/>
              <a:gd name="connsiteY3174" fmla="*/ 1835578 h 5602943"/>
              <a:gd name="connsiteX3175" fmla="*/ 10527573 w 11409980"/>
              <a:gd name="connsiteY3175" fmla="*/ 1853737 h 5602943"/>
              <a:gd name="connsiteX3176" fmla="*/ 10562975 w 11409980"/>
              <a:gd name="connsiteY3176" fmla="*/ 1852959 h 5602943"/>
              <a:gd name="connsiteX3177" fmla="*/ 10606831 w 11409980"/>
              <a:gd name="connsiteY3177" fmla="*/ 1852959 h 5602943"/>
              <a:gd name="connsiteX3178" fmla="*/ 10639063 w 11409980"/>
              <a:gd name="connsiteY3178" fmla="*/ 1836357 h 5602943"/>
              <a:gd name="connsiteX3179" fmla="*/ 10683447 w 11409980"/>
              <a:gd name="connsiteY3179" fmla="*/ 1814566 h 5602943"/>
              <a:gd name="connsiteX3180" fmla="*/ 10716207 w 11409980"/>
              <a:gd name="connsiteY3180" fmla="*/ 1810935 h 5602943"/>
              <a:gd name="connsiteX3181" fmla="*/ 10725190 w 11409980"/>
              <a:gd name="connsiteY3181" fmla="*/ 1797964 h 5602943"/>
              <a:gd name="connsiteX3182" fmla="*/ 10736286 w 11409980"/>
              <a:gd name="connsiteY3182" fmla="*/ 1789144 h 5602943"/>
              <a:gd name="connsiteX3183" fmla="*/ 10752666 w 11409980"/>
              <a:gd name="connsiteY3183" fmla="*/ 1777731 h 5602943"/>
              <a:gd name="connsiteX3184" fmla="*/ 10760063 w 11409980"/>
              <a:gd name="connsiteY3184" fmla="*/ 1772542 h 5602943"/>
              <a:gd name="connsiteX3185" fmla="*/ 10773801 w 11409980"/>
              <a:gd name="connsiteY3185" fmla="*/ 1768911 h 5602943"/>
              <a:gd name="connsiteX3186" fmla="*/ 10753723 w 11409980"/>
              <a:gd name="connsiteY3186" fmla="*/ 1760869 h 5602943"/>
              <a:gd name="connsiteX3187" fmla="*/ 10751081 w 11409980"/>
              <a:gd name="connsiteY3187" fmla="*/ 1756719 h 5602943"/>
              <a:gd name="connsiteX3188" fmla="*/ 10793352 w 11409980"/>
              <a:gd name="connsiteY3188" fmla="*/ 1715732 h 5602943"/>
              <a:gd name="connsiteX3189" fmla="*/ 10822942 w 11409980"/>
              <a:gd name="connsiteY3189" fmla="*/ 1706134 h 5602943"/>
              <a:gd name="connsiteX3190" fmla="*/ 10850946 w 11409980"/>
              <a:gd name="connsiteY3190" fmla="*/ 1710544 h 5602943"/>
              <a:gd name="connsiteX3191" fmla="*/ 10826640 w 11409980"/>
              <a:gd name="connsiteY3191" fmla="*/ 1720921 h 5602943"/>
              <a:gd name="connsiteX3192" fmla="*/ 10799164 w 11409980"/>
              <a:gd name="connsiteY3192" fmla="*/ 1735966 h 5602943"/>
              <a:gd name="connsiteX3193" fmla="*/ 10812902 w 11409980"/>
              <a:gd name="connsiteY3193" fmla="*/ 1753346 h 5602943"/>
              <a:gd name="connsiteX3194" fmla="*/ 10841963 w 11409980"/>
              <a:gd name="connsiteY3194" fmla="*/ 1756719 h 5602943"/>
              <a:gd name="connsiteX3195" fmla="*/ 10820300 w 11409980"/>
              <a:gd name="connsiteY3195" fmla="*/ 1777731 h 5602943"/>
              <a:gd name="connsiteX3196" fmla="*/ 10805505 w 11409980"/>
              <a:gd name="connsiteY3196" fmla="*/ 1807303 h 5602943"/>
              <a:gd name="connsiteX3197" fmla="*/ 10787540 w 11409980"/>
              <a:gd name="connsiteY3197" fmla="*/ 1818198 h 5602943"/>
              <a:gd name="connsiteX3198" fmla="*/ 10759007 w 11409980"/>
              <a:gd name="connsiteY3198" fmla="*/ 1834800 h 5602943"/>
              <a:gd name="connsiteX3199" fmla="*/ 10790710 w 11409980"/>
              <a:gd name="connsiteY3199" fmla="*/ 1854515 h 5602943"/>
              <a:gd name="connsiteX3200" fmla="*/ 10797579 w 11409980"/>
              <a:gd name="connsiteY3200" fmla="*/ 1864632 h 5602943"/>
              <a:gd name="connsiteX3201" fmla="*/ 10715679 w 11409980"/>
              <a:gd name="connsiteY3201" fmla="*/ 1898355 h 5602943"/>
              <a:gd name="connsiteX3202" fmla="*/ 10638534 w 11409980"/>
              <a:gd name="connsiteY3202" fmla="*/ 1934412 h 5602943"/>
              <a:gd name="connsiteX3203" fmla="*/ 10589923 w 11409980"/>
              <a:gd name="connsiteY3203" fmla="*/ 1953868 h 5602943"/>
              <a:gd name="connsiteX3204" fmla="*/ 10565088 w 11409980"/>
              <a:gd name="connsiteY3204" fmla="*/ 1949458 h 5602943"/>
              <a:gd name="connsiteX3205" fmla="*/ 10590451 w 11409980"/>
              <a:gd name="connsiteY3205" fmla="*/ 1938822 h 5602943"/>
              <a:gd name="connsiteX3206" fmla="*/ 10607888 w 11409980"/>
              <a:gd name="connsiteY3206" fmla="*/ 1930781 h 5602943"/>
              <a:gd name="connsiteX3207" fmla="*/ 10497455 w 11409980"/>
              <a:gd name="connsiteY3207" fmla="*/ 1951014 h 5602943"/>
              <a:gd name="connsiteX3208" fmla="*/ 10468394 w 11409980"/>
              <a:gd name="connsiteY3208" fmla="*/ 1951014 h 5602943"/>
              <a:gd name="connsiteX3209" fmla="*/ 10465223 w 11409980"/>
              <a:gd name="connsiteY3209" fmla="*/ 1942454 h 5602943"/>
              <a:gd name="connsiteX3210" fmla="*/ 10458354 w 11409980"/>
              <a:gd name="connsiteY3210" fmla="*/ 1930002 h 5602943"/>
              <a:gd name="connsiteX3211" fmla="*/ 10415026 w 11409980"/>
              <a:gd name="connsiteY3211" fmla="*/ 1938822 h 5602943"/>
              <a:gd name="connsiteX3212" fmla="*/ 10430350 w 11409980"/>
              <a:gd name="connsiteY3212" fmla="*/ 1947383 h 5602943"/>
              <a:gd name="connsiteX3213" fmla="*/ 10360074 w 11409980"/>
              <a:gd name="connsiteY3213" fmla="*/ 1953349 h 5602943"/>
              <a:gd name="connsiteX3214" fmla="*/ 10232204 w 11409980"/>
              <a:gd name="connsiteY3214" fmla="*/ 1983700 h 5602943"/>
              <a:gd name="connsiteX3215" fmla="*/ 10189405 w 11409980"/>
              <a:gd name="connsiteY3215" fmla="*/ 2018460 h 5602943"/>
              <a:gd name="connsiteX3216" fmla="*/ 10372227 w 11409980"/>
              <a:gd name="connsiteY3216" fmla="*/ 2000561 h 5602943"/>
              <a:gd name="connsiteX3217" fmla="*/ 10469450 w 11409980"/>
              <a:gd name="connsiteY3217" fmla="*/ 1959056 h 5602943"/>
              <a:gd name="connsiteX3218" fmla="*/ 10471035 w 11409980"/>
              <a:gd name="connsiteY3218" fmla="*/ 1967616 h 5602943"/>
              <a:gd name="connsiteX3219" fmla="*/ 10474734 w 11409980"/>
              <a:gd name="connsiteY3219" fmla="*/ 1982403 h 5602943"/>
              <a:gd name="connsiteX3220" fmla="*/ 10436690 w 11409980"/>
              <a:gd name="connsiteY3220" fmla="*/ 1991222 h 5602943"/>
              <a:gd name="connsiteX3221" fmla="*/ 10376454 w 11409980"/>
              <a:gd name="connsiteY3221" fmla="*/ 2011456 h 5602943"/>
              <a:gd name="connsiteX3222" fmla="*/ 10329428 w 11409980"/>
              <a:gd name="connsiteY3222" fmla="*/ 2031690 h 5602943"/>
              <a:gd name="connsiteX3223" fmla="*/ 10371170 w 11409980"/>
              <a:gd name="connsiteY3223" fmla="*/ 2039213 h 5602943"/>
              <a:gd name="connsiteX3224" fmla="*/ 10485302 w 11409980"/>
              <a:gd name="connsiteY3224" fmla="*/ 2036878 h 5602943"/>
              <a:gd name="connsiteX3225" fmla="*/ 10520176 w 11409980"/>
              <a:gd name="connsiteY3225" fmla="*/ 2037656 h 5602943"/>
              <a:gd name="connsiteX3226" fmla="*/ 10539197 w 11409980"/>
              <a:gd name="connsiteY3226" fmla="*/ 2041028 h 5602943"/>
              <a:gd name="connsiteX3227" fmla="*/ 10584639 w 11409980"/>
              <a:gd name="connsiteY3227" fmla="*/ 2046995 h 5602943"/>
              <a:gd name="connsiteX3228" fmla="*/ 10615285 w 11409980"/>
              <a:gd name="connsiteY3228" fmla="*/ 2051405 h 5602943"/>
              <a:gd name="connsiteX3229" fmla="*/ 10671294 w 11409980"/>
              <a:gd name="connsiteY3229" fmla="*/ 2047773 h 5602943"/>
              <a:gd name="connsiteX3230" fmla="*/ 10808147 w 11409980"/>
              <a:gd name="connsiteY3230" fmla="*/ 2014050 h 5602943"/>
              <a:gd name="connsiteX3231" fmla="*/ 10864156 w 11409980"/>
              <a:gd name="connsiteY3231" fmla="*/ 1997448 h 5602943"/>
              <a:gd name="connsiteX3232" fmla="*/ 10881593 w 11409980"/>
              <a:gd name="connsiteY3232" fmla="*/ 1999783 h 5602943"/>
              <a:gd name="connsiteX3233" fmla="*/ 10897973 w 11409980"/>
              <a:gd name="connsiteY3233" fmla="*/ 2007046 h 5602943"/>
              <a:gd name="connsiteX3234" fmla="*/ 10893745 w 11409980"/>
              <a:gd name="connsiteY3234" fmla="*/ 2020017 h 5602943"/>
              <a:gd name="connsiteX3235" fmla="*/ 10896387 w 11409980"/>
              <a:gd name="connsiteY3235" fmla="*/ 2028836 h 5602943"/>
              <a:gd name="connsiteX3236" fmla="*/ 10901671 w 11409980"/>
              <a:gd name="connsiteY3236" fmla="*/ 2036100 h 5602943"/>
              <a:gd name="connsiteX3237" fmla="*/ 10876837 w 11409980"/>
              <a:gd name="connsiteY3237" fmla="*/ 2026502 h 5602943"/>
              <a:gd name="connsiteX3238" fmla="*/ 10835094 w 11409980"/>
              <a:gd name="connsiteY3238" fmla="*/ 2027280 h 5602943"/>
              <a:gd name="connsiteX3239" fmla="*/ 10820828 w 11409980"/>
              <a:gd name="connsiteY3239" fmla="*/ 2046995 h 5602943"/>
              <a:gd name="connsiteX3240" fmla="*/ 10828225 w 11409980"/>
              <a:gd name="connsiteY3240" fmla="*/ 2051405 h 5602943"/>
              <a:gd name="connsiteX3241" fmla="*/ 10791767 w 11409980"/>
              <a:gd name="connsiteY3241" fmla="*/ 2063856 h 5602943"/>
              <a:gd name="connsiteX3242" fmla="*/ 10902200 w 11409980"/>
              <a:gd name="connsiteY3242" fmla="*/ 2084090 h 5602943"/>
              <a:gd name="connsiteX3243" fmla="*/ 11125179 w 11409980"/>
              <a:gd name="connsiteY3243" fmla="*/ 2072417 h 5602943"/>
              <a:gd name="connsiteX3244" fmla="*/ 11157939 w 11409980"/>
              <a:gd name="connsiteY3244" fmla="*/ 2063856 h 5602943"/>
              <a:gd name="connsiteX3245" fmla="*/ 11189642 w 11409980"/>
              <a:gd name="connsiteY3245" fmla="*/ 2052702 h 5602943"/>
              <a:gd name="connsiteX3246" fmla="*/ 11199153 w 11409980"/>
              <a:gd name="connsiteY3246" fmla="*/ 2040250 h 5602943"/>
              <a:gd name="connsiteX3247" fmla="*/ 11192813 w 11409980"/>
              <a:gd name="connsiteY3247" fmla="*/ 2039472 h 5602943"/>
              <a:gd name="connsiteX3248" fmla="*/ 11158996 w 11409980"/>
              <a:gd name="connsiteY3248" fmla="*/ 2033246 h 5602943"/>
              <a:gd name="connsiteX3249" fmla="*/ 11197568 w 11409980"/>
              <a:gd name="connsiteY3249" fmla="*/ 2025983 h 5602943"/>
              <a:gd name="connsiteX3250" fmla="*/ 11220817 w 11409980"/>
              <a:gd name="connsiteY3250" fmla="*/ 2051405 h 5602943"/>
              <a:gd name="connsiteX3251" fmla="*/ 11264145 w 11409980"/>
              <a:gd name="connsiteY3251" fmla="*/ 2057890 h 5602943"/>
              <a:gd name="connsiteX3252" fmla="*/ 11305888 w 11409980"/>
              <a:gd name="connsiteY3252" fmla="*/ 2067229 h 5602943"/>
              <a:gd name="connsiteX3253" fmla="*/ 11353443 w 11409980"/>
              <a:gd name="connsiteY3253" fmla="*/ 2065672 h 5602943"/>
              <a:gd name="connsiteX3254" fmla="*/ 11409980 w 11409980"/>
              <a:gd name="connsiteY3254" fmla="*/ 2056593 h 5602943"/>
              <a:gd name="connsiteX3255" fmla="*/ 11373521 w 11409980"/>
              <a:gd name="connsiteY3255" fmla="*/ 2071638 h 5602943"/>
              <a:gd name="connsiteX3256" fmla="*/ 11300075 w 11409980"/>
              <a:gd name="connsiteY3256" fmla="*/ 2083312 h 5602943"/>
              <a:gd name="connsiteX3257" fmla="*/ 11274713 w 11409980"/>
              <a:gd name="connsiteY3257" fmla="*/ 2078902 h 5602943"/>
              <a:gd name="connsiteX3258" fmla="*/ 11228743 w 11409980"/>
              <a:gd name="connsiteY3258" fmla="*/ 2069044 h 5602943"/>
              <a:gd name="connsiteX3259" fmla="*/ 11187529 w 11409980"/>
              <a:gd name="connsiteY3259" fmla="*/ 2076827 h 5602943"/>
              <a:gd name="connsiteX3260" fmla="*/ 11200210 w 11409980"/>
              <a:gd name="connsiteY3260" fmla="*/ 2080458 h 5602943"/>
              <a:gd name="connsiteX3261" fmla="*/ 11231385 w 11409980"/>
              <a:gd name="connsiteY3261" fmla="*/ 2086684 h 5602943"/>
              <a:gd name="connsiteX3262" fmla="*/ 11256219 w 11409980"/>
              <a:gd name="connsiteY3262" fmla="*/ 2097838 h 5602943"/>
              <a:gd name="connsiteX3263" fmla="*/ 11233499 w 11409980"/>
              <a:gd name="connsiteY3263" fmla="*/ 2095244 h 5602943"/>
              <a:gd name="connsiteX3264" fmla="*/ 11214477 w 11409980"/>
              <a:gd name="connsiteY3264" fmla="*/ 2106658 h 5602943"/>
              <a:gd name="connsiteX3265" fmla="*/ 11253049 w 11409980"/>
              <a:gd name="connsiteY3265" fmla="*/ 2120407 h 5602943"/>
              <a:gd name="connsiteX3266" fmla="*/ 11287922 w 11409980"/>
              <a:gd name="connsiteY3266" fmla="*/ 2126892 h 5602943"/>
              <a:gd name="connsiteX3267" fmla="*/ 11274184 w 11409980"/>
              <a:gd name="connsiteY3267" fmla="*/ 2132080 h 5602943"/>
              <a:gd name="connsiteX3268" fmla="*/ 11235084 w 11409980"/>
              <a:gd name="connsiteY3268" fmla="*/ 2139084 h 5602943"/>
              <a:gd name="connsiteX3269" fmla="*/ 11171677 w 11409980"/>
              <a:gd name="connsiteY3269" fmla="*/ 2128448 h 5602943"/>
              <a:gd name="connsiteX3270" fmla="*/ 11020030 w 11409980"/>
              <a:gd name="connsiteY3270" fmla="*/ 2112884 h 5602943"/>
              <a:gd name="connsiteX3271" fmla="*/ 10919108 w 11409980"/>
              <a:gd name="connsiteY3271" fmla="*/ 2112884 h 5602943"/>
              <a:gd name="connsiteX3272" fmla="*/ 10905370 w 11409980"/>
              <a:gd name="connsiteY3272" fmla="*/ 2095504 h 5602943"/>
              <a:gd name="connsiteX3273" fmla="*/ 10807090 w 11409980"/>
              <a:gd name="connsiteY3273" fmla="*/ 2091094 h 5602943"/>
              <a:gd name="connsiteX3274" fmla="*/ 10702998 w 11409980"/>
              <a:gd name="connsiteY3274" fmla="*/ 2099395 h 5602943"/>
              <a:gd name="connsiteX3275" fmla="*/ 10543425 w 11409980"/>
              <a:gd name="connsiteY3275" fmla="*/ 2146348 h 5602943"/>
              <a:gd name="connsiteX3276" fmla="*/ 10505381 w 11409980"/>
              <a:gd name="connsiteY3276" fmla="*/ 2157502 h 5602943"/>
              <a:gd name="connsiteX3277" fmla="*/ 10672351 w 11409980"/>
              <a:gd name="connsiteY3277" fmla="*/ 2135712 h 5602943"/>
              <a:gd name="connsiteX3278" fmla="*/ 10711980 w 11409980"/>
              <a:gd name="connsiteY3278" fmla="*/ 2125336 h 5602943"/>
              <a:gd name="connsiteX3279" fmla="*/ 10693487 w 11409980"/>
              <a:gd name="connsiteY3279" fmla="*/ 2138047 h 5602943"/>
              <a:gd name="connsiteX3280" fmla="*/ 10654914 w 11409980"/>
              <a:gd name="connsiteY3280" fmla="*/ 2159058 h 5602943"/>
              <a:gd name="connsiteX3281" fmla="*/ 10705640 w 11409980"/>
              <a:gd name="connsiteY3281" fmla="*/ 2161912 h 5602943"/>
              <a:gd name="connsiteX3282" fmla="*/ 10746854 w 11409980"/>
              <a:gd name="connsiteY3282" fmla="*/ 2160096 h 5602943"/>
              <a:gd name="connsiteX3283" fmla="*/ 10722020 w 11409980"/>
              <a:gd name="connsiteY3283" fmla="*/ 2168916 h 5602943"/>
              <a:gd name="connsiteX3284" fmla="*/ 10760592 w 11409980"/>
              <a:gd name="connsiteY3284" fmla="*/ 2176439 h 5602943"/>
              <a:gd name="connsiteX3285" fmla="*/ 10836680 w 11409980"/>
              <a:gd name="connsiteY3285" fmla="*/ 2175661 h 5602943"/>
              <a:gd name="connsiteX3286" fmla="*/ 10878951 w 11409980"/>
              <a:gd name="connsiteY3286" fmla="*/ 2176958 h 5602943"/>
              <a:gd name="connsiteX3287" fmla="*/ 10929676 w 11409980"/>
              <a:gd name="connsiteY3287" fmla="*/ 2182146 h 5602943"/>
              <a:gd name="connsiteX3288" fmla="*/ 10966663 w 11409980"/>
              <a:gd name="connsiteY3288" fmla="*/ 2184480 h 5602943"/>
              <a:gd name="connsiteX3289" fmla="*/ 10993082 w 11409980"/>
              <a:gd name="connsiteY3289" fmla="*/ 2188890 h 5602943"/>
              <a:gd name="connsiteX3290" fmla="*/ 11076568 w 11409980"/>
              <a:gd name="connsiteY3290" fmla="*/ 2195116 h 5602943"/>
              <a:gd name="connsiteX3291" fmla="*/ 11197568 w 11409980"/>
              <a:gd name="connsiteY3291" fmla="*/ 2191484 h 5602943"/>
              <a:gd name="connsiteX3292" fmla="*/ 11337591 w 11409980"/>
              <a:gd name="connsiteY3292" fmla="*/ 2169694 h 5602943"/>
              <a:gd name="connsiteX3293" fmla="*/ 11403111 w 11409980"/>
              <a:gd name="connsiteY3293" fmla="*/ 2160874 h 5602943"/>
              <a:gd name="connsiteX3294" fmla="*/ 11348159 w 11409980"/>
              <a:gd name="connsiteY3294" fmla="*/ 2195116 h 5602943"/>
              <a:gd name="connsiteX3295" fmla="*/ 11255162 w 11409980"/>
              <a:gd name="connsiteY3295" fmla="*/ 2227282 h 5602943"/>
              <a:gd name="connsiteX3296" fmla="*/ 11184359 w 11409980"/>
              <a:gd name="connsiteY3296" fmla="*/ 2226504 h 5602943"/>
              <a:gd name="connsiteX3297" fmla="*/ 11126764 w 11409980"/>
              <a:gd name="connsiteY3297" fmla="*/ 2224948 h 5602943"/>
              <a:gd name="connsiteX3298" fmla="*/ 11111969 w 11409980"/>
              <a:gd name="connsiteY3298" fmla="*/ 2224948 h 5602943"/>
              <a:gd name="connsiteX3299" fmla="*/ 11080266 w 11409980"/>
              <a:gd name="connsiteY3299" fmla="*/ 2257114 h 5602943"/>
              <a:gd name="connsiteX3300" fmla="*/ 10992554 w 11409980"/>
              <a:gd name="connsiteY3300" fmla="*/ 2251926 h 5602943"/>
              <a:gd name="connsiteX3301" fmla="*/ 10901671 w 11409980"/>
              <a:gd name="connsiteY3301" fmla="*/ 2259708 h 5602943"/>
              <a:gd name="connsiteX3302" fmla="*/ 10876837 w 11409980"/>
              <a:gd name="connsiteY3302" fmla="*/ 2266972 h 5602943"/>
              <a:gd name="connsiteX3303" fmla="*/ 10861514 w 11409980"/>
              <a:gd name="connsiteY3303" fmla="*/ 2260487 h 5602943"/>
              <a:gd name="connsiteX3304" fmla="*/ 10858872 w 11409980"/>
              <a:gd name="connsiteY3304" fmla="*/ 2253483 h 5602943"/>
              <a:gd name="connsiteX3305" fmla="*/ 10832452 w 11409980"/>
              <a:gd name="connsiteY3305" fmla="*/ 2247516 h 5602943"/>
              <a:gd name="connsiteX3306" fmla="*/ 10609473 w 11409980"/>
              <a:gd name="connsiteY3306" fmla="*/ 2296026 h 5602943"/>
              <a:gd name="connsiteX3307" fmla="*/ 10539197 w 11409980"/>
              <a:gd name="connsiteY3307" fmla="*/ 2297582 h 5602943"/>
              <a:gd name="connsiteX3308" fmla="*/ 10409214 w 11409980"/>
              <a:gd name="connsiteY3308" fmla="*/ 2320928 h 5602943"/>
              <a:gd name="connsiteX3309" fmla="*/ 10401288 w 11409980"/>
              <a:gd name="connsiteY3309" fmla="*/ 2337530 h 5602943"/>
              <a:gd name="connsiteX3310" fmla="*/ 10409743 w 11409980"/>
              <a:gd name="connsiteY3310" fmla="*/ 2342718 h 5602943"/>
              <a:gd name="connsiteX3311" fmla="*/ 10438275 w 11409980"/>
              <a:gd name="connsiteY3311" fmla="*/ 2335974 h 5602943"/>
              <a:gd name="connsiteX3312" fmla="*/ 10415026 w 11409980"/>
              <a:gd name="connsiteY3312" fmla="*/ 2349982 h 5602943"/>
              <a:gd name="connsiteX3313" fmla="*/ 10372755 w 11409980"/>
              <a:gd name="connsiteY3313" fmla="*/ 2365806 h 5602943"/>
              <a:gd name="connsiteX3314" fmla="*/ 10355319 w 11409980"/>
              <a:gd name="connsiteY3314" fmla="*/ 2380592 h 5602943"/>
              <a:gd name="connsiteX3315" fmla="*/ 10334183 w 11409980"/>
              <a:gd name="connsiteY3315" fmla="*/ 2404976 h 5602943"/>
              <a:gd name="connsiteX3316" fmla="*/ 10328371 w 11409980"/>
              <a:gd name="connsiteY3316" fmla="*/ 2418984 h 5602943"/>
              <a:gd name="connsiteX3317" fmla="*/ 10352148 w 11409980"/>
              <a:gd name="connsiteY3317" fmla="*/ 2411721 h 5602943"/>
              <a:gd name="connsiteX3318" fmla="*/ 10376982 w 11409980"/>
              <a:gd name="connsiteY3318" fmla="*/ 2399788 h 5602943"/>
              <a:gd name="connsiteX3319" fmla="*/ 10382795 w 11409980"/>
              <a:gd name="connsiteY3319" fmla="*/ 2408608 h 5602943"/>
              <a:gd name="connsiteX3320" fmla="*/ 10434577 w 11409980"/>
              <a:gd name="connsiteY3320" fmla="*/ 2407830 h 5602943"/>
              <a:gd name="connsiteX3321" fmla="*/ 10473149 w 11409980"/>
              <a:gd name="connsiteY3321" fmla="*/ 2420022 h 5602943"/>
              <a:gd name="connsiteX3322" fmla="*/ 10437219 w 11409980"/>
              <a:gd name="connsiteY3322" fmla="*/ 2438440 h 5602943"/>
              <a:gd name="connsiteX3323" fmla="*/ 10388079 w 11409980"/>
              <a:gd name="connsiteY3323" fmla="*/ 2445962 h 5602943"/>
              <a:gd name="connsiteX3324" fmla="*/ 10309349 w 11409980"/>
              <a:gd name="connsiteY3324" fmla="*/ 2469828 h 5602943"/>
              <a:gd name="connsiteX3325" fmla="*/ 10269720 w 11409980"/>
              <a:gd name="connsiteY3325" fmla="*/ 2496028 h 5602943"/>
              <a:gd name="connsiteX3326" fmla="*/ 10306707 w 11409980"/>
              <a:gd name="connsiteY3326" fmla="*/ 2487208 h 5602943"/>
              <a:gd name="connsiteX3327" fmla="*/ 10329956 w 11409980"/>
              <a:gd name="connsiteY3327" fmla="*/ 2492396 h 5602943"/>
              <a:gd name="connsiteX3328" fmla="*/ 10339467 w 11409980"/>
              <a:gd name="connsiteY3328" fmla="*/ 2507442 h 5602943"/>
              <a:gd name="connsiteX3329" fmla="*/ 10436690 w 11409980"/>
              <a:gd name="connsiteY3329" fmla="*/ 2480464 h 5602943"/>
              <a:gd name="connsiteX3330" fmla="*/ 10454655 w 11409980"/>
              <a:gd name="connsiteY3330" fmla="*/ 2476054 h 5602943"/>
              <a:gd name="connsiteX3331" fmla="*/ 10490586 w 11409980"/>
              <a:gd name="connsiteY3331" fmla="*/ 2466974 h 5602943"/>
              <a:gd name="connsiteX3332" fmla="*/ 10471035 w 11409980"/>
              <a:gd name="connsiteY3332" fmla="*/ 2439218 h 5602943"/>
              <a:gd name="connsiteX3333" fmla="*/ 10439861 w 11409980"/>
              <a:gd name="connsiteY3333" fmla="*/ 2439218 h 5602943"/>
              <a:gd name="connsiteX3334" fmla="*/ 10472092 w 11409980"/>
              <a:gd name="connsiteY3334" fmla="*/ 2434030 h 5602943"/>
              <a:gd name="connsiteX3335" fmla="*/ 10514892 w 11409980"/>
              <a:gd name="connsiteY3335" fmla="*/ 2418984 h 5602943"/>
              <a:gd name="connsiteX3336" fmla="*/ 10532328 w 11409980"/>
              <a:gd name="connsiteY3336" fmla="*/ 2418206 h 5602943"/>
              <a:gd name="connsiteX3337" fmla="*/ 10576185 w 11409980"/>
              <a:gd name="connsiteY3337" fmla="*/ 2419762 h 5602943"/>
              <a:gd name="connsiteX3338" fmla="*/ 10649630 w 11409980"/>
              <a:gd name="connsiteY3338" fmla="*/ 2404198 h 5602943"/>
              <a:gd name="connsiteX3339" fmla="*/ 10713565 w 11409980"/>
              <a:gd name="connsiteY3339" fmla="*/ 2382408 h 5602943"/>
              <a:gd name="connsiteX3340" fmla="*/ 10787011 w 11409980"/>
              <a:gd name="connsiteY3340" fmla="*/ 2362174 h 5602943"/>
              <a:gd name="connsiteX3341" fmla="*/ 10776443 w 11409980"/>
              <a:gd name="connsiteY3341" fmla="*/ 2370216 h 5602943"/>
              <a:gd name="connsiteX3342" fmla="*/ 10749496 w 11409980"/>
              <a:gd name="connsiteY3342" fmla="*/ 2381630 h 5602943"/>
              <a:gd name="connsiteX3343" fmla="*/ 10758478 w 11409980"/>
              <a:gd name="connsiteY3343" fmla="*/ 2389152 h 5602943"/>
              <a:gd name="connsiteX3344" fmla="*/ 10766932 w 11409980"/>
              <a:gd name="connsiteY3344" fmla="*/ 2401604 h 5602943"/>
              <a:gd name="connsiteX3345" fmla="*/ 10755308 w 11409980"/>
              <a:gd name="connsiteY3345" fmla="*/ 2415352 h 5602943"/>
              <a:gd name="connsiteX3346" fmla="*/ 10752138 w 11409980"/>
              <a:gd name="connsiteY3346" fmla="*/ 2406533 h 5602943"/>
              <a:gd name="connsiteX3347" fmla="*/ 10748439 w 11409980"/>
              <a:gd name="connsiteY3347" fmla="*/ 2398750 h 5602943"/>
              <a:gd name="connsiteX3348" fmla="*/ 10737871 w 11409980"/>
              <a:gd name="connsiteY3348" fmla="*/ 2407570 h 5602943"/>
              <a:gd name="connsiteX3349" fmla="*/ 10641705 w 11409980"/>
              <a:gd name="connsiteY3349" fmla="*/ 2425988 h 5602943"/>
              <a:gd name="connsiteX3350" fmla="*/ 10632722 w 11409980"/>
              <a:gd name="connsiteY3350" fmla="*/ 2422616 h 5602943"/>
              <a:gd name="connsiteX3351" fmla="*/ 10598905 w 11409980"/>
              <a:gd name="connsiteY3351" fmla="*/ 2435586 h 5602943"/>
              <a:gd name="connsiteX3352" fmla="*/ 10529158 w 11409980"/>
              <a:gd name="connsiteY3352" fmla="*/ 2467493 h 5602943"/>
              <a:gd name="connsiteX3353" fmla="*/ 10473677 w 11409980"/>
              <a:gd name="connsiteY3353" fmla="*/ 2496806 h 5602943"/>
              <a:gd name="connsiteX3354" fmla="*/ 10421367 w 11409980"/>
              <a:gd name="connsiteY3354" fmla="*/ 2530788 h 5602943"/>
              <a:gd name="connsiteX3355" fmla="*/ 10472092 w 11409980"/>
              <a:gd name="connsiteY3355" fmla="*/ 2560620 h 5602943"/>
              <a:gd name="connsiteX3356" fmla="*/ 10463638 w 11409980"/>
              <a:gd name="connsiteY3356" fmla="*/ 2569440 h 5602943"/>
              <a:gd name="connsiteX3357" fmla="*/ 10538669 w 11409980"/>
              <a:gd name="connsiteY3357" fmla="*/ 2565808 h 5602943"/>
              <a:gd name="connsiteX3358" fmla="*/ 10608945 w 11409980"/>
              <a:gd name="connsiteY3358" fmla="*/ 2565808 h 5602943"/>
              <a:gd name="connsiteX3359" fmla="*/ 10574599 w 11409980"/>
              <a:gd name="connsiteY3359" fmla="*/ 2580854 h 5602943"/>
              <a:gd name="connsiteX3360" fmla="*/ 10436690 w 11409980"/>
              <a:gd name="connsiteY3360" fmla="*/ 2609129 h 5602943"/>
              <a:gd name="connsiteX3361" fmla="*/ 10443031 w 11409980"/>
              <a:gd name="connsiteY3361" fmla="*/ 2621322 h 5602943"/>
              <a:gd name="connsiteX3362" fmla="*/ 10461524 w 11409980"/>
              <a:gd name="connsiteY3362" fmla="*/ 2624434 h 5602943"/>
              <a:gd name="connsiteX3363" fmla="*/ 10492171 w 11409980"/>
              <a:gd name="connsiteY3363" fmla="*/ 2616652 h 5602943"/>
              <a:gd name="connsiteX3364" fmla="*/ 10516477 w 11409980"/>
              <a:gd name="connsiteY3364" fmla="*/ 2607832 h 5602943"/>
              <a:gd name="connsiteX3365" fmla="*/ 10535499 w 11409980"/>
              <a:gd name="connsiteY3365" fmla="*/ 2601866 h 5602943"/>
              <a:gd name="connsiteX3366" fmla="*/ 10546595 w 11409980"/>
              <a:gd name="connsiteY3366" fmla="*/ 2612502 h 5602943"/>
              <a:gd name="connsiteX3367" fmla="*/ 10646460 w 11409980"/>
              <a:gd name="connsiteY3367" fmla="*/ 2624434 h 5602943"/>
              <a:gd name="connsiteX3368" fmla="*/ 10693487 w 11409980"/>
              <a:gd name="connsiteY3368" fmla="*/ 2632476 h 5602943"/>
              <a:gd name="connsiteX3369" fmla="*/ 10547123 w 11409980"/>
              <a:gd name="connsiteY3369" fmla="*/ 2628844 h 5602943"/>
              <a:gd name="connsiteX3370" fmla="*/ 10525459 w 11409980"/>
              <a:gd name="connsiteY3370" fmla="*/ 2622878 h 5602943"/>
              <a:gd name="connsiteX3371" fmla="*/ 10514363 w 11409980"/>
              <a:gd name="connsiteY3371" fmla="*/ 2631698 h 5602943"/>
              <a:gd name="connsiteX3372" fmla="*/ 10462053 w 11409980"/>
              <a:gd name="connsiteY3372" fmla="*/ 2642074 h 5602943"/>
              <a:gd name="connsiteX3373" fmla="*/ 10341581 w 11409980"/>
              <a:gd name="connsiteY3373" fmla="*/ 2648300 h 5602943"/>
              <a:gd name="connsiteX3374" fmla="*/ 10330484 w 11409980"/>
              <a:gd name="connsiteY3374" fmla="*/ 2658676 h 5602943"/>
              <a:gd name="connsiteX3375" fmla="*/ 10318860 w 11409980"/>
              <a:gd name="connsiteY3375" fmla="*/ 2668274 h 5602943"/>
              <a:gd name="connsiteX3376" fmla="*/ 10397590 w 11409980"/>
              <a:gd name="connsiteY3376" fmla="*/ 2665680 h 5602943"/>
              <a:gd name="connsiteX3377" fmla="*/ 10474734 w 11409980"/>
              <a:gd name="connsiteY3377" fmla="*/ 2664124 h 5602943"/>
              <a:gd name="connsiteX3378" fmla="*/ 10594678 w 11409980"/>
              <a:gd name="connsiteY3378" fmla="*/ 2659973 h 5602943"/>
              <a:gd name="connsiteX3379" fmla="*/ 10611058 w 11409980"/>
              <a:gd name="connsiteY3379" fmla="*/ 2665680 h 5602943"/>
              <a:gd name="connsiteX3380" fmla="*/ 10564032 w 11409980"/>
              <a:gd name="connsiteY3380" fmla="*/ 2688508 h 5602943"/>
              <a:gd name="connsiteX3381" fmla="*/ 10558748 w 11409980"/>
              <a:gd name="connsiteY3381" fmla="*/ 2703554 h 5602943"/>
              <a:gd name="connsiteX3382" fmla="*/ 10642761 w 11409980"/>
              <a:gd name="connsiteY3382" fmla="*/ 2713930 h 5602943"/>
              <a:gd name="connsiteX3383" fmla="*/ 10669181 w 11409980"/>
              <a:gd name="connsiteY3383" fmla="*/ 2718858 h 5602943"/>
              <a:gd name="connsiteX3384" fmla="*/ 10723076 w 11409980"/>
              <a:gd name="connsiteY3384" fmla="*/ 2726900 h 5602943"/>
              <a:gd name="connsiteX3385" fmla="*/ 10764291 w 11409980"/>
              <a:gd name="connsiteY3385" fmla="*/ 2720156 h 5602943"/>
              <a:gd name="connsiteX3386" fmla="*/ 10720434 w 11409980"/>
              <a:gd name="connsiteY3386" fmla="*/ 2733385 h 5602943"/>
              <a:gd name="connsiteX3387" fmla="*/ 10748439 w 11409980"/>
              <a:gd name="connsiteY3387" fmla="*/ 2759585 h 5602943"/>
              <a:gd name="connsiteX3388" fmla="*/ 10993611 w 11409980"/>
              <a:gd name="connsiteY3388" fmla="*/ 2762698 h 5602943"/>
              <a:gd name="connsiteX3389" fmla="*/ 10944999 w 11409980"/>
              <a:gd name="connsiteY3389" fmla="*/ 2776966 h 5602943"/>
              <a:gd name="connsiteX3390" fmla="*/ 10774858 w 11409980"/>
              <a:gd name="connsiteY3390" fmla="*/ 2779819 h 5602943"/>
              <a:gd name="connsiteX3391" fmla="*/ 10484245 w 11409980"/>
              <a:gd name="connsiteY3391" fmla="*/ 2803166 h 5602943"/>
              <a:gd name="connsiteX3392" fmla="*/ 10436162 w 11409980"/>
              <a:gd name="connsiteY3392" fmla="*/ 2835592 h 5602943"/>
              <a:gd name="connsiteX3393" fmla="*/ 10413970 w 11409980"/>
              <a:gd name="connsiteY3393" fmla="*/ 2854009 h 5602943"/>
              <a:gd name="connsiteX3394" fmla="*/ 10361131 w 11409980"/>
              <a:gd name="connsiteY3394" fmla="*/ 2869833 h 5602943"/>
              <a:gd name="connsiteX3395" fmla="*/ 10304065 w 11409980"/>
              <a:gd name="connsiteY3395" fmla="*/ 2894736 h 5602943"/>
              <a:gd name="connsiteX3396" fmla="*/ 10385437 w 11409980"/>
              <a:gd name="connsiteY3396" fmla="*/ 2899665 h 5602943"/>
              <a:gd name="connsiteX3397" fmla="*/ 10436162 w 11409980"/>
              <a:gd name="connsiteY3397" fmla="*/ 2910560 h 5602943"/>
              <a:gd name="connsiteX3398" fmla="*/ 10226920 w 11409980"/>
              <a:gd name="connsiteY3398" fmla="*/ 2949212 h 5602943"/>
              <a:gd name="connsiteX3399" fmla="*/ 10262851 w 11409980"/>
              <a:gd name="connsiteY3399" fmla="*/ 2953622 h 5602943"/>
              <a:gd name="connsiteX3400" fmla="*/ 10235375 w 11409980"/>
              <a:gd name="connsiteY3400" fmla="*/ 2972299 h 5602943"/>
              <a:gd name="connsiteX3401" fmla="*/ 10162457 w 11409980"/>
              <a:gd name="connsiteY3401" fmla="*/ 3020289 h 5602943"/>
              <a:gd name="connsiteX3402" fmla="*/ 10150304 w 11409980"/>
              <a:gd name="connsiteY3402" fmla="*/ 3032222 h 5602943"/>
              <a:gd name="connsiteX3403" fmla="*/ 10273419 w 11409980"/>
              <a:gd name="connsiteY3403" fmla="*/ 3038448 h 5602943"/>
              <a:gd name="connsiteX3404" fmla="*/ 10262851 w 11409980"/>
              <a:gd name="connsiteY3404" fmla="*/ 3048046 h 5602943"/>
              <a:gd name="connsiteX3405" fmla="*/ 10198916 w 11409980"/>
              <a:gd name="connsiteY3405" fmla="*/ 3052456 h 5602943"/>
              <a:gd name="connsiteX3406" fmla="*/ 10154531 w 11409980"/>
              <a:gd name="connsiteY3406" fmla="*/ 3059460 h 5602943"/>
              <a:gd name="connsiteX3407" fmla="*/ 10045684 w 11409980"/>
              <a:gd name="connsiteY3407" fmla="*/ 3078656 h 5602943"/>
              <a:gd name="connsiteX3408" fmla="*/ 9962198 w 11409980"/>
              <a:gd name="connsiteY3408" fmla="*/ 3090848 h 5602943"/>
              <a:gd name="connsiteX3409" fmla="*/ 10000242 w 11409980"/>
              <a:gd name="connsiteY3409" fmla="*/ 3097074 h 5602943"/>
              <a:gd name="connsiteX3410" fmla="*/ 10025076 w 11409980"/>
              <a:gd name="connsiteY3410" fmla="*/ 3096036 h 5602943"/>
              <a:gd name="connsiteX3411" fmla="*/ 10001299 w 11409980"/>
              <a:gd name="connsiteY3411" fmla="*/ 3109525 h 5602943"/>
              <a:gd name="connsiteX3412" fmla="*/ 10034587 w 11409980"/>
              <a:gd name="connsiteY3412" fmla="*/ 3118345 h 5602943"/>
              <a:gd name="connsiteX3413" fmla="*/ 10080029 w 11409980"/>
              <a:gd name="connsiteY3413" fmla="*/ 3105893 h 5602943"/>
              <a:gd name="connsiteX3414" fmla="*/ 10103806 w 11409980"/>
              <a:gd name="connsiteY3414" fmla="*/ 3093701 h 5602943"/>
              <a:gd name="connsiteX3415" fmla="*/ 10151889 w 11409980"/>
              <a:gd name="connsiteY3415" fmla="*/ 3096036 h 5602943"/>
              <a:gd name="connsiteX3416" fmla="*/ 10160872 w 11409980"/>
              <a:gd name="connsiteY3416" fmla="*/ 3096036 h 5602943"/>
              <a:gd name="connsiteX3417" fmla="*/ 10143964 w 11409980"/>
              <a:gd name="connsiteY3417" fmla="*/ 3113416 h 5602943"/>
              <a:gd name="connsiteX3418" fmla="*/ 10162986 w 11409980"/>
              <a:gd name="connsiteY3418" fmla="*/ 3123274 h 5602943"/>
              <a:gd name="connsiteX3419" fmla="*/ 10175138 w 11409980"/>
              <a:gd name="connsiteY3419" fmla="*/ 3130018 h 5602943"/>
              <a:gd name="connsiteX3420" fmla="*/ 10221108 w 11409980"/>
              <a:gd name="connsiteY3420" fmla="*/ 3134428 h 5602943"/>
              <a:gd name="connsiteX3421" fmla="*/ 10306707 w 11409980"/>
              <a:gd name="connsiteY3421" fmla="*/ 3134947 h 5602943"/>
              <a:gd name="connsiteX3422" fmla="*/ 10273947 w 11409980"/>
              <a:gd name="connsiteY3422" fmla="*/ 3141692 h 5602943"/>
              <a:gd name="connsiteX3423" fmla="*/ 10199973 w 11409980"/>
              <a:gd name="connsiteY3423" fmla="*/ 3156218 h 5602943"/>
              <a:gd name="connsiteX3424" fmla="*/ 10124413 w 11409980"/>
              <a:gd name="connsiteY3424" fmla="*/ 3176452 h 5602943"/>
              <a:gd name="connsiteX3425" fmla="*/ 10112789 w 11409980"/>
              <a:gd name="connsiteY3425" fmla="*/ 3168670 h 5602943"/>
              <a:gd name="connsiteX3426" fmla="*/ 10128640 w 11409980"/>
              <a:gd name="connsiteY3426" fmla="*/ 3166335 h 5602943"/>
              <a:gd name="connsiteX3427" fmla="*/ 10164042 w 11409980"/>
              <a:gd name="connsiteY3427" fmla="*/ 3156737 h 5602943"/>
              <a:gd name="connsiteX3428" fmla="*/ 9912002 w 11409980"/>
              <a:gd name="connsiteY3428" fmla="*/ 3219514 h 5602943"/>
              <a:gd name="connsiteX3429" fmla="*/ 9855464 w 11409980"/>
              <a:gd name="connsiteY3429" fmla="*/ 3237672 h 5602943"/>
              <a:gd name="connsiteX3430" fmla="*/ 9826403 w 11409980"/>
              <a:gd name="connsiteY3430" fmla="*/ 3248308 h 5602943"/>
              <a:gd name="connsiteX3431" fmla="*/ 9793114 w 11409980"/>
              <a:gd name="connsiteY3431" fmla="*/ 3262316 h 5602943"/>
              <a:gd name="connsiteX3432" fmla="*/ 9784132 w 11409980"/>
              <a:gd name="connsiteY3432" fmla="*/ 3284624 h 5602943"/>
              <a:gd name="connsiteX3433" fmla="*/ 9806324 w 11409980"/>
              <a:gd name="connsiteY3433" fmla="*/ 3293185 h 5602943"/>
              <a:gd name="connsiteX3434" fmla="*/ 9821119 w 11409980"/>
              <a:gd name="connsiteY3434" fmla="*/ 3292148 h 5602943"/>
              <a:gd name="connsiteX3435" fmla="*/ 9894565 w 11409980"/>
              <a:gd name="connsiteY3435" fmla="*/ 3271136 h 5602943"/>
              <a:gd name="connsiteX3436" fmla="*/ 9947932 w 11409980"/>
              <a:gd name="connsiteY3436" fmla="*/ 3254274 h 5602943"/>
              <a:gd name="connsiteX3437" fmla="*/ 9986504 w 11409980"/>
              <a:gd name="connsiteY3437" fmla="*/ 3239747 h 5602943"/>
              <a:gd name="connsiteX3438" fmla="*/ 10034587 w 11409980"/>
              <a:gd name="connsiteY3438" fmla="*/ 3239747 h 5602943"/>
              <a:gd name="connsiteX3439" fmla="*/ 10094824 w 11409980"/>
              <a:gd name="connsiteY3439" fmla="*/ 3237672 h 5602943"/>
              <a:gd name="connsiteX3440" fmla="*/ 10144492 w 11409980"/>
              <a:gd name="connsiteY3440" fmla="*/ 3241304 h 5602943"/>
              <a:gd name="connsiteX3441" fmla="*/ 10057308 w 11409980"/>
              <a:gd name="connsiteY3441" fmla="*/ 3259981 h 5602943"/>
              <a:gd name="connsiteX3442" fmla="*/ 9961670 w 11409980"/>
              <a:gd name="connsiteY3442" fmla="*/ 3271914 h 5602943"/>
              <a:gd name="connsiteX3443" fmla="*/ 9926268 w 11409980"/>
              <a:gd name="connsiteY3443" fmla="*/ 3288775 h 5602943"/>
              <a:gd name="connsiteX3444" fmla="*/ 9977522 w 11409980"/>
              <a:gd name="connsiteY3444" fmla="*/ 3291369 h 5602943"/>
              <a:gd name="connsiteX3445" fmla="*/ 10064706 w 11409980"/>
              <a:gd name="connsiteY3445" fmla="*/ 3292148 h 5602943"/>
              <a:gd name="connsiteX3446" fmla="*/ 10034587 w 11409980"/>
              <a:gd name="connsiteY3446" fmla="*/ 3305896 h 5602943"/>
              <a:gd name="connsiteX3447" fmla="*/ 9994430 w 11409980"/>
              <a:gd name="connsiteY3447" fmla="*/ 3309528 h 5602943"/>
              <a:gd name="connsiteX3448" fmla="*/ 10025076 w 11409980"/>
              <a:gd name="connsiteY3448" fmla="*/ 3319385 h 5602943"/>
              <a:gd name="connsiteX3449" fmla="*/ 10080029 w 11409980"/>
              <a:gd name="connsiteY3449" fmla="*/ 3331318 h 5602943"/>
              <a:gd name="connsiteX3450" fmla="*/ 10126527 w 11409980"/>
              <a:gd name="connsiteY3450" fmla="*/ 3339360 h 5602943"/>
              <a:gd name="connsiteX3451" fmla="*/ 10117544 w 11409980"/>
              <a:gd name="connsiteY3451" fmla="*/ 3344807 h 5602943"/>
              <a:gd name="connsiteX3452" fmla="*/ 10076330 w 11409980"/>
              <a:gd name="connsiteY3452" fmla="*/ 3353108 h 5602943"/>
              <a:gd name="connsiteX3453" fmla="*/ 10106977 w 11409980"/>
              <a:gd name="connsiteY3453" fmla="*/ 3359593 h 5602943"/>
              <a:gd name="connsiteX3454" fmla="*/ 10115959 w 11409980"/>
              <a:gd name="connsiteY3454" fmla="*/ 3364003 h 5602943"/>
              <a:gd name="connsiteX3455" fmla="*/ 10103806 w 11409980"/>
              <a:gd name="connsiteY3455" fmla="*/ 3374639 h 5602943"/>
              <a:gd name="connsiteX3456" fmla="*/ 10031417 w 11409980"/>
              <a:gd name="connsiteY3456" fmla="*/ 3387350 h 5602943"/>
              <a:gd name="connsiteX3457" fmla="*/ 9952159 w 11409980"/>
              <a:gd name="connsiteY3457" fmla="*/ 3388387 h 5602943"/>
              <a:gd name="connsiteX3458" fmla="*/ 9950045 w 11409980"/>
              <a:gd name="connsiteY3458" fmla="*/ 3382162 h 5602943"/>
              <a:gd name="connsiteX3459" fmla="*/ 9926268 w 11409980"/>
              <a:gd name="connsiteY3459" fmla="*/ 3375417 h 5602943"/>
              <a:gd name="connsiteX3460" fmla="*/ 9822704 w 11409980"/>
              <a:gd name="connsiteY3460" fmla="*/ 3385793 h 5602943"/>
              <a:gd name="connsiteX3461" fmla="*/ 9808966 w 11409980"/>
              <a:gd name="connsiteY3461" fmla="*/ 3394354 h 5602943"/>
              <a:gd name="connsiteX3462" fmla="*/ 9804739 w 11409980"/>
              <a:gd name="connsiteY3462" fmla="*/ 3387350 h 5602943"/>
              <a:gd name="connsiteX3463" fmla="*/ 9721254 w 11409980"/>
              <a:gd name="connsiteY3463" fmla="*/ 3365819 h 5602943"/>
              <a:gd name="connsiteX3464" fmla="*/ 9795756 w 11409980"/>
              <a:gd name="connsiteY3464" fmla="*/ 3356740 h 5602943"/>
              <a:gd name="connsiteX3465" fmla="*/ 9889281 w 11409980"/>
              <a:gd name="connsiteY3465" fmla="*/ 3355183 h 5602943"/>
              <a:gd name="connsiteX3466" fmla="*/ 9933137 w 11409980"/>
              <a:gd name="connsiteY3466" fmla="*/ 3353108 h 5602943"/>
              <a:gd name="connsiteX3467" fmla="*/ 9965369 w 11409980"/>
              <a:gd name="connsiteY3467" fmla="*/ 3353627 h 5602943"/>
              <a:gd name="connsiteX3468" fmla="*/ 9979635 w 11409980"/>
              <a:gd name="connsiteY3468" fmla="*/ 3361150 h 5602943"/>
              <a:gd name="connsiteX3469" fmla="*/ 10025076 w 11409980"/>
              <a:gd name="connsiteY3469" fmla="*/ 3362966 h 5602943"/>
              <a:gd name="connsiteX3470" fmla="*/ 10033531 w 11409980"/>
              <a:gd name="connsiteY3470" fmla="*/ 3358037 h 5602943"/>
              <a:gd name="connsiteX3471" fmla="*/ 10045155 w 11409980"/>
              <a:gd name="connsiteY3471" fmla="*/ 3344807 h 5602943"/>
              <a:gd name="connsiteX3472" fmla="*/ 9881883 w 11409980"/>
              <a:gd name="connsiteY3472" fmla="*/ 3334171 h 5602943"/>
              <a:gd name="connsiteX3473" fmla="*/ 9693249 w 11409980"/>
              <a:gd name="connsiteY3473" fmla="*/ 3366597 h 5602943"/>
              <a:gd name="connsiteX3474" fmla="*/ 9668943 w 11409980"/>
              <a:gd name="connsiteY3474" fmla="*/ 3376974 h 5602943"/>
              <a:gd name="connsiteX3475" fmla="*/ 9655734 w 11409980"/>
              <a:gd name="connsiteY3475" fmla="*/ 3382162 h 5602943"/>
              <a:gd name="connsiteX3476" fmla="*/ 9702232 w 11409980"/>
              <a:gd name="connsiteY3476" fmla="*/ 3399542 h 5602943"/>
              <a:gd name="connsiteX3477" fmla="*/ 9732878 w 11409980"/>
              <a:gd name="connsiteY3477" fmla="*/ 3401617 h 5602943"/>
              <a:gd name="connsiteX3478" fmla="*/ 9759826 w 11409980"/>
              <a:gd name="connsiteY3478" fmla="*/ 3399542 h 5602943"/>
              <a:gd name="connsiteX3479" fmla="*/ 9780961 w 11409980"/>
              <a:gd name="connsiteY3479" fmla="*/ 3388387 h 5602943"/>
              <a:gd name="connsiteX3480" fmla="*/ 9782547 w 11409980"/>
              <a:gd name="connsiteY3480" fmla="*/ 3397986 h 5602943"/>
              <a:gd name="connsiteX3481" fmla="*/ 9808966 w 11409980"/>
              <a:gd name="connsiteY3481" fmla="*/ 3399542 h 5602943"/>
              <a:gd name="connsiteX3482" fmla="*/ 9849123 w 11409980"/>
              <a:gd name="connsiteY3482" fmla="*/ 3399542 h 5602943"/>
              <a:gd name="connsiteX3483" fmla="*/ 9862333 w 11409980"/>
              <a:gd name="connsiteY3483" fmla="*/ 3406027 h 5602943"/>
              <a:gd name="connsiteX3484" fmla="*/ 9873429 w 11409980"/>
              <a:gd name="connsiteY3484" fmla="*/ 3396429 h 5602943"/>
              <a:gd name="connsiteX3485" fmla="*/ 9902491 w 11409980"/>
              <a:gd name="connsiteY3485" fmla="*/ 3385793 h 5602943"/>
              <a:gd name="connsiteX3486" fmla="*/ 9894565 w 11409980"/>
              <a:gd name="connsiteY3486" fmla="*/ 3408621 h 5602943"/>
              <a:gd name="connsiteX3487" fmla="*/ 9843840 w 11409980"/>
              <a:gd name="connsiteY3487" fmla="*/ 3433784 h 5602943"/>
              <a:gd name="connsiteX3488" fmla="*/ 9868674 w 11409980"/>
              <a:gd name="connsiteY3488" fmla="*/ 3439231 h 5602943"/>
              <a:gd name="connsiteX3489" fmla="*/ 9898263 w 11409980"/>
              <a:gd name="connsiteY3489" fmla="*/ 3445198 h 5602943"/>
              <a:gd name="connsiteX3490" fmla="*/ 9926796 w 11409980"/>
              <a:gd name="connsiteY3490" fmla="*/ 3451164 h 5602943"/>
              <a:gd name="connsiteX3491" fmla="*/ 9931023 w 11409980"/>
              <a:gd name="connsiteY3491" fmla="*/ 3437415 h 5602943"/>
              <a:gd name="connsiteX3492" fmla="*/ 9962727 w 11409980"/>
              <a:gd name="connsiteY3492" fmla="*/ 3423407 h 5602943"/>
              <a:gd name="connsiteX3493" fmla="*/ 10009225 w 11409980"/>
              <a:gd name="connsiteY3493" fmla="*/ 3411993 h 5602943"/>
              <a:gd name="connsiteX3494" fmla="*/ 10028247 w 11409980"/>
              <a:gd name="connsiteY3494" fmla="*/ 3399542 h 5602943"/>
              <a:gd name="connsiteX3495" fmla="*/ 10041456 w 11409980"/>
              <a:gd name="connsiteY3495" fmla="*/ 3410178 h 5602943"/>
              <a:gd name="connsiteX3496" fmla="*/ 10015565 w 11409980"/>
              <a:gd name="connsiteY3496" fmla="*/ 3430671 h 5602943"/>
              <a:gd name="connsiteX3497" fmla="*/ 10014509 w 11409980"/>
              <a:gd name="connsiteY3497" fmla="*/ 3443641 h 5602943"/>
              <a:gd name="connsiteX3498" fmla="*/ 10114902 w 11409980"/>
              <a:gd name="connsiteY3498" fmla="*/ 3442344 h 5602943"/>
              <a:gd name="connsiteX3499" fmla="*/ 10173025 w 11409980"/>
              <a:gd name="connsiteY3499" fmla="*/ 3442344 h 5602943"/>
              <a:gd name="connsiteX3500" fmla="*/ 10141322 w 11409980"/>
              <a:gd name="connsiteY3500" fmla="*/ 3456611 h 5602943"/>
              <a:gd name="connsiteX3501" fmla="*/ 10119129 w 11409980"/>
              <a:gd name="connsiteY3501" fmla="*/ 3466988 h 5602943"/>
              <a:gd name="connsiteX3502" fmla="*/ 10105391 w 11409980"/>
              <a:gd name="connsiteY3502" fmla="*/ 3477104 h 5602943"/>
              <a:gd name="connsiteX3503" fmla="*/ 10082671 w 11409980"/>
              <a:gd name="connsiteY3503" fmla="*/ 3482033 h 5602943"/>
              <a:gd name="connsiteX3504" fmla="*/ 10058365 w 11409980"/>
              <a:gd name="connsiteY3504" fmla="*/ 3463356 h 5602943"/>
              <a:gd name="connsiteX3505" fmla="*/ 10020321 w 11409980"/>
              <a:gd name="connsiteY3505" fmla="*/ 3461800 h 5602943"/>
              <a:gd name="connsiteX3506" fmla="*/ 9962198 w 11409980"/>
              <a:gd name="connsiteY3506" fmla="*/ 3476586 h 5602943"/>
              <a:gd name="connsiteX3507" fmla="*/ 9955858 w 11409980"/>
              <a:gd name="connsiteY3507" fmla="*/ 3492410 h 5602943"/>
              <a:gd name="connsiteX3508" fmla="*/ 9990731 w 11409980"/>
              <a:gd name="connsiteY3508" fmla="*/ 3495263 h 5602943"/>
              <a:gd name="connsiteX3509" fmla="*/ 10050967 w 11409980"/>
              <a:gd name="connsiteY3509" fmla="*/ 3494485 h 5602943"/>
              <a:gd name="connsiteX3510" fmla="*/ 10342637 w 11409980"/>
              <a:gd name="connsiteY3510" fmla="*/ 3459984 h 5602943"/>
              <a:gd name="connsiteX3511" fmla="*/ 10331541 w 11409980"/>
              <a:gd name="connsiteY3511" fmla="*/ 3476586 h 5602943"/>
              <a:gd name="connsiteX3512" fmla="*/ 10269720 w 11409980"/>
              <a:gd name="connsiteY3512" fmla="*/ 3502008 h 5602943"/>
              <a:gd name="connsiteX3513" fmla="*/ 10077915 w 11409980"/>
              <a:gd name="connsiteY3513" fmla="*/ 3541697 h 5602943"/>
              <a:gd name="connsiteX3514" fmla="*/ 9931023 w 11409980"/>
              <a:gd name="connsiteY3514" fmla="*/ 3579051 h 5602943"/>
              <a:gd name="connsiteX3515" fmla="*/ 9949517 w 11409980"/>
              <a:gd name="connsiteY3515" fmla="*/ 3584499 h 5602943"/>
              <a:gd name="connsiteX3516" fmla="*/ 9961670 w 11409980"/>
              <a:gd name="connsiteY3516" fmla="*/ 3592540 h 5602943"/>
              <a:gd name="connsiteX3517" fmla="*/ 9907246 w 11409980"/>
              <a:gd name="connsiteY3517" fmla="*/ 3601101 h 5602943"/>
              <a:gd name="connsiteX3518" fmla="*/ 9863918 w 11409980"/>
              <a:gd name="connsiteY3518" fmla="*/ 3609402 h 5602943"/>
              <a:gd name="connsiteX3519" fmla="*/ 9989146 w 11409980"/>
              <a:gd name="connsiteY3519" fmla="*/ 3606289 h 5602943"/>
              <a:gd name="connsiteX3520" fmla="*/ 10103806 w 11409980"/>
              <a:gd name="connsiteY3520" fmla="*/ 3605252 h 5602943"/>
              <a:gd name="connsiteX3521" fmla="*/ 9968011 w 11409980"/>
              <a:gd name="connsiteY3521" fmla="*/ 3623929 h 5602943"/>
              <a:gd name="connsiteX3522" fmla="*/ 9842254 w 11409980"/>
              <a:gd name="connsiteY3522" fmla="*/ 3638456 h 5602943"/>
              <a:gd name="connsiteX3523" fmla="*/ 9833272 w 11409980"/>
              <a:gd name="connsiteY3523" fmla="*/ 3646497 h 5602943"/>
              <a:gd name="connsiteX3524" fmla="*/ 9830101 w 11409980"/>
              <a:gd name="connsiteY3524" fmla="*/ 3658689 h 5602943"/>
              <a:gd name="connsiteX3525" fmla="*/ 9830101 w 11409980"/>
              <a:gd name="connsiteY3525" fmla="*/ 3675291 h 5602943"/>
              <a:gd name="connsiteX3526" fmla="*/ 9836971 w 11409980"/>
              <a:gd name="connsiteY3526" fmla="*/ 3677885 h 5602943"/>
              <a:gd name="connsiteX3527" fmla="*/ 9849652 w 11409980"/>
              <a:gd name="connsiteY3527" fmla="*/ 3663877 h 5602943"/>
              <a:gd name="connsiteX3528" fmla="*/ 9859691 w 11409980"/>
              <a:gd name="connsiteY3528" fmla="*/ 3652464 h 5602943"/>
              <a:gd name="connsiteX3529" fmla="*/ 9865503 w 11409980"/>
              <a:gd name="connsiteY3529" fmla="*/ 3663099 h 5602943"/>
              <a:gd name="connsiteX3530" fmla="*/ 9868145 w 11409980"/>
              <a:gd name="connsiteY3530" fmla="*/ 3684111 h 5602943"/>
              <a:gd name="connsiteX3531" fmla="*/ 9860748 w 11409980"/>
              <a:gd name="connsiteY3531" fmla="*/ 3695266 h 5602943"/>
              <a:gd name="connsiteX3532" fmla="*/ 9854407 w 11409980"/>
              <a:gd name="connsiteY3532" fmla="*/ 3713164 h 5602943"/>
              <a:gd name="connsiteX3533" fmla="*/ 9849123 w 11409980"/>
              <a:gd name="connsiteY3533" fmla="*/ 3720947 h 5602943"/>
              <a:gd name="connsiteX3534" fmla="*/ 9851765 w 11409980"/>
              <a:gd name="connsiteY3534" fmla="*/ 3729507 h 5602943"/>
              <a:gd name="connsiteX3535" fmla="*/ 9836971 w 11409980"/>
              <a:gd name="connsiteY3535" fmla="*/ 3746109 h 5602943"/>
              <a:gd name="connsiteX3536" fmla="*/ 9799983 w 11409980"/>
              <a:gd name="connsiteY3536" fmla="*/ 3759598 h 5602943"/>
              <a:gd name="connsiteX3537" fmla="*/ 9782547 w 11409980"/>
              <a:gd name="connsiteY3537" fmla="*/ 3769975 h 5602943"/>
              <a:gd name="connsiteX3538" fmla="*/ 9766695 w 11409980"/>
              <a:gd name="connsiteY3538" fmla="*/ 3780870 h 5602943"/>
              <a:gd name="connsiteX3539" fmla="*/ 9808438 w 11409980"/>
              <a:gd name="connsiteY3539" fmla="*/ 3780870 h 5602943"/>
              <a:gd name="connsiteX3540" fmla="*/ 9849652 w 11409980"/>
              <a:gd name="connsiteY3540" fmla="*/ 3774904 h 5602943"/>
              <a:gd name="connsiteX3541" fmla="*/ 9789416 w 11409980"/>
              <a:gd name="connsiteY3541" fmla="*/ 3798769 h 5602943"/>
              <a:gd name="connsiteX3542" fmla="*/ 9730236 w 11409980"/>
              <a:gd name="connsiteY3542" fmla="*/ 3827304 h 5602943"/>
              <a:gd name="connsiteX3543" fmla="*/ 9736577 w 11409980"/>
              <a:gd name="connsiteY3543" fmla="*/ 3830157 h 5602943"/>
              <a:gd name="connsiteX3544" fmla="*/ 9755599 w 11409980"/>
              <a:gd name="connsiteY3544" fmla="*/ 3832232 h 5602943"/>
              <a:gd name="connsiteX3545" fmla="*/ 9736577 w 11409980"/>
              <a:gd name="connsiteY3545" fmla="*/ 3841571 h 5602943"/>
              <a:gd name="connsiteX3546" fmla="*/ 9708044 w 11409980"/>
              <a:gd name="connsiteY3546" fmla="*/ 3831714 h 5602943"/>
              <a:gd name="connsiteX3547" fmla="*/ 9704874 w 11409980"/>
              <a:gd name="connsiteY3547" fmla="*/ 3824191 h 5602943"/>
              <a:gd name="connsiteX3548" fmla="*/ 9698005 w 11409980"/>
              <a:gd name="connsiteY3548" fmla="*/ 3843387 h 5602943"/>
              <a:gd name="connsiteX3549" fmla="*/ 9687965 w 11409980"/>
              <a:gd name="connsiteY3549" fmla="*/ 3848316 h 5602943"/>
              <a:gd name="connsiteX3550" fmla="*/ 9618746 w 11409980"/>
              <a:gd name="connsiteY3550" fmla="*/ 3855579 h 5602943"/>
              <a:gd name="connsiteX3551" fmla="*/ 9703288 w 11409980"/>
              <a:gd name="connsiteY3551" fmla="*/ 3857136 h 5602943"/>
              <a:gd name="connsiteX3552" fmla="*/ 9746616 w 11409980"/>
              <a:gd name="connsiteY3552" fmla="*/ 3860767 h 5602943"/>
              <a:gd name="connsiteX3553" fmla="*/ 9777263 w 11409980"/>
              <a:gd name="connsiteY3553" fmla="*/ 3855579 h 5602943"/>
              <a:gd name="connsiteX3554" fmla="*/ 9798927 w 11409980"/>
              <a:gd name="connsiteY3554" fmla="*/ 3857914 h 5602943"/>
              <a:gd name="connsiteX3555" fmla="*/ 9830630 w 11409980"/>
              <a:gd name="connsiteY3555" fmla="*/ 3867771 h 5602943"/>
              <a:gd name="connsiteX3556" fmla="*/ 10240659 w 11409980"/>
              <a:gd name="connsiteY3556" fmla="*/ 3819522 h 5602943"/>
              <a:gd name="connsiteX3557" fmla="*/ 10338410 w 11409980"/>
              <a:gd name="connsiteY3557" fmla="*/ 3810702 h 5602943"/>
              <a:gd name="connsiteX3558" fmla="*/ 10227977 w 11409980"/>
              <a:gd name="connsiteY3558" fmla="*/ 3844165 h 5602943"/>
              <a:gd name="connsiteX3559" fmla="*/ 10138151 w 11409980"/>
              <a:gd name="connsiteY3559" fmla="*/ 3881779 h 5602943"/>
              <a:gd name="connsiteX3560" fmla="*/ 10100107 w 11409980"/>
              <a:gd name="connsiteY3560" fmla="*/ 3909276 h 5602943"/>
              <a:gd name="connsiteX3561" fmla="*/ 10098522 w 11409980"/>
              <a:gd name="connsiteY3561" fmla="*/ 3902013 h 5602943"/>
              <a:gd name="connsiteX3562" fmla="*/ 10128112 w 11409980"/>
              <a:gd name="connsiteY3562" fmla="*/ 3874516 h 5602943"/>
              <a:gd name="connsiteX3563" fmla="*/ 10141322 w 11409980"/>
              <a:gd name="connsiteY3563" fmla="*/ 3854801 h 5602943"/>
              <a:gd name="connsiteX3564" fmla="*/ 9994430 w 11409980"/>
              <a:gd name="connsiteY3564" fmla="*/ 3870365 h 5602943"/>
              <a:gd name="connsiteX3565" fmla="*/ 9803682 w 11409980"/>
              <a:gd name="connsiteY3565" fmla="*/ 3883336 h 5602943"/>
              <a:gd name="connsiteX3566" fmla="*/ 9755599 w 11409980"/>
              <a:gd name="connsiteY3566" fmla="*/ 3894749 h 5602943"/>
              <a:gd name="connsiteX3567" fmla="*/ 9733407 w 11409980"/>
              <a:gd name="connsiteY3567" fmla="*/ 3910054 h 5602943"/>
              <a:gd name="connsiteX3568" fmla="*/ 9708044 w 11409980"/>
              <a:gd name="connsiteY3568" fmla="*/ 3920950 h 5602943"/>
              <a:gd name="connsiteX3569" fmla="*/ 9668943 w 11409980"/>
              <a:gd name="connsiteY3569" fmla="*/ 3939627 h 5602943"/>
              <a:gd name="connsiteX3570" fmla="*/ 9637240 w 11409980"/>
              <a:gd name="connsiteY3570" fmla="*/ 3950781 h 5602943"/>
              <a:gd name="connsiteX3571" fmla="*/ 9671057 w 11409980"/>
              <a:gd name="connsiteY3571" fmla="*/ 3957266 h 5602943"/>
              <a:gd name="connsiteX3572" fmla="*/ 9818477 w 11409980"/>
              <a:gd name="connsiteY3572" fmla="*/ 3944815 h 5602943"/>
              <a:gd name="connsiteX3573" fmla="*/ 9840141 w 11409980"/>
              <a:gd name="connsiteY3573" fmla="*/ 3944815 h 5602943"/>
              <a:gd name="connsiteX3574" fmla="*/ 9826403 w 11409980"/>
              <a:gd name="connsiteY3574" fmla="*/ 3958823 h 5602943"/>
              <a:gd name="connsiteX3575" fmla="*/ 9779905 w 11409980"/>
              <a:gd name="connsiteY3575" fmla="*/ 3975425 h 5602943"/>
              <a:gd name="connsiteX3576" fmla="*/ 10021906 w 11409980"/>
              <a:gd name="connsiteY3576" fmla="*/ 3963233 h 5602943"/>
              <a:gd name="connsiteX3577" fmla="*/ 10201558 w 11409980"/>
              <a:gd name="connsiteY3577" fmla="*/ 3950003 h 5602943"/>
              <a:gd name="connsiteX3578" fmla="*/ 10176724 w 11409980"/>
              <a:gd name="connsiteY3578" fmla="*/ 3962454 h 5602943"/>
              <a:gd name="connsiteX3579" fmla="*/ 10109090 w 11409980"/>
              <a:gd name="connsiteY3579" fmla="*/ 3977760 h 5602943"/>
              <a:gd name="connsiteX3580" fmla="*/ 9982277 w 11409980"/>
              <a:gd name="connsiteY3580" fmla="*/ 3989433 h 5602943"/>
              <a:gd name="connsiteX3581" fmla="*/ 9785189 w 11409980"/>
              <a:gd name="connsiteY3581" fmla="*/ 3994362 h 5602943"/>
              <a:gd name="connsiteX3582" fmla="*/ 9676869 w 11409980"/>
              <a:gd name="connsiteY3582" fmla="*/ 4012261 h 5602943"/>
              <a:gd name="connsiteX3583" fmla="*/ 9658376 w 11409980"/>
              <a:gd name="connsiteY3583" fmla="*/ 4027825 h 5602943"/>
              <a:gd name="connsiteX3584" fmla="*/ 9655734 w 11409980"/>
              <a:gd name="connsiteY3584" fmla="*/ 4019005 h 5602943"/>
              <a:gd name="connsiteX3585" fmla="*/ 9648865 w 11409980"/>
              <a:gd name="connsiteY3585" fmla="*/ 4012001 h 5602943"/>
              <a:gd name="connsiteX3586" fmla="*/ 9627729 w 11409980"/>
              <a:gd name="connsiteY3586" fmla="*/ 4033013 h 5602943"/>
              <a:gd name="connsiteX3587" fmla="*/ 9591270 w 11409980"/>
              <a:gd name="connsiteY3587" fmla="*/ 4055322 h 5602943"/>
              <a:gd name="connsiteX3588" fmla="*/ 9543187 w 11409980"/>
              <a:gd name="connsiteY3588" fmla="*/ 4080484 h 5602943"/>
              <a:gd name="connsiteX3589" fmla="*/ 9543715 w 11409980"/>
              <a:gd name="connsiteY3589" fmla="*/ 4105906 h 5602943"/>
              <a:gd name="connsiteX3590" fmla="*/ 9543715 w 11409980"/>
              <a:gd name="connsiteY3590" fmla="*/ 4122249 h 5602943"/>
              <a:gd name="connsiteX3591" fmla="*/ 9561152 w 11409980"/>
              <a:gd name="connsiteY3591" fmla="*/ 4126659 h 5602943"/>
              <a:gd name="connsiteX3592" fmla="*/ 9582288 w 11409980"/>
              <a:gd name="connsiteY3592" fmla="*/ 4128734 h 5602943"/>
              <a:gd name="connsiteX3593" fmla="*/ 9594441 w 11409980"/>
              <a:gd name="connsiteY3593" fmla="*/ 4131847 h 5602943"/>
              <a:gd name="connsiteX3594" fmla="*/ 9650450 w 11409980"/>
              <a:gd name="connsiteY3594" fmla="*/ 4117061 h 5602943"/>
              <a:gd name="connsiteX3595" fmla="*/ 9693249 w 11409980"/>
              <a:gd name="connsiteY3595" fmla="*/ 4099681 h 5602943"/>
              <a:gd name="connsiteX3596" fmla="*/ 9714385 w 11409980"/>
              <a:gd name="connsiteY3596" fmla="*/ 4098124 h 5602943"/>
              <a:gd name="connsiteX3597" fmla="*/ 9709629 w 11409980"/>
              <a:gd name="connsiteY3597" fmla="*/ 4105906 h 5602943"/>
              <a:gd name="connsiteX3598" fmla="*/ 9695891 w 11409980"/>
              <a:gd name="connsiteY3598" fmla="*/ 4116283 h 5602943"/>
              <a:gd name="connsiteX3599" fmla="*/ 9681096 w 11409980"/>
              <a:gd name="connsiteY3599" fmla="*/ 4124324 h 5602943"/>
              <a:gd name="connsiteX3600" fmla="*/ 9650450 w 11409980"/>
              <a:gd name="connsiteY3600" fmla="*/ 4136516 h 5602943"/>
              <a:gd name="connsiteX3601" fmla="*/ 9611877 w 11409980"/>
              <a:gd name="connsiteY3601" fmla="*/ 4152081 h 5602943"/>
              <a:gd name="connsiteX3602" fmla="*/ 9585458 w 11409980"/>
              <a:gd name="connsiteY3602" fmla="*/ 4165051 h 5602943"/>
              <a:gd name="connsiteX3603" fmla="*/ 9573834 w 11409980"/>
              <a:gd name="connsiteY3603" fmla="*/ 4179318 h 5602943"/>
              <a:gd name="connsiteX3604" fmla="*/ 9566436 w 11409980"/>
              <a:gd name="connsiteY3604" fmla="*/ 4188138 h 5602943"/>
              <a:gd name="connsiteX3605" fmla="*/ 9605008 w 11409980"/>
              <a:gd name="connsiteY3605" fmla="*/ 4180097 h 5602943"/>
              <a:gd name="connsiteX3606" fmla="*/ 9650450 w 11409980"/>
              <a:gd name="connsiteY3606" fmla="*/ 4164273 h 5602943"/>
              <a:gd name="connsiteX3607" fmla="*/ 9633013 w 11409980"/>
              <a:gd name="connsiteY3607" fmla="*/ 4177503 h 5602943"/>
              <a:gd name="connsiteX3608" fmla="*/ 9664716 w 11409980"/>
              <a:gd name="connsiteY3608" fmla="*/ 4197736 h 5602943"/>
              <a:gd name="connsiteX3609" fmla="*/ 9684795 w 11409980"/>
              <a:gd name="connsiteY3609" fmla="*/ 4205518 h 5602943"/>
              <a:gd name="connsiteX3610" fmla="*/ 9651507 w 11409980"/>
              <a:gd name="connsiteY3610" fmla="*/ 4229124 h 5602943"/>
              <a:gd name="connsiteX3611" fmla="*/ 9662603 w 11409980"/>
              <a:gd name="connsiteY3611" fmla="*/ 4238982 h 5602943"/>
              <a:gd name="connsiteX3612" fmla="*/ 9666830 w 11409980"/>
              <a:gd name="connsiteY3612" fmla="*/ 4258697 h 5602943"/>
              <a:gd name="connsiteX3613" fmla="*/ 9701703 w 11409980"/>
              <a:gd name="connsiteY3613" fmla="*/ 4256103 h 5602943"/>
              <a:gd name="connsiteX3614" fmla="*/ 9794171 w 11409980"/>
              <a:gd name="connsiteY3614" fmla="*/ 4222380 h 5602943"/>
              <a:gd name="connsiteX3615" fmla="*/ 9842254 w 11409980"/>
              <a:gd name="connsiteY3615" fmla="*/ 4196958 h 5602943"/>
              <a:gd name="connsiteX3616" fmla="*/ 9860748 w 11409980"/>
              <a:gd name="connsiteY3616" fmla="*/ 4182950 h 5602943"/>
              <a:gd name="connsiteX3617" fmla="*/ 9854407 w 11409980"/>
              <a:gd name="connsiteY3617" fmla="*/ 4168683 h 5602943"/>
              <a:gd name="connsiteX3618" fmla="*/ 9889809 w 11409980"/>
              <a:gd name="connsiteY3618" fmla="*/ 4144558 h 5602943"/>
              <a:gd name="connsiteX3619" fmla="*/ 9949517 w 11409980"/>
              <a:gd name="connsiteY3619" fmla="*/ 4137295 h 5602943"/>
              <a:gd name="connsiteX3620" fmla="*/ 9940006 w 11409980"/>
              <a:gd name="connsiteY3620" fmla="*/ 4153118 h 5602943"/>
              <a:gd name="connsiteX3621" fmla="*/ 9872901 w 11409980"/>
              <a:gd name="connsiteY3621" fmla="*/ 4201368 h 5602943"/>
              <a:gd name="connsiteX3622" fmla="*/ 9904076 w 11409980"/>
              <a:gd name="connsiteY3622" fmla="*/ 4225493 h 5602943"/>
              <a:gd name="connsiteX3623" fmla="*/ 9950574 w 11409980"/>
              <a:gd name="connsiteY3623" fmla="*/ 4225493 h 5602943"/>
              <a:gd name="connsiteX3624" fmla="*/ 9962727 w 11409980"/>
              <a:gd name="connsiteY3624" fmla="*/ 4225493 h 5602943"/>
              <a:gd name="connsiteX3625" fmla="*/ 10055195 w 11409980"/>
              <a:gd name="connsiteY3625" fmla="*/ 4214338 h 5602943"/>
              <a:gd name="connsiteX3626" fmla="*/ 10085313 w 11409980"/>
              <a:gd name="connsiteY3626" fmla="*/ 4195661 h 5602943"/>
              <a:gd name="connsiteX3627" fmla="*/ 10099051 w 11409980"/>
              <a:gd name="connsiteY3627" fmla="*/ 4202146 h 5602943"/>
              <a:gd name="connsiteX3628" fmla="*/ 10077915 w 11409980"/>
              <a:gd name="connsiteY3628" fmla="*/ 4217970 h 5602943"/>
              <a:gd name="connsiteX3629" fmla="*/ 10093767 w 11409980"/>
              <a:gd name="connsiteY3629" fmla="*/ 4223936 h 5602943"/>
              <a:gd name="connsiteX3630" fmla="*/ 10082142 w 11409980"/>
              <a:gd name="connsiteY3630" fmla="*/ 4232497 h 5602943"/>
              <a:gd name="connsiteX3631" fmla="*/ 10004998 w 11409980"/>
              <a:gd name="connsiteY3631" fmla="*/ 4253509 h 5602943"/>
              <a:gd name="connsiteX3632" fmla="*/ 9950574 w 11409980"/>
              <a:gd name="connsiteY3632" fmla="*/ 4271148 h 5602943"/>
              <a:gd name="connsiteX3633" fmla="*/ 9928910 w 11409980"/>
              <a:gd name="connsiteY3633" fmla="*/ 4285676 h 5602943"/>
              <a:gd name="connsiteX3634" fmla="*/ 9890338 w 11409980"/>
              <a:gd name="connsiteY3634" fmla="*/ 4298127 h 5602943"/>
              <a:gd name="connsiteX3635" fmla="*/ 9851237 w 11409980"/>
              <a:gd name="connsiteY3635" fmla="*/ 4298127 h 5602943"/>
              <a:gd name="connsiteX3636" fmla="*/ 9893508 w 11409980"/>
              <a:gd name="connsiteY3636" fmla="*/ 4308762 h 5602943"/>
              <a:gd name="connsiteX3637" fmla="*/ 9912002 w 11409980"/>
              <a:gd name="connsiteY3637" fmla="*/ 4343004 h 5602943"/>
              <a:gd name="connsiteX3638" fmla="*/ 9886111 w 11409980"/>
              <a:gd name="connsiteY3638" fmla="*/ 4363238 h 5602943"/>
              <a:gd name="connsiteX3639" fmla="*/ 9915172 w 11409980"/>
              <a:gd name="connsiteY3639" fmla="*/ 4361941 h 5602943"/>
              <a:gd name="connsiteX3640" fmla="*/ 9891394 w 11409980"/>
              <a:gd name="connsiteY3640" fmla="*/ 4369982 h 5602943"/>
              <a:gd name="connsiteX3641" fmla="*/ 9850709 w 11409980"/>
              <a:gd name="connsiteY3641" fmla="*/ 4371798 h 5602943"/>
              <a:gd name="connsiteX3642" fmla="*/ 9840141 w 11409980"/>
              <a:gd name="connsiteY3642" fmla="*/ 4373355 h 5602943"/>
              <a:gd name="connsiteX3643" fmla="*/ 9836971 w 11409980"/>
              <a:gd name="connsiteY3643" fmla="*/ 4387363 h 5602943"/>
              <a:gd name="connsiteX3644" fmla="*/ 9859163 w 11409980"/>
              <a:gd name="connsiteY3644" fmla="*/ 4388660 h 5602943"/>
              <a:gd name="connsiteX3645" fmla="*/ 9934194 w 11409980"/>
              <a:gd name="connsiteY3645" fmla="*/ 4391773 h 5602943"/>
              <a:gd name="connsiteX3646" fmla="*/ 9908831 w 11409980"/>
              <a:gd name="connsiteY3646" fmla="*/ 4402408 h 5602943"/>
              <a:gd name="connsiteX3647" fmla="*/ 9941063 w 11409980"/>
              <a:gd name="connsiteY3647" fmla="*/ 4414860 h 5602943"/>
              <a:gd name="connsiteX3648" fmla="*/ 9987033 w 11409980"/>
              <a:gd name="connsiteY3648" fmla="*/ 4417973 h 5602943"/>
              <a:gd name="connsiteX3649" fmla="*/ 9927853 w 11409980"/>
              <a:gd name="connsiteY3649" fmla="*/ 4430165 h 5602943"/>
              <a:gd name="connsiteX3650" fmla="*/ 9868674 w 11409980"/>
              <a:gd name="connsiteY3650" fmla="*/ 4449620 h 5602943"/>
              <a:gd name="connsiteX3651" fmla="*/ 9885054 w 11409980"/>
              <a:gd name="connsiteY3651" fmla="*/ 4455587 h 5602943"/>
              <a:gd name="connsiteX3652" fmla="*/ 9908831 w 11409980"/>
              <a:gd name="connsiteY3652" fmla="*/ 4463628 h 5602943"/>
              <a:gd name="connsiteX3653" fmla="*/ 9902491 w 11409980"/>
              <a:gd name="connsiteY3653" fmla="*/ 4468816 h 5602943"/>
              <a:gd name="connsiteX3654" fmla="*/ 9891394 w 11409980"/>
              <a:gd name="connsiteY3654" fmla="*/ 4488272 h 5602943"/>
              <a:gd name="connsiteX3655" fmla="*/ 9889809 w 11409980"/>
              <a:gd name="connsiteY3655" fmla="*/ 4491644 h 5602943"/>
              <a:gd name="connsiteX3656" fmla="*/ 9819534 w 11409980"/>
              <a:gd name="connsiteY3656" fmla="*/ 4494238 h 5602943"/>
              <a:gd name="connsiteX3657" fmla="*/ 9792586 w 11409980"/>
              <a:gd name="connsiteY3657" fmla="*/ 4499167 h 5602943"/>
              <a:gd name="connsiteX3658" fmla="*/ 9774092 w 11409980"/>
              <a:gd name="connsiteY3658" fmla="*/ 4499167 h 5602943"/>
              <a:gd name="connsiteX3659" fmla="*/ 9793114 w 11409980"/>
              <a:gd name="connsiteY3659" fmla="*/ 4511618 h 5602943"/>
              <a:gd name="connsiteX3660" fmla="*/ 9787830 w 11409980"/>
              <a:gd name="connsiteY3660" fmla="*/ 4528999 h 5602943"/>
              <a:gd name="connsiteX3661" fmla="*/ 9777791 w 11409980"/>
              <a:gd name="connsiteY3661" fmla="*/ 4541450 h 5602943"/>
              <a:gd name="connsiteX3662" fmla="*/ 9778319 w 11409980"/>
              <a:gd name="connsiteY3662" fmla="*/ 4550789 h 5602943"/>
              <a:gd name="connsiteX3663" fmla="*/ 9751900 w 11409980"/>
              <a:gd name="connsiteY3663" fmla="*/ 4556496 h 5602943"/>
              <a:gd name="connsiteX3664" fmla="*/ 9738162 w 11409980"/>
              <a:gd name="connsiteY3664" fmla="*/ 4560128 h 5602943"/>
              <a:gd name="connsiteX3665" fmla="*/ 9760354 w 11409980"/>
              <a:gd name="connsiteY3665" fmla="*/ 4567650 h 5602943"/>
              <a:gd name="connsiteX3666" fmla="*/ 9765110 w 11409980"/>
              <a:gd name="connsiteY3666" fmla="*/ 4576730 h 5602943"/>
              <a:gd name="connsiteX3667" fmla="*/ 9739747 w 11409980"/>
              <a:gd name="connsiteY3667" fmla="*/ 4589440 h 5602943"/>
              <a:gd name="connsiteX3668" fmla="*/ 9717555 w 11409980"/>
              <a:gd name="connsiteY3668" fmla="*/ 4594110 h 5602943"/>
              <a:gd name="connsiteX3669" fmla="*/ 9612934 w 11409980"/>
              <a:gd name="connsiteY3669" fmla="*/ 4601633 h 5602943"/>
              <a:gd name="connsiteX3670" fmla="*/ 9607650 w 11409980"/>
              <a:gd name="connsiteY3670" fmla="*/ 4612268 h 5602943"/>
              <a:gd name="connsiteX3671" fmla="*/ 9616633 w 11409980"/>
              <a:gd name="connsiteY3671" fmla="*/ 4613306 h 5602943"/>
              <a:gd name="connsiteX3672" fmla="*/ 9633013 w 11409980"/>
              <a:gd name="connsiteY3672" fmla="*/ 4623942 h 5602943"/>
              <a:gd name="connsiteX3673" fmla="*/ 9637768 w 11409980"/>
              <a:gd name="connsiteY3673" fmla="*/ 4640284 h 5602943"/>
              <a:gd name="connsiteX3674" fmla="*/ 9644109 w 11409980"/>
              <a:gd name="connsiteY3674" fmla="*/ 4630686 h 5602943"/>
              <a:gd name="connsiteX3675" fmla="*/ 9652035 w 11409980"/>
              <a:gd name="connsiteY3675" fmla="*/ 4626276 h 5602943"/>
              <a:gd name="connsiteX3676" fmla="*/ 9642524 w 11409980"/>
              <a:gd name="connsiteY3676" fmla="*/ 4656886 h 5602943"/>
              <a:gd name="connsiteX3677" fmla="*/ 9622445 w 11409980"/>
              <a:gd name="connsiteY3677" fmla="*/ 4669078 h 5602943"/>
              <a:gd name="connsiteX3678" fmla="*/ 9614519 w 11409980"/>
              <a:gd name="connsiteY3678" fmla="*/ 4663112 h 5602943"/>
              <a:gd name="connsiteX3679" fmla="*/ 9606594 w 11409980"/>
              <a:gd name="connsiteY3679" fmla="*/ 4662074 h 5602943"/>
              <a:gd name="connsiteX3680" fmla="*/ 9578589 w 11409980"/>
              <a:gd name="connsiteY3680" fmla="*/ 4669857 h 5602943"/>
              <a:gd name="connsiteX3681" fmla="*/ 9575947 w 11409980"/>
              <a:gd name="connsiteY3681" fmla="*/ 4653774 h 5602943"/>
              <a:gd name="connsiteX3682" fmla="*/ 9577004 w 11409980"/>
              <a:gd name="connsiteY3682" fmla="*/ 4646510 h 5602943"/>
              <a:gd name="connsiteX3683" fmla="*/ 9558510 w 11409980"/>
              <a:gd name="connsiteY3683" fmla="*/ 4664668 h 5602943"/>
              <a:gd name="connsiteX3684" fmla="*/ 9548999 w 11409980"/>
              <a:gd name="connsiteY3684" fmla="*/ 4677898 h 5602943"/>
              <a:gd name="connsiteX3685" fmla="*/ 9516239 w 11409980"/>
              <a:gd name="connsiteY3685" fmla="*/ 4690869 h 5602943"/>
              <a:gd name="connsiteX3686" fmla="*/ 9457060 w 11409980"/>
              <a:gd name="connsiteY3686" fmla="*/ 4712659 h 5602943"/>
              <a:gd name="connsiteX3687" fmla="*/ 9362479 w 11409980"/>
              <a:gd name="connsiteY3687" fmla="*/ 4728742 h 5602943"/>
              <a:gd name="connsiteX3688" fmla="*/ 9352968 w 11409980"/>
              <a:gd name="connsiteY3688" fmla="*/ 4721479 h 5602943"/>
              <a:gd name="connsiteX3689" fmla="*/ 9277408 w 11409980"/>
              <a:gd name="connsiteY3689" fmla="*/ 4708508 h 5602943"/>
              <a:gd name="connsiteX3690" fmla="*/ 9120477 w 11409980"/>
              <a:gd name="connsiteY3690" fmla="*/ 4719144 h 5602943"/>
              <a:gd name="connsiteX3691" fmla="*/ 9058656 w 11409980"/>
              <a:gd name="connsiteY3691" fmla="*/ 4727964 h 5602943"/>
              <a:gd name="connsiteX3692" fmla="*/ 9013214 w 11409980"/>
              <a:gd name="connsiteY3692" fmla="*/ 4741712 h 5602943"/>
              <a:gd name="connsiteX3693" fmla="*/ 8947166 w 11409980"/>
              <a:gd name="connsiteY3693" fmla="*/ 4752089 h 5602943"/>
              <a:gd name="connsiteX3694" fmla="*/ 8937655 w 11409980"/>
              <a:gd name="connsiteY3694" fmla="*/ 4765578 h 5602943"/>
              <a:gd name="connsiteX3695" fmla="*/ 8920218 w 11409980"/>
              <a:gd name="connsiteY3695" fmla="*/ 4780364 h 5602943"/>
              <a:gd name="connsiteX3696" fmla="*/ 8918105 w 11409980"/>
              <a:gd name="connsiteY3696" fmla="*/ 4801376 h 5602943"/>
              <a:gd name="connsiteX3697" fmla="*/ 8961961 w 11409980"/>
              <a:gd name="connsiteY3697" fmla="*/ 4805526 h 5602943"/>
              <a:gd name="connsiteX3698" fmla="*/ 8929729 w 11409980"/>
              <a:gd name="connsiteY3698" fmla="*/ 4815903 h 5602943"/>
              <a:gd name="connsiteX3699" fmla="*/ 8830921 w 11409980"/>
              <a:gd name="connsiteY3699" fmla="*/ 4833802 h 5602943"/>
              <a:gd name="connsiteX3700" fmla="*/ 8813484 w 11409980"/>
              <a:gd name="connsiteY3700" fmla="*/ 4852998 h 5602943"/>
              <a:gd name="connsiteX3701" fmla="*/ 8788650 w 11409980"/>
              <a:gd name="connsiteY3701" fmla="*/ 4871156 h 5602943"/>
              <a:gd name="connsiteX3702" fmla="*/ 8770156 w 11409980"/>
              <a:gd name="connsiteY3702" fmla="*/ 4879976 h 5602943"/>
              <a:gd name="connsiteX3703" fmla="*/ 8637531 w 11409980"/>
              <a:gd name="connsiteY3703" fmla="*/ 4939380 h 5602943"/>
              <a:gd name="connsiteX3704" fmla="*/ 8722601 w 11409980"/>
              <a:gd name="connsiteY3704" fmla="*/ 4942234 h 5602943"/>
              <a:gd name="connsiteX3705" fmla="*/ 8837261 w 11409980"/>
              <a:gd name="connsiteY3705" fmla="*/ 4942234 h 5602943"/>
              <a:gd name="connsiteX3706" fmla="*/ 8842017 w 11409980"/>
              <a:gd name="connsiteY3706" fmla="*/ 4952610 h 5602943"/>
              <a:gd name="connsiteX3707" fmla="*/ 8853113 w 11409980"/>
              <a:gd name="connsiteY3707" fmla="*/ 4962468 h 5602943"/>
              <a:gd name="connsiteX3708" fmla="*/ 8846772 w 11409980"/>
              <a:gd name="connsiteY3708" fmla="*/ 4983480 h 5602943"/>
              <a:gd name="connsiteX3709" fmla="*/ 8827750 w 11409980"/>
              <a:gd name="connsiteY3709" fmla="*/ 4999044 h 5602943"/>
              <a:gd name="connsiteX3710" fmla="*/ 8887458 w 11409980"/>
              <a:gd name="connsiteY3710" fmla="*/ 5006826 h 5602943"/>
              <a:gd name="connsiteX3711" fmla="*/ 9119420 w 11409980"/>
              <a:gd name="connsiteY3711" fmla="*/ 4996450 h 5602943"/>
              <a:gd name="connsiteX3712" fmla="*/ 9343457 w 11409980"/>
              <a:gd name="connsiteY3712" fmla="*/ 4957539 h 5602943"/>
              <a:gd name="connsiteX3713" fmla="*/ 9389955 w 11409980"/>
              <a:gd name="connsiteY3713" fmla="*/ 4943012 h 5602943"/>
              <a:gd name="connsiteX3714" fmla="*/ 9399466 w 11409980"/>
              <a:gd name="connsiteY3714" fmla="*/ 4964024 h 5602943"/>
              <a:gd name="connsiteX3715" fmla="*/ 9402108 w 11409980"/>
              <a:gd name="connsiteY3715" fmla="*/ 4975438 h 5602943"/>
              <a:gd name="connsiteX3716" fmla="*/ 9445964 w 11409980"/>
              <a:gd name="connsiteY3716" fmla="*/ 4987890 h 5602943"/>
              <a:gd name="connsiteX3717" fmla="*/ 9586515 w 11409980"/>
              <a:gd name="connsiteY3717" fmla="*/ 4987370 h 5602943"/>
              <a:gd name="connsiteX3718" fmla="*/ 9667887 w 11409980"/>
              <a:gd name="connsiteY3718" fmla="*/ 4985036 h 5602943"/>
              <a:gd name="connsiteX3719" fmla="*/ 9376217 w 11409980"/>
              <a:gd name="connsiteY3719" fmla="*/ 5021612 h 5602943"/>
              <a:gd name="connsiteX3720" fmla="*/ 9123647 w 11409980"/>
              <a:gd name="connsiteY3720" fmla="*/ 5050406 h 5602943"/>
              <a:gd name="connsiteX3721" fmla="*/ 9129988 w 11409980"/>
              <a:gd name="connsiteY3721" fmla="*/ 5061302 h 5602943"/>
              <a:gd name="connsiteX3722" fmla="*/ 9149538 w 11409980"/>
              <a:gd name="connsiteY3722" fmla="*/ 5068046 h 5602943"/>
              <a:gd name="connsiteX3723" fmla="*/ 9172787 w 11409980"/>
              <a:gd name="connsiteY3723" fmla="*/ 5065712 h 5602943"/>
              <a:gd name="connsiteX3724" fmla="*/ 9151652 w 11409980"/>
              <a:gd name="connsiteY3724" fmla="*/ 5079460 h 5602943"/>
              <a:gd name="connsiteX3725" fmla="*/ 9021669 w 11409980"/>
              <a:gd name="connsiteY3725" fmla="*/ 5096840 h 5602943"/>
              <a:gd name="connsiteX3726" fmla="*/ 8874249 w 11409980"/>
              <a:gd name="connsiteY3726" fmla="*/ 5121484 h 5602943"/>
              <a:gd name="connsiteX3727" fmla="*/ 8868436 w 11409980"/>
              <a:gd name="connsiteY3727" fmla="*/ 5122262 h 5602943"/>
              <a:gd name="connsiteX3728" fmla="*/ 8857869 w 11409980"/>
              <a:gd name="connsiteY3728" fmla="*/ 5101250 h 5602943"/>
              <a:gd name="connsiteX3729" fmla="*/ 8865794 w 11409980"/>
              <a:gd name="connsiteY3729" fmla="*/ 5097618 h 5602943"/>
              <a:gd name="connsiteX3730" fmla="*/ 8860510 w 11409980"/>
              <a:gd name="connsiteY3730" fmla="*/ 5083092 h 5602943"/>
              <a:gd name="connsiteX3731" fmla="*/ 8471089 w 11409980"/>
              <a:gd name="connsiteY3731" fmla="*/ 5097618 h 5602943"/>
              <a:gd name="connsiteX3732" fmla="*/ 8598430 w 11409980"/>
              <a:gd name="connsiteY3732" fmla="*/ 5102028 h 5602943"/>
              <a:gd name="connsiteX3733" fmla="*/ 8769099 w 11409980"/>
              <a:gd name="connsiteY3733" fmla="*/ 5103326 h 5602943"/>
              <a:gd name="connsiteX3734" fmla="*/ 8735283 w 11409980"/>
              <a:gd name="connsiteY3734" fmla="*/ 5110848 h 5602943"/>
              <a:gd name="connsiteX3735" fmla="*/ 8585221 w 11409980"/>
              <a:gd name="connsiteY3735" fmla="*/ 5143274 h 5602943"/>
              <a:gd name="connsiteX3736" fmla="*/ 8651269 w 11409980"/>
              <a:gd name="connsiteY3736" fmla="*/ 5156504 h 5602943"/>
              <a:gd name="connsiteX3737" fmla="*/ 8695654 w 11409980"/>
              <a:gd name="connsiteY3737" fmla="*/ 5166880 h 5602943"/>
              <a:gd name="connsiteX3738" fmla="*/ 8657081 w 11409980"/>
              <a:gd name="connsiteY3738" fmla="*/ 5177516 h 5602943"/>
              <a:gd name="connsiteX3739" fmla="*/ 8608470 w 11409980"/>
              <a:gd name="connsiteY3739" fmla="*/ 5169474 h 5602943"/>
              <a:gd name="connsiteX3740" fmla="*/ 8503849 w 11409980"/>
              <a:gd name="connsiteY3740" fmla="*/ 5181148 h 5602943"/>
              <a:gd name="connsiteX3741" fmla="*/ 8412966 w 11409980"/>
              <a:gd name="connsiteY3741" fmla="*/ 5209942 h 5602943"/>
              <a:gd name="connsiteX3742" fmla="*/ 8360128 w 11409980"/>
              <a:gd name="connsiteY3742" fmla="*/ 5222652 h 5602943"/>
              <a:gd name="connsiteX3743" fmla="*/ 8350088 w 11409980"/>
              <a:gd name="connsiteY3743" fmla="*/ 5222652 h 5602943"/>
              <a:gd name="connsiteX3744" fmla="*/ 8354316 w 11409980"/>
              <a:gd name="connsiteY3744" fmla="*/ 5209682 h 5602943"/>
              <a:gd name="connsiteX3745" fmla="*/ 8392359 w 11409980"/>
              <a:gd name="connsiteY3745" fmla="*/ 5200862 h 5602943"/>
              <a:gd name="connsiteX3746" fmla="*/ 8474788 w 11409980"/>
              <a:gd name="connsiteY3746" fmla="*/ 5171030 h 5602943"/>
              <a:gd name="connsiteX3747" fmla="*/ 8487997 w 11409980"/>
              <a:gd name="connsiteY3747" fmla="*/ 5163508 h 5602943"/>
              <a:gd name="connsiteX3748" fmla="*/ 8544006 w 11409980"/>
              <a:gd name="connsiteY3748" fmla="*/ 5139902 h 5602943"/>
              <a:gd name="connsiteX3749" fmla="*/ 8475316 w 11409980"/>
              <a:gd name="connsiteY3749" fmla="*/ 5143274 h 5602943"/>
              <a:gd name="connsiteX3750" fmla="*/ 8423006 w 11409980"/>
              <a:gd name="connsiteY3750" fmla="*/ 5143274 h 5602943"/>
              <a:gd name="connsiteX3751" fmla="*/ 8467390 w 11409980"/>
              <a:gd name="connsiteY3751" fmla="*/ 5129526 h 5602943"/>
              <a:gd name="connsiteX3752" fmla="*/ 8391302 w 11409980"/>
              <a:gd name="connsiteY3752" fmla="*/ 5116036 h 5602943"/>
              <a:gd name="connsiteX3753" fmla="*/ 8213764 w 11409980"/>
              <a:gd name="connsiteY3753" fmla="*/ 5141718 h 5602943"/>
              <a:gd name="connsiteX3754" fmla="*/ 8231201 w 11409980"/>
              <a:gd name="connsiteY3754" fmla="*/ 5179850 h 5602943"/>
              <a:gd name="connsiteX3755" fmla="*/ 8226446 w 11409980"/>
              <a:gd name="connsiteY3755" fmla="*/ 5205272 h 5602943"/>
              <a:gd name="connsiteX3756" fmla="*/ 8193686 w 11409980"/>
              <a:gd name="connsiteY3756" fmla="*/ 5185558 h 5602943"/>
              <a:gd name="connsiteX3757" fmla="*/ 8143489 w 11409980"/>
              <a:gd name="connsiteY3757" fmla="*/ 5170252 h 5602943"/>
              <a:gd name="connsiteX3758" fmla="*/ 8081668 w 11409980"/>
              <a:gd name="connsiteY3758" fmla="*/ 5185558 h 5602943"/>
              <a:gd name="connsiteX3759" fmla="*/ 8051021 w 11409980"/>
              <a:gd name="connsiteY3759" fmla="*/ 5190486 h 5602943"/>
              <a:gd name="connsiteX3760" fmla="*/ 8010864 w 11409980"/>
              <a:gd name="connsiteY3760" fmla="*/ 5218502 h 5602943"/>
              <a:gd name="connsiteX3761" fmla="*/ 8027244 w 11409980"/>
              <a:gd name="connsiteY3761" fmla="*/ 5223950 h 5602943"/>
              <a:gd name="connsiteX3762" fmla="*/ 8044680 w 11409980"/>
              <a:gd name="connsiteY3762" fmla="*/ 5231472 h 5602943"/>
              <a:gd name="connsiteX3763" fmla="*/ 8063702 w 11409980"/>
              <a:gd name="connsiteY3763" fmla="*/ 5233548 h 5602943"/>
              <a:gd name="connsiteX3764" fmla="*/ 8177306 w 11409980"/>
              <a:gd name="connsiteY3764" fmla="*/ 5218502 h 5602943"/>
              <a:gd name="connsiteX3765" fmla="*/ 8257092 w 11409980"/>
              <a:gd name="connsiteY3765" fmla="*/ 5240552 h 5602943"/>
              <a:gd name="connsiteX3766" fmla="*/ 8272944 w 11409980"/>
              <a:gd name="connsiteY3766" fmla="*/ 5253782 h 5602943"/>
              <a:gd name="connsiteX3767" fmla="*/ 8251280 w 11409980"/>
              <a:gd name="connsiteY3767" fmla="*/ 5254560 h 5602943"/>
              <a:gd name="connsiteX3768" fmla="*/ 8200555 w 11409980"/>
              <a:gd name="connsiteY3768" fmla="*/ 5248594 h 5602943"/>
              <a:gd name="connsiteX3769" fmla="*/ 8162511 w 11409980"/>
              <a:gd name="connsiteY3769" fmla="*/ 5244184 h 5602943"/>
              <a:gd name="connsiteX3770" fmla="*/ 8082724 w 11409980"/>
              <a:gd name="connsiteY3770" fmla="*/ 5244184 h 5602943"/>
              <a:gd name="connsiteX3771" fmla="*/ 7992370 w 11409980"/>
              <a:gd name="connsiteY3771" fmla="*/ 5265714 h 5602943"/>
              <a:gd name="connsiteX3772" fmla="*/ 7963309 w 11409980"/>
              <a:gd name="connsiteY3772" fmla="*/ 5282316 h 5602943"/>
              <a:gd name="connsiteX3773" fmla="*/ 8025659 w 11409980"/>
              <a:gd name="connsiteY3773" fmla="*/ 5292174 h 5602943"/>
              <a:gd name="connsiteX3774" fmla="*/ 8107030 w 11409980"/>
              <a:gd name="connsiteY3774" fmla="*/ 5292174 h 5602943"/>
              <a:gd name="connsiteX3775" fmla="*/ 8123410 w 11409980"/>
              <a:gd name="connsiteY3775" fmla="*/ 5282576 h 5602943"/>
              <a:gd name="connsiteX3776" fmla="*/ 8126052 w 11409980"/>
              <a:gd name="connsiteY3776" fmla="*/ 5290098 h 5602943"/>
              <a:gd name="connsiteX3777" fmla="*/ 8255507 w 11409980"/>
              <a:gd name="connsiteY3777" fmla="*/ 5308516 h 5602943"/>
              <a:gd name="connsiteX3778" fmla="*/ 8418250 w 11409980"/>
              <a:gd name="connsiteY3778" fmla="*/ 5313964 h 5602943"/>
              <a:gd name="connsiteX3779" fmla="*/ 8728414 w 11409980"/>
              <a:gd name="connsiteY3779" fmla="*/ 5308516 h 5602943"/>
              <a:gd name="connsiteX3780" fmla="*/ 8907009 w 11409980"/>
              <a:gd name="connsiteY3780" fmla="*/ 5282316 h 5602943"/>
              <a:gd name="connsiteX3781" fmla="*/ 8967245 w 11409980"/>
              <a:gd name="connsiteY3781" fmla="*/ 5272718 h 5602943"/>
              <a:gd name="connsiteX3782" fmla="*/ 9085075 w 11409980"/>
              <a:gd name="connsiteY3782" fmla="*/ 5254560 h 5602943"/>
              <a:gd name="connsiteX3783" fmla="*/ 9098813 w 11409980"/>
              <a:gd name="connsiteY3783" fmla="*/ 5258970 h 5602943"/>
              <a:gd name="connsiteX3784" fmla="*/ 9120477 w 11409980"/>
              <a:gd name="connsiteY3784" fmla="*/ 5262342 h 5602943"/>
              <a:gd name="connsiteX3785" fmla="*/ 9221399 w 11409980"/>
              <a:gd name="connsiteY3785" fmla="*/ 5246518 h 5602943"/>
              <a:gd name="connsiteX3786" fmla="*/ 8829336 w 11409980"/>
              <a:gd name="connsiteY3786" fmla="*/ 5313186 h 5602943"/>
              <a:gd name="connsiteX3787" fmla="*/ 8432517 w 11409980"/>
              <a:gd name="connsiteY3787" fmla="*/ 5335754 h 5602943"/>
              <a:gd name="connsiteX3788" fmla="*/ 8277699 w 11409980"/>
              <a:gd name="connsiteY3788" fmla="*/ 5330566 h 5602943"/>
              <a:gd name="connsiteX3789" fmla="*/ 8228031 w 11409980"/>
              <a:gd name="connsiteY3789" fmla="*/ 5327972 h 5602943"/>
              <a:gd name="connsiteX3790" fmla="*/ 8102275 w 11409980"/>
              <a:gd name="connsiteY3790" fmla="*/ 5319152 h 5602943"/>
              <a:gd name="connsiteX3791" fmla="*/ 7923151 w 11409980"/>
              <a:gd name="connsiteY3791" fmla="*/ 5306182 h 5602943"/>
              <a:gd name="connsiteX3792" fmla="*/ 7774674 w 11409980"/>
              <a:gd name="connsiteY3792" fmla="*/ 5304625 h 5602943"/>
              <a:gd name="connsiteX3793" fmla="*/ 7818531 w 11409980"/>
              <a:gd name="connsiteY3793" fmla="*/ 5319930 h 5602943"/>
              <a:gd name="connsiteX3794" fmla="*/ 7862915 w 11409980"/>
              <a:gd name="connsiteY3794" fmla="*/ 5328750 h 5602943"/>
              <a:gd name="connsiteX3795" fmla="*/ 7872426 w 11409980"/>
              <a:gd name="connsiteY3795" fmla="*/ 5340164 h 5602943"/>
              <a:gd name="connsiteX3796" fmla="*/ 7875596 w 11409980"/>
              <a:gd name="connsiteY3796" fmla="*/ 5332382 h 5602943"/>
              <a:gd name="connsiteX3797" fmla="*/ 7878767 w 11409980"/>
              <a:gd name="connsiteY3797" fmla="*/ 5319152 h 5602943"/>
              <a:gd name="connsiteX3798" fmla="*/ 7887221 w 11409980"/>
              <a:gd name="connsiteY3798" fmla="*/ 5326416 h 5602943"/>
              <a:gd name="connsiteX3799" fmla="*/ 7900431 w 11409980"/>
              <a:gd name="connsiteY3799" fmla="*/ 5334976 h 5602943"/>
              <a:gd name="connsiteX3800" fmla="*/ 7985501 w 11409980"/>
              <a:gd name="connsiteY3800" fmla="*/ 5348206 h 5602943"/>
              <a:gd name="connsiteX3801" fmla="*/ 8093820 w 11409980"/>
              <a:gd name="connsiteY3801" fmla="*/ 5354172 h 5602943"/>
              <a:gd name="connsiteX3802" fmla="*/ 8224332 w 11409980"/>
              <a:gd name="connsiteY3802" fmla="*/ 5346130 h 5602943"/>
              <a:gd name="connsiteX3803" fmla="*/ 8236485 w 11409980"/>
              <a:gd name="connsiteY3803" fmla="*/ 5348984 h 5602943"/>
              <a:gd name="connsiteX3804" fmla="*/ 8268717 w 11409980"/>
              <a:gd name="connsiteY3804" fmla="*/ 5362732 h 5602943"/>
              <a:gd name="connsiteX3805" fmla="*/ 8311516 w 11409980"/>
              <a:gd name="connsiteY3805" fmla="*/ 5369218 h 5602943"/>
              <a:gd name="connsiteX3806" fmla="*/ 8536081 w 11409980"/>
              <a:gd name="connsiteY3806" fmla="*/ 5371552 h 5602943"/>
              <a:gd name="connsiteX3807" fmla="*/ 8601072 w 11409980"/>
              <a:gd name="connsiteY3807" fmla="*/ 5374406 h 5602943"/>
              <a:gd name="connsiteX3808" fmla="*/ 8779139 w 11409980"/>
              <a:gd name="connsiteY3808" fmla="*/ 5371552 h 5602943"/>
              <a:gd name="connsiteX3809" fmla="*/ 8826165 w 11409980"/>
              <a:gd name="connsiteY3809" fmla="*/ 5368440 h 5602943"/>
              <a:gd name="connsiteX3810" fmla="*/ 8861039 w 11409980"/>
              <a:gd name="connsiteY3810" fmla="*/ 5375184 h 5602943"/>
              <a:gd name="connsiteX3811" fmla="*/ 8882174 w 11409980"/>
              <a:gd name="connsiteY3811" fmla="*/ 5381410 h 5602943"/>
              <a:gd name="connsiteX3812" fmla="*/ 8945581 w 11409980"/>
              <a:gd name="connsiteY3812" fmla="*/ 5383744 h 5602943"/>
              <a:gd name="connsiteX3813" fmla="*/ 9081905 w 11409980"/>
              <a:gd name="connsiteY3813" fmla="*/ 5356766 h 5602943"/>
              <a:gd name="connsiteX3814" fmla="*/ 9172259 w 11409980"/>
              <a:gd name="connsiteY3814" fmla="*/ 5322784 h 5602943"/>
              <a:gd name="connsiteX3815" fmla="*/ 9196037 w 11409980"/>
              <a:gd name="connsiteY3815" fmla="*/ 5293730 h 5602943"/>
              <a:gd name="connsiteX3816" fmla="*/ 9210303 w 11409980"/>
              <a:gd name="connsiteY3816" fmla="*/ 5265714 h 5602943"/>
              <a:gd name="connsiteX3817" fmla="*/ 9223513 w 11409980"/>
              <a:gd name="connsiteY3817" fmla="*/ 5281538 h 5602943"/>
              <a:gd name="connsiteX3818" fmla="*/ 9254159 w 11409980"/>
              <a:gd name="connsiteY3818" fmla="*/ 5282316 h 5602943"/>
              <a:gd name="connsiteX3819" fmla="*/ 9290089 w 11409980"/>
              <a:gd name="connsiteY3819" fmla="*/ 5266752 h 5602943"/>
              <a:gd name="connsiteX3820" fmla="*/ 9291146 w 11409980"/>
              <a:gd name="connsiteY3820" fmla="*/ 5279204 h 5602943"/>
              <a:gd name="connsiteX3821" fmla="*/ 9304884 w 11409980"/>
              <a:gd name="connsiteY3821" fmla="*/ 5286986 h 5602943"/>
              <a:gd name="connsiteX3822" fmla="*/ 9354024 w 11409980"/>
              <a:gd name="connsiteY3822" fmla="*/ 5273496 h 5602943"/>
              <a:gd name="connsiteX3823" fmla="*/ 9373046 w 11409980"/>
              <a:gd name="connsiteY3823" fmla="*/ 5265974 h 5602943"/>
              <a:gd name="connsiteX3824" fmla="*/ 9354553 w 11409980"/>
              <a:gd name="connsiteY3824" fmla="*/ 5280760 h 5602943"/>
              <a:gd name="connsiteX3825" fmla="*/ 9350854 w 11409980"/>
              <a:gd name="connsiteY3825" fmla="*/ 5293730 h 5602943"/>
              <a:gd name="connsiteX3826" fmla="*/ 9399466 w 11409980"/>
              <a:gd name="connsiteY3826" fmla="*/ 5277128 h 5602943"/>
              <a:gd name="connsiteX3827" fmla="*/ 9432226 w 11409980"/>
              <a:gd name="connsiteY3827" fmla="*/ 5273496 h 5602943"/>
              <a:gd name="connsiteX3828" fmla="*/ 9471855 w 11409980"/>
              <a:gd name="connsiteY3828" fmla="*/ 5298140 h 5602943"/>
              <a:gd name="connsiteX3829" fmla="*/ 9514126 w 11409980"/>
              <a:gd name="connsiteY3829" fmla="*/ 5304625 h 5602943"/>
              <a:gd name="connsiteX3830" fmla="*/ 9458117 w 11409980"/>
              <a:gd name="connsiteY3830" fmla="*/ 5321227 h 5602943"/>
              <a:gd name="connsiteX3831" fmla="*/ 9383614 w 11409980"/>
              <a:gd name="connsiteY3831" fmla="*/ 5341720 h 5602943"/>
              <a:gd name="connsiteX3832" fmla="*/ 9364592 w 11409980"/>
              <a:gd name="connsiteY3832" fmla="*/ 5351318 h 5602943"/>
              <a:gd name="connsiteX3833" fmla="*/ 9385199 w 11409980"/>
              <a:gd name="connsiteY3833" fmla="*/ 5356766 h 5602943"/>
              <a:gd name="connsiteX3834" fmla="*/ 9395239 w 11409980"/>
              <a:gd name="connsiteY3834" fmla="*/ 5371552 h 5602943"/>
              <a:gd name="connsiteX3835" fmla="*/ 9405278 w 11409980"/>
              <a:gd name="connsiteY3835" fmla="*/ 5382966 h 5602943"/>
              <a:gd name="connsiteX3836" fmla="*/ 9282164 w 11409980"/>
              <a:gd name="connsiteY3836" fmla="*/ 5399828 h 5602943"/>
              <a:gd name="connsiteX3837" fmla="*/ 9122062 w 11409980"/>
              <a:gd name="connsiteY3837" fmla="*/ 5423952 h 5602943"/>
              <a:gd name="connsiteX3838" fmla="*/ 9128931 w 11409980"/>
              <a:gd name="connsiteY3838" fmla="*/ 5433810 h 5602943"/>
              <a:gd name="connsiteX3839" fmla="*/ 9157993 w 11409980"/>
              <a:gd name="connsiteY3839" fmla="*/ 5441073 h 5602943"/>
              <a:gd name="connsiteX3840" fmla="*/ 9149010 w 11409980"/>
              <a:gd name="connsiteY3840" fmla="*/ 5446262 h 5602943"/>
              <a:gd name="connsiteX3841" fmla="*/ 9050730 w 11409980"/>
              <a:gd name="connsiteY3841" fmla="*/ 5449374 h 5602943"/>
              <a:gd name="connsiteX3842" fmla="*/ 9172259 w 11409980"/>
              <a:gd name="connsiteY3842" fmla="*/ 5455600 h 5602943"/>
              <a:gd name="connsiteX3843" fmla="*/ 9317037 w 11409980"/>
              <a:gd name="connsiteY3843" fmla="*/ 5456378 h 5602943"/>
              <a:gd name="connsiteX3844" fmla="*/ 9406335 w 11409980"/>
              <a:gd name="connsiteY3844" fmla="*/ 5438220 h 5602943"/>
              <a:gd name="connsiteX3845" fmla="*/ 9481366 w 11409980"/>
              <a:gd name="connsiteY3845" fmla="*/ 5423174 h 5602943"/>
              <a:gd name="connsiteX3846" fmla="*/ 9496689 w 11409980"/>
              <a:gd name="connsiteY3846" fmla="*/ 5433810 h 5602943"/>
              <a:gd name="connsiteX3847" fmla="*/ 9506200 w 11409980"/>
              <a:gd name="connsiteY3847" fmla="*/ 5444964 h 5602943"/>
              <a:gd name="connsiteX3848" fmla="*/ 9556925 w 11409980"/>
              <a:gd name="connsiteY3848" fmla="*/ 5454822 h 5602943"/>
              <a:gd name="connsiteX3849" fmla="*/ 9864975 w 11409980"/>
              <a:gd name="connsiteY3849" fmla="*/ 5435366 h 5602943"/>
              <a:gd name="connsiteX3850" fmla="*/ 9992845 w 11409980"/>
              <a:gd name="connsiteY3850" fmla="*/ 5424471 h 5602943"/>
              <a:gd name="connsiteX3851" fmla="*/ 9917285 w 11409980"/>
              <a:gd name="connsiteY3851" fmla="*/ 5445483 h 5602943"/>
              <a:gd name="connsiteX3852" fmla="*/ 9610292 w 11409980"/>
              <a:gd name="connsiteY3852" fmla="*/ 5509556 h 5602943"/>
              <a:gd name="connsiteX3853" fmla="*/ 9589157 w 11409980"/>
              <a:gd name="connsiteY3853" fmla="*/ 5512410 h 5602943"/>
              <a:gd name="connsiteX3854" fmla="*/ 9415846 w 11409980"/>
              <a:gd name="connsiteY3854" fmla="*/ 5543798 h 5602943"/>
              <a:gd name="connsiteX3855" fmla="*/ 9387313 w 11409980"/>
              <a:gd name="connsiteY3855" fmla="*/ 5553656 h 5602943"/>
              <a:gd name="connsiteX3856" fmla="*/ 9417431 w 11409980"/>
              <a:gd name="connsiteY3856" fmla="*/ 5572074 h 5602943"/>
              <a:gd name="connsiteX3857" fmla="*/ 9472912 w 11409980"/>
              <a:gd name="connsiteY3857" fmla="*/ 5580634 h 5602943"/>
              <a:gd name="connsiteX3858" fmla="*/ 9504086 w 11409980"/>
              <a:gd name="connsiteY3858" fmla="*/ 5585822 h 5602943"/>
              <a:gd name="connsiteX3859" fmla="*/ 9519938 w 11409980"/>
              <a:gd name="connsiteY3859" fmla="*/ 5591529 h 5602943"/>
              <a:gd name="connsiteX3860" fmla="*/ 9513597 w 11409980"/>
              <a:gd name="connsiteY3860" fmla="*/ 5602943 h 5602943"/>
              <a:gd name="connsiteX3861" fmla="*/ 8926559 w 11409980"/>
              <a:gd name="connsiteY3861" fmla="*/ 5602943 h 5602943"/>
              <a:gd name="connsiteX3862" fmla="*/ 9226155 w 11409980"/>
              <a:gd name="connsiteY3862" fmla="*/ 5589454 h 5602943"/>
              <a:gd name="connsiteX3863" fmla="*/ 9247818 w 11409980"/>
              <a:gd name="connsiteY3863" fmla="*/ 5574668 h 5602943"/>
              <a:gd name="connsiteX3864" fmla="*/ 9267897 w 11409980"/>
              <a:gd name="connsiteY3864" fmla="*/ 5565329 h 5602943"/>
              <a:gd name="connsiteX3865" fmla="*/ 9392068 w 11409980"/>
              <a:gd name="connsiteY3865" fmla="*/ 5519674 h 5602943"/>
              <a:gd name="connsiteX3866" fmla="*/ 9095643 w 11409980"/>
              <a:gd name="connsiteY3866" fmla="*/ 5500996 h 5602943"/>
              <a:gd name="connsiteX3867" fmla="*/ 8918633 w 11409980"/>
              <a:gd name="connsiteY3867" fmla="*/ 5492176 h 5602943"/>
              <a:gd name="connsiteX3868" fmla="*/ 8825637 w 11409980"/>
              <a:gd name="connsiteY3868" fmla="*/ 5495808 h 5602943"/>
              <a:gd name="connsiteX3869" fmla="*/ 8736868 w 11409980"/>
              <a:gd name="connsiteY3869" fmla="*/ 5495808 h 5602943"/>
              <a:gd name="connsiteX3870" fmla="*/ 8746379 w 11409980"/>
              <a:gd name="connsiteY3870" fmla="*/ 5486988 h 5602943"/>
              <a:gd name="connsiteX3871" fmla="*/ 8705165 w 11409980"/>
              <a:gd name="connsiteY3871" fmla="*/ 5479206 h 5602943"/>
              <a:gd name="connsiteX3872" fmla="*/ 8658138 w 11409980"/>
              <a:gd name="connsiteY3872" fmla="*/ 5485432 h 5602943"/>
              <a:gd name="connsiteX3873" fmla="*/ 8677688 w 11409980"/>
              <a:gd name="connsiteY3873" fmla="*/ 5496586 h 5602943"/>
              <a:gd name="connsiteX3874" fmla="*/ 8510190 w 11409980"/>
              <a:gd name="connsiteY3874" fmla="*/ 5503850 h 5602943"/>
              <a:gd name="connsiteX3875" fmla="*/ 8484299 w 11409980"/>
              <a:gd name="connsiteY3875" fmla="*/ 5494252 h 5602943"/>
              <a:gd name="connsiteX3876" fmla="*/ 8503849 w 11409980"/>
              <a:gd name="connsiteY3876" fmla="*/ 5486210 h 5602943"/>
              <a:gd name="connsiteX3877" fmla="*/ 8482185 w 11409980"/>
              <a:gd name="connsiteY3877" fmla="*/ 5487766 h 5602943"/>
              <a:gd name="connsiteX3878" fmla="*/ 8419307 w 11409980"/>
              <a:gd name="connsiteY3878" fmla="*/ 5476612 h 5602943"/>
              <a:gd name="connsiteX3879" fmla="*/ 8172022 w 11409980"/>
              <a:gd name="connsiteY3879" fmla="*/ 5460010 h 5602943"/>
              <a:gd name="connsiteX3880" fmla="*/ 8085895 w 11409980"/>
              <a:gd name="connsiteY3880" fmla="*/ 5454822 h 5602943"/>
              <a:gd name="connsiteX3881" fmla="*/ 8056305 w 11409980"/>
              <a:gd name="connsiteY3881" fmla="*/ 5449634 h 5602943"/>
              <a:gd name="connsiteX3882" fmla="*/ 8027244 w 11409980"/>
              <a:gd name="connsiteY3882" fmla="*/ 5445483 h 5602943"/>
              <a:gd name="connsiteX3883" fmla="*/ 8000296 w 11409980"/>
              <a:gd name="connsiteY3883" fmla="*/ 5444964 h 5602943"/>
              <a:gd name="connsiteX3884" fmla="*/ 7982859 w 11409980"/>
              <a:gd name="connsiteY3884" fmla="*/ 5443408 h 5602943"/>
              <a:gd name="connsiteX3885" fmla="*/ 7940060 w 11409980"/>
              <a:gd name="connsiteY3885" fmla="*/ 5440554 h 5602943"/>
              <a:gd name="connsiteX3886" fmla="*/ 7784714 w 11409980"/>
              <a:gd name="connsiteY3886" fmla="*/ 5423174 h 5602943"/>
              <a:gd name="connsiteX3887" fmla="*/ 7776788 w 11409980"/>
              <a:gd name="connsiteY3887" fmla="*/ 5417208 h 5602943"/>
              <a:gd name="connsiteX3888" fmla="*/ 7760936 w 11409980"/>
              <a:gd name="connsiteY3888" fmla="*/ 5429400 h 5602943"/>
              <a:gd name="connsiteX3889" fmla="*/ 7756181 w 11409980"/>
              <a:gd name="connsiteY3889" fmla="*/ 5425250 h 5602943"/>
              <a:gd name="connsiteX3890" fmla="*/ 7735574 w 11409980"/>
              <a:gd name="connsiteY3890" fmla="*/ 5413576 h 5602943"/>
              <a:gd name="connsiteX3891" fmla="*/ 7727648 w 11409980"/>
              <a:gd name="connsiteY3891" fmla="*/ 5418764 h 5602943"/>
              <a:gd name="connsiteX3892" fmla="*/ 7718137 w 11409980"/>
              <a:gd name="connsiteY3892" fmla="*/ 5439776 h 5602943"/>
              <a:gd name="connsiteX3893" fmla="*/ 7709683 w 11409980"/>
              <a:gd name="connsiteY3893" fmla="*/ 5433032 h 5602943"/>
              <a:gd name="connsiteX3894" fmla="*/ 7561734 w 11409980"/>
              <a:gd name="connsiteY3894" fmla="*/ 5428362 h 5602943"/>
              <a:gd name="connsiteX3895" fmla="*/ 7489345 w 11409980"/>
              <a:gd name="connsiteY3895" fmla="*/ 5427584 h 5602943"/>
              <a:gd name="connsiteX3896" fmla="*/ 7503083 w 11409980"/>
              <a:gd name="connsiteY3896" fmla="*/ 5417208 h 5602943"/>
              <a:gd name="connsiteX3897" fmla="*/ 7495686 w 11409980"/>
              <a:gd name="connsiteY3897" fmla="*/ 5408388 h 5602943"/>
              <a:gd name="connsiteX3898" fmla="*/ 7445489 w 11409980"/>
              <a:gd name="connsiteY3898" fmla="*/ 5409166 h 5602943"/>
              <a:gd name="connsiteX3899" fmla="*/ 7392122 w 11409980"/>
              <a:gd name="connsiteY3899" fmla="*/ 5411242 h 5602943"/>
              <a:gd name="connsiteX3900" fmla="*/ 7387895 w 11409980"/>
              <a:gd name="connsiteY3900" fmla="*/ 5402422 h 5602943"/>
              <a:gd name="connsiteX3901" fmla="*/ 7237833 w 11409980"/>
              <a:gd name="connsiteY3901" fmla="*/ 5399828 h 5602943"/>
              <a:gd name="connsiteX3902" fmla="*/ 7123173 w 11409980"/>
              <a:gd name="connsiteY3902" fmla="*/ 5419542 h 5602943"/>
              <a:gd name="connsiteX3903" fmla="*/ 7170728 w 11409980"/>
              <a:gd name="connsiteY3903" fmla="*/ 5423952 h 5602943"/>
              <a:gd name="connsiteX3904" fmla="*/ 7282217 w 11409980"/>
              <a:gd name="connsiteY3904" fmla="*/ 5428622 h 5602943"/>
              <a:gd name="connsiteX3905" fmla="*/ 7281689 w 11409980"/>
              <a:gd name="connsiteY3905" fmla="*/ 5440554 h 5602943"/>
              <a:gd name="connsiteX3906" fmla="*/ 7449188 w 11409980"/>
              <a:gd name="connsiteY3906" fmla="*/ 5424471 h 5602943"/>
              <a:gd name="connsiteX3907" fmla="*/ 7470852 w 11409980"/>
              <a:gd name="connsiteY3907" fmla="*/ 5423952 h 5602943"/>
              <a:gd name="connsiteX3908" fmla="*/ 7463983 w 11409980"/>
              <a:gd name="connsiteY3908" fmla="*/ 5441073 h 5602943"/>
              <a:gd name="connsiteX3909" fmla="*/ 7421183 w 11409980"/>
              <a:gd name="connsiteY3909" fmla="*/ 5450671 h 5602943"/>
              <a:gd name="connsiteX3910" fmla="*/ 7483005 w 11409980"/>
              <a:gd name="connsiteY3910" fmla="*/ 5465198 h 5602943"/>
              <a:gd name="connsiteX3911" fmla="*/ 7562791 w 11409980"/>
              <a:gd name="connsiteY3911" fmla="*/ 5474796 h 5602943"/>
              <a:gd name="connsiteX3912" fmla="*/ 7642578 w 11409980"/>
              <a:gd name="connsiteY3912" fmla="*/ 5484654 h 5602943"/>
              <a:gd name="connsiteX3913" fmla="*/ 7726063 w 11409980"/>
              <a:gd name="connsiteY3913" fmla="*/ 5489842 h 5602943"/>
              <a:gd name="connsiteX3914" fmla="*/ 7782600 w 11409980"/>
              <a:gd name="connsiteY3914" fmla="*/ 5497105 h 5602943"/>
              <a:gd name="connsiteX3915" fmla="*/ 7861858 w 11409980"/>
              <a:gd name="connsiteY3915" fmla="*/ 5502812 h 5602943"/>
              <a:gd name="connsiteX3916" fmla="*/ 7957497 w 11409980"/>
              <a:gd name="connsiteY3916" fmla="*/ 5507222 h 5602943"/>
              <a:gd name="connsiteX3917" fmla="*/ 8008750 w 11409980"/>
              <a:gd name="connsiteY3917" fmla="*/ 5523046 h 5602943"/>
              <a:gd name="connsiteX3918" fmla="*/ 8320499 w 11409980"/>
              <a:gd name="connsiteY3918" fmla="*/ 5546652 h 5602943"/>
              <a:gd name="connsiteX3919" fmla="*/ 8331595 w 11409980"/>
              <a:gd name="connsiteY3919" fmla="*/ 5552878 h 5602943"/>
              <a:gd name="connsiteX3920" fmla="*/ 8357486 w 11409980"/>
              <a:gd name="connsiteY3920" fmla="*/ 5557288 h 5602943"/>
              <a:gd name="connsiteX3921" fmla="*/ 8382848 w 11409980"/>
              <a:gd name="connsiteY3921" fmla="*/ 5562476 h 5602943"/>
              <a:gd name="connsiteX3922" fmla="*/ 8343219 w 11409980"/>
              <a:gd name="connsiteY3922" fmla="*/ 5566886 h 5602943"/>
              <a:gd name="connsiteX3923" fmla="*/ 8100161 w 11409980"/>
              <a:gd name="connsiteY3923" fmla="*/ 5564810 h 5602943"/>
              <a:gd name="connsiteX3924" fmla="*/ 8090650 w 11409980"/>
              <a:gd name="connsiteY3924" fmla="*/ 5558066 h 5602943"/>
              <a:gd name="connsiteX3925" fmla="*/ 8039925 w 11409980"/>
              <a:gd name="connsiteY3925" fmla="*/ 5547430 h 5602943"/>
              <a:gd name="connsiteX3926" fmla="*/ 7830684 w 11409980"/>
              <a:gd name="connsiteY3926" fmla="*/ 5529012 h 5602943"/>
              <a:gd name="connsiteX3927" fmla="*/ 7633067 w 11409980"/>
              <a:gd name="connsiteY3927" fmla="*/ 5528234 h 5602943"/>
              <a:gd name="connsiteX3928" fmla="*/ 7679036 w 11409980"/>
              <a:gd name="connsiteY3928" fmla="*/ 5529790 h 5602943"/>
              <a:gd name="connsiteX3929" fmla="*/ 7739801 w 11409980"/>
              <a:gd name="connsiteY3929" fmla="*/ 5535497 h 5602943"/>
              <a:gd name="connsiteX3930" fmla="*/ 7720251 w 11409980"/>
              <a:gd name="connsiteY3930" fmla="*/ 5546652 h 5602943"/>
              <a:gd name="connsiteX3931" fmla="*/ 7563848 w 11409980"/>
              <a:gd name="connsiteY3931" fmla="*/ 5529012 h 5602943"/>
              <a:gd name="connsiteX3932" fmla="*/ 7391065 w 11409980"/>
              <a:gd name="connsiteY3932" fmla="*/ 5516042 h 5602943"/>
              <a:gd name="connsiteX3933" fmla="*/ 7339812 w 11409980"/>
              <a:gd name="connsiteY3933" fmla="*/ 5503850 h 5602943"/>
              <a:gd name="connsiteX3934" fmla="*/ 7340340 w 11409980"/>
              <a:gd name="connsiteY3934" fmla="*/ 5492176 h 5602943"/>
              <a:gd name="connsiteX3935" fmla="*/ 7344567 w 11409980"/>
              <a:gd name="connsiteY3935" fmla="*/ 5483356 h 5602943"/>
              <a:gd name="connsiteX3936" fmla="*/ 7294899 w 11409980"/>
              <a:gd name="connsiteY3936" fmla="*/ 5479206 h 5602943"/>
              <a:gd name="connsiteX3937" fmla="*/ 7252099 w 11409980"/>
              <a:gd name="connsiteY3937" fmla="*/ 5475574 h 5602943"/>
              <a:gd name="connsiteX3938" fmla="*/ 7245759 w 11409980"/>
              <a:gd name="connsiteY3938" fmla="*/ 5468052 h 5602943"/>
              <a:gd name="connsiteX3939" fmla="*/ 7214584 w 11409980"/>
              <a:gd name="connsiteY3939" fmla="*/ 5462344 h 5602943"/>
              <a:gd name="connsiteX3940" fmla="*/ 7178653 w 11409980"/>
              <a:gd name="connsiteY3940" fmla="*/ 5454044 h 5602943"/>
              <a:gd name="connsiteX3941" fmla="*/ 7050784 w 11409980"/>
              <a:gd name="connsiteY3941" fmla="*/ 5444186 h 5602943"/>
              <a:gd name="connsiteX3942" fmla="*/ 6923442 w 11409980"/>
              <a:gd name="connsiteY3942" fmla="*/ 5444186 h 5602943"/>
              <a:gd name="connsiteX3943" fmla="*/ 6886984 w 11409980"/>
              <a:gd name="connsiteY3943" fmla="*/ 5467274 h 5602943"/>
              <a:gd name="connsiteX3944" fmla="*/ 6836258 w 11409980"/>
              <a:gd name="connsiteY3944" fmla="*/ 5459232 h 5602943"/>
              <a:gd name="connsiteX3945" fmla="*/ 6869018 w 11409980"/>
              <a:gd name="connsiteY3945" fmla="*/ 5428362 h 5602943"/>
              <a:gd name="connsiteX3946" fmla="*/ 6888569 w 11409980"/>
              <a:gd name="connsiteY3946" fmla="*/ 5426806 h 5602943"/>
              <a:gd name="connsiteX3947" fmla="*/ 6882756 w 11409980"/>
              <a:gd name="connsiteY3947" fmla="*/ 5407610 h 5602943"/>
              <a:gd name="connsiteX3948" fmla="*/ 6875887 w 11409980"/>
              <a:gd name="connsiteY3948" fmla="*/ 5395418 h 5602943"/>
              <a:gd name="connsiteX3949" fmla="*/ 6862678 w 11409980"/>
              <a:gd name="connsiteY3949" fmla="*/ 5383744 h 5602943"/>
              <a:gd name="connsiteX3950" fmla="*/ 6914460 w 11409980"/>
              <a:gd name="connsiteY3950" fmla="*/ 5367142 h 5602943"/>
              <a:gd name="connsiteX3951" fmla="*/ 6963600 w 11409980"/>
              <a:gd name="connsiteY3951" fmla="*/ 5351837 h 5602943"/>
              <a:gd name="connsiteX3952" fmla="*/ 6919744 w 11409980"/>
              <a:gd name="connsiteY3952" fmla="*/ 5354950 h 5602943"/>
              <a:gd name="connsiteX3953" fmla="*/ 6871132 w 11409980"/>
              <a:gd name="connsiteY3953" fmla="*/ 5347428 h 5602943"/>
              <a:gd name="connsiteX3954" fmla="*/ 6808782 w 11409980"/>
              <a:gd name="connsiteY3954" fmla="*/ 5342498 h 5602943"/>
              <a:gd name="connsiteX3955" fmla="*/ 6749074 w 11409980"/>
              <a:gd name="connsiteY3955" fmla="*/ 5327194 h 5602943"/>
              <a:gd name="connsiteX3956" fmla="*/ 6738507 w 11409980"/>
              <a:gd name="connsiteY3956" fmla="*/ 5319930 h 5602943"/>
              <a:gd name="connsiteX3957" fmla="*/ 6715786 w 11409980"/>
              <a:gd name="connsiteY3957" fmla="*/ 5329528 h 5602943"/>
              <a:gd name="connsiteX3958" fmla="*/ 6632829 w 11409980"/>
              <a:gd name="connsiteY3958" fmla="*/ 5329528 h 5602943"/>
              <a:gd name="connsiteX3959" fmla="*/ 6607467 w 11409980"/>
              <a:gd name="connsiteY3959" fmla="*/ 5322784 h 5602943"/>
              <a:gd name="connsiteX3960" fmla="*/ 6585803 w 11409980"/>
              <a:gd name="connsiteY3960" fmla="*/ 5343796 h 5602943"/>
              <a:gd name="connsiteX3961" fmla="*/ 6640755 w 11409980"/>
              <a:gd name="connsiteY3961" fmla="*/ 5366364 h 5602943"/>
              <a:gd name="connsiteX3962" fmla="*/ 6661362 w 11409980"/>
              <a:gd name="connsiteY3962" fmla="*/ 5369996 h 5602943"/>
              <a:gd name="connsiteX3963" fmla="*/ 6686725 w 11409980"/>
              <a:gd name="connsiteY3963" fmla="*/ 5373628 h 5602943"/>
              <a:gd name="connsiteX3964" fmla="*/ 6714729 w 11409980"/>
              <a:gd name="connsiteY3964" fmla="*/ 5378038 h 5602943"/>
              <a:gd name="connsiteX3965" fmla="*/ 6550401 w 11409980"/>
              <a:gd name="connsiteY3965" fmla="*/ 5372330 h 5602943"/>
              <a:gd name="connsiteX3966" fmla="*/ 6539305 w 11409980"/>
              <a:gd name="connsiteY3966" fmla="*/ 5369218 h 5602943"/>
              <a:gd name="connsiteX3967" fmla="*/ 6534021 w 11409980"/>
              <a:gd name="connsiteY3967" fmla="*/ 5384782 h 5602943"/>
              <a:gd name="connsiteX3968" fmla="*/ 6520811 w 11409980"/>
              <a:gd name="connsiteY3968" fmla="*/ 5380372 h 5602943"/>
              <a:gd name="connsiteX3969" fmla="*/ 6491221 w 11409980"/>
              <a:gd name="connsiteY3969" fmla="*/ 5370774 h 5602943"/>
              <a:gd name="connsiteX3970" fmla="*/ 6467444 w 11409980"/>
              <a:gd name="connsiteY3970" fmla="*/ 5380372 h 5602943"/>
              <a:gd name="connsiteX3971" fmla="*/ 6484881 w 11409980"/>
              <a:gd name="connsiteY3971" fmla="*/ 5385820 h 5602943"/>
              <a:gd name="connsiteX3972" fmla="*/ 6485409 w 11409980"/>
              <a:gd name="connsiteY3972" fmla="*/ 5409166 h 5602943"/>
              <a:gd name="connsiteX3973" fmla="*/ 6365993 w 11409980"/>
              <a:gd name="connsiteY3973" fmla="*/ 5438998 h 5602943"/>
              <a:gd name="connsiteX3974" fmla="*/ 6324251 w 11409980"/>
              <a:gd name="connsiteY3974" fmla="*/ 5452228 h 5602943"/>
              <a:gd name="connsiteX3975" fmla="*/ 6346443 w 11409980"/>
              <a:gd name="connsiteY3975" fmla="*/ 5458454 h 5602943"/>
              <a:gd name="connsiteX3976" fmla="*/ 6341159 w 11409980"/>
              <a:gd name="connsiteY3976" fmla="*/ 5502034 h 5602943"/>
              <a:gd name="connsiteX3977" fmla="*/ 6337989 w 11409980"/>
              <a:gd name="connsiteY3977" fmla="*/ 5509556 h 5602943"/>
              <a:gd name="connsiteX3978" fmla="*/ 6397168 w 11409980"/>
              <a:gd name="connsiteY3978" fmla="*/ 5508778 h 5602943"/>
              <a:gd name="connsiteX3979" fmla="*/ 6426758 w 11409980"/>
              <a:gd name="connsiteY3979" fmla="*/ 5505406 h 5602943"/>
              <a:gd name="connsiteX3980" fmla="*/ 6419361 w 11409980"/>
              <a:gd name="connsiteY3980" fmla="*/ 5494252 h 5602943"/>
              <a:gd name="connsiteX3981" fmla="*/ 6405623 w 11409980"/>
              <a:gd name="connsiteY3981" fmla="*/ 5483876 h 5602943"/>
              <a:gd name="connsiteX3982" fmla="*/ 6389771 w 11409980"/>
              <a:gd name="connsiteY3982" fmla="*/ 5489842 h 5602943"/>
              <a:gd name="connsiteX3983" fmla="*/ 6381845 w 11409980"/>
              <a:gd name="connsiteY3983" fmla="*/ 5493474 h 5602943"/>
              <a:gd name="connsiteX3984" fmla="*/ 6398225 w 11409980"/>
              <a:gd name="connsiteY3984" fmla="*/ 5465198 h 5602943"/>
              <a:gd name="connsiteX3985" fmla="*/ 6444195 w 11409980"/>
              <a:gd name="connsiteY3985" fmla="*/ 5453784 h 5602943"/>
              <a:gd name="connsiteX3986" fmla="*/ 6457933 w 11409980"/>
              <a:gd name="connsiteY3986" fmla="*/ 5454822 h 5602943"/>
              <a:gd name="connsiteX3987" fmla="*/ 6492806 w 11409980"/>
              <a:gd name="connsiteY3987" fmla="*/ 5462864 h 5602943"/>
              <a:gd name="connsiteX3988" fmla="*/ 6508130 w 11409980"/>
              <a:gd name="connsiteY3988" fmla="*/ 5468830 h 5602943"/>
              <a:gd name="connsiteX3989" fmla="*/ 6533492 w 11409980"/>
              <a:gd name="connsiteY3989" fmla="*/ 5473240 h 5602943"/>
              <a:gd name="connsiteX3990" fmla="*/ 6562025 w 11409980"/>
              <a:gd name="connsiteY3990" fmla="*/ 5463642 h 5602943"/>
              <a:gd name="connsiteX3991" fmla="*/ 6582104 w 11409980"/>
              <a:gd name="connsiteY3991" fmla="*/ 5454822 h 5602943"/>
              <a:gd name="connsiteX3992" fmla="*/ 6607467 w 11409980"/>
              <a:gd name="connsiteY3992" fmla="*/ 5459232 h 5602943"/>
              <a:gd name="connsiteX3993" fmla="*/ 6606410 w 11409980"/>
              <a:gd name="connsiteY3993" fmla="*/ 5467274 h 5602943"/>
              <a:gd name="connsiteX3994" fmla="*/ 6617506 w 11409980"/>
              <a:gd name="connsiteY3994" fmla="*/ 5474796 h 5602943"/>
              <a:gd name="connsiteX3995" fmla="*/ 6644982 w 11409980"/>
              <a:gd name="connsiteY3995" fmla="*/ 5485432 h 5602943"/>
              <a:gd name="connsiteX3996" fmla="*/ 6660834 w 11409980"/>
              <a:gd name="connsiteY3996" fmla="*/ 5497884 h 5602943"/>
              <a:gd name="connsiteX3997" fmla="*/ 6677214 w 11409980"/>
              <a:gd name="connsiteY3997" fmla="*/ 5500218 h 5602943"/>
              <a:gd name="connsiteX3998" fmla="*/ 6725297 w 11409980"/>
              <a:gd name="connsiteY3998" fmla="*/ 5490620 h 5602943"/>
              <a:gd name="connsiteX3999" fmla="*/ 6735336 w 11409980"/>
              <a:gd name="connsiteY3999" fmla="*/ 5479206 h 5602943"/>
              <a:gd name="connsiteX4000" fmla="*/ 6722127 w 11409980"/>
              <a:gd name="connsiteY4000" fmla="*/ 5469608 h 5602943"/>
              <a:gd name="connsiteX4001" fmla="*/ 6706803 w 11409980"/>
              <a:gd name="connsiteY4001" fmla="*/ 5465198 h 5602943"/>
              <a:gd name="connsiteX4002" fmla="*/ 6756472 w 11409980"/>
              <a:gd name="connsiteY4002" fmla="*/ 5453006 h 5602943"/>
              <a:gd name="connsiteX4003" fmla="*/ 6760699 w 11409980"/>
              <a:gd name="connsiteY4003" fmla="*/ 5446262 h 5602943"/>
              <a:gd name="connsiteX4004" fmla="*/ 6759642 w 11409980"/>
              <a:gd name="connsiteY4004" fmla="*/ 5431994 h 5602943"/>
              <a:gd name="connsiteX4005" fmla="*/ 6773380 w 11409980"/>
              <a:gd name="connsiteY4005" fmla="*/ 5433810 h 5602943"/>
              <a:gd name="connsiteX4006" fmla="*/ 6795572 w 11409980"/>
              <a:gd name="connsiteY4006" fmla="*/ 5441852 h 5602943"/>
              <a:gd name="connsiteX4007" fmla="*/ 6816180 w 11409980"/>
              <a:gd name="connsiteY4007" fmla="*/ 5464420 h 5602943"/>
              <a:gd name="connsiteX4008" fmla="*/ 6797158 w 11409980"/>
              <a:gd name="connsiteY4008" fmla="*/ 5491398 h 5602943"/>
              <a:gd name="connsiteX4009" fmla="*/ 6727411 w 11409980"/>
              <a:gd name="connsiteY4009" fmla="*/ 5504628 h 5602943"/>
              <a:gd name="connsiteX4010" fmla="*/ 6678799 w 11409980"/>
              <a:gd name="connsiteY4010" fmla="*/ 5514486 h 5602943"/>
              <a:gd name="connsiteX4011" fmla="*/ 6737450 w 11409980"/>
              <a:gd name="connsiteY4011" fmla="*/ 5520452 h 5602943"/>
              <a:gd name="connsiteX4012" fmla="*/ 6833088 w 11409980"/>
              <a:gd name="connsiteY4012" fmla="*/ 5513966 h 5602943"/>
              <a:gd name="connsiteX4013" fmla="*/ 6839957 w 11409980"/>
              <a:gd name="connsiteY4013" fmla="*/ 5508778 h 5602943"/>
              <a:gd name="connsiteX4014" fmla="*/ 7099395 w 11409980"/>
              <a:gd name="connsiteY4014" fmla="*/ 5489842 h 5602943"/>
              <a:gd name="connsiteX4015" fmla="*/ 7220396 w 11409980"/>
              <a:gd name="connsiteY4015" fmla="*/ 5486210 h 5602943"/>
              <a:gd name="connsiteX4016" fmla="*/ 6971526 w 11409980"/>
              <a:gd name="connsiteY4016" fmla="*/ 5530828 h 5602943"/>
              <a:gd name="connsiteX4017" fmla="*/ 6794516 w 11409980"/>
              <a:gd name="connsiteY4017" fmla="*/ 5561698 h 5602943"/>
              <a:gd name="connsiteX4018" fmla="*/ 6811952 w 11409980"/>
              <a:gd name="connsiteY4018" fmla="*/ 5564810 h 5602943"/>
              <a:gd name="connsiteX4019" fmla="*/ 6824105 w 11409980"/>
              <a:gd name="connsiteY4019" fmla="*/ 5568442 h 5602943"/>
              <a:gd name="connsiteX4020" fmla="*/ 6750131 w 11409980"/>
              <a:gd name="connsiteY4020" fmla="*/ 5578040 h 5602943"/>
              <a:gd name="connsiteX4021" fmla="*/ 6680912 w 11409980"/>
              <a:gd name="connsiteY4021" fmla="*/ 5587898 h 5602943"/>
              <a:gd name="connsiteX4022" fmla="*/ 6717371 w 11409980"/>
              <a:gd name="connsiteY4022" fmla="*/ 5593864 h 5602943"/>
              <a:gd name="connsiteX4023" fmla="*/ 6861093 w 11409980"/>
              <a:gd name="connsiteY4023" fmla="*/ 5596458 h 5602943"/>
              <a:gd name="connsiteX4024" fmla="*/ 6948276 w 11409980"/>
              <a:gd name="connsiteY4024" fmla="*/ 5598274 h 5602943"/>
              <a:gd name="connsiteX4025" fmla="*/ 6951975 w 11409980"/>
              <a:gd name="connsiteY4025" fmla="*/ 5602943 h 5602943"/>
              <a:gd name="connsiteX4026" fmla="*/ 6471143 w 11409980"/>
              <a:gd name="connsiteY4026" fmla="*/ 5602943 h 5602943"/>
              <a:gd name="connsiteX4027" fmla="*/ 6466387 w 11409980"/>
              <a:gd name="connsiteY4027" fmla="*/ 5602943 h 5602943"/>
              <a:gd name="connsiteX4028" fmla="*/ 6394526 w 11409980"/>
              <a:gd name="connsiteY4028" fmla="*/ 5602943 h 5602943"/>
              <a:gd name="connsiteX4029" fmla="*/ 6397697 w 11409980"/>
              <a:gd name="connsiteY4029" fmla="*/ 5600868 h 5602943"/>
              <a:gd name="connsiteX4030" fmla="*/ 6381845 w 11409980"/>
              <a:gd name="connsiteY4030" fmla="*/ 5601646 h 5602943"/>
              <a:gd name="connsiteX4031" fmla="*/ 6380788 w 11409980"/>
              <a:gd name="connsiteY4031" fmla="*/ 5602943 h 5602943"/>
              <a:gd name="connsiteX4032" fmla="*/ 6203250 w 11409980"/>
              <a:gd name="connsiteY4032" fmla="*/ 5602943 h 5602943"/>
              <a:gd name="connsiteX4033" fmla="*/ 6147241 w 11409980"/>
              <a:gd name="connsiteY4033" fmla="*/ 5599052 h 5602943"/>
              <a:gd name="connsiteX4034" fmla="*/ 6099158 w 11409980"/>
              <a:gd name="connsiteY4034" fmla="*/ 5602943 h 5602943"/>
              <a:gd name="connsiteX4035" fmla="*/ 6078551 w 11409980"/>
              <a:gd name="connsiteY4035" fmla="*/ 5602943 h 5602943"/>
              <a:gd name="connsiteX4036" fmla="*/ 6078551 w 11409980"/>
              <a:gd name="connsiteY4036" fmla="*/ 5600090 h 5602943"/>
              <a:gd name="connsiteX4037" fmla="*/ 6069040 w 11409980"/>
              <a:gd name="connsiteY4037" fmla="*/ 5601646 h 5602943"/>
              <a:gd name="connsiteX4038" fmla="*/ 6068511 w 11409980"/>
              <a:gd name="connsiteY4038" fmla="*/ 5602943 h 5602943"/>
              <a:gd name="connsiteX4039" fmla="*/ 6052131 w 11409980"/>
              <a:gd name="connsiteY4039" fmla="*/ 5602943 h 5602943"/>
              <a:gd name="connsiteX4040" fmla="*/ 6044206 w 11409980"/>
              <a:gd name="connsiteY4040" fmla="*/ 5602943 h 5602943"/>
              <a:gd name="connsiteX4041" fmla="*/ 5985026 w 11409980"/>
              <a:gd name="connsiteY4041" fmla="*/ 5602943 h 5602943"/>
              <a:gd name="connsiteX4042" fmla="*/ 5930602 w 11409980"/>
              <a:gd name="connsiteY4042" fmla="*/ 5602943 h 5602943"/>
              <a:gd name="connsiteX4043" fmla="*/ 5934301 w 11409980"/>
              <a:gd name="connsiteY4043" fmla="*/ 5597496 h 5602943"/>
              <a:gd name="connsiteX4044" fmla="*/ 5916864 w 11409980"/>
              <a:gd name="connsiteY4044" fmla="*/ 5593864 h 5602943"/>
              <a:gd name="connsiteX4045" fmla="*/ 5898371 w 11409980"/>
              <a:gd name="connsiteY4045" fmla="*/ 5599312 h 5602943"/>
              <a:gd name="connsiteX4046" fmla="*/ 5902069 w 11409980"/>
              <a:gd name="connsiteY4046" fmla="*/ 5602943 h 5602943"/>
              <a:gd name="connsiteX4047" fmla="*/ 1875228 w 11409980"/>
              <a:gd name="connsiteY4047" fmla="*/ 5602943 h 5602943"/>
              <a:gd name="connsiteX4048" fmla="*/ 1862547 w 11409980"/>
              <a:gd name="connsiteY4048" fmla="*/ 5598274 h 5602943"/>
              <a:gd name="connsiteX4049" fmla="*/ 1850922 w 11409980"/>
              <a:gd name="connsiteY4049" fmla="*/ 5602424 h 5602943"/>
              <a:gd name="connsiteX4050" fmla="*/ 1851979 w 11409980"/>
              <a:gd name="connsiteY4050" fmla="*/ 5602943 h 5602943"/>
              <a:gd name="connsiteX4051" fmla="*/ 1670742 w 11409980"/>
              <a:gd name="connsiteY4051" fmla="*/ 5602943 h 5602943"/>
              <a:gd name="connsiteX4052" fmla="*/ 1650664 w 11409980"/>
              <a:gd name="connsiteY4052" fmla="*/ 5594902 h 5602943"/>
              <a:gd name="connsiteX4053" fmla="*/ 1653834 w 11409980"/>
              <a:gd name="connsiteY4053" fmla="*/ 5602943 h 5602943"/>
              <a:gd name="connsiteX4054" fmla="*/ 1513811 w 11409980"/>
              <a:gd name="connsiteY4054" fmla="*/ 5602943 h 5602943"/>
              <a:gd name="connsiteX4055" fmla="*/ 1505357 w 11409980"/>
              <a:gd name="connsiteY4055" fmla="*/ 5600868 h 5602943"/>
              <a:gd name="connsiteX4056" fmla="*/ 1501658 w 11409980"/>
              <a:gd name="connsiteY4056" fmla="*/ 5602943 h 5602943"/>
              <a:gd name="connsiteX4057" fmla="*/ 1326762 w 11409980"/>
              <a:gd name="connsiteY4057" fmla="*/ 5602943 h 5602943"/>
              <a:gd name="connsiteX4058" fmla="*/ 1254901 w 11409980"/>
              <a:gd name="connsiteY4058" fmla="*/ 5591010 h 5602943"/>
              <a:gd name="connsiteX4059" fmla="*/ 1262299 w 11409980"/>
              <a:gd name="connsiteY4059" fmla="*/ 5602943 h 5602943"/>
              <a:gd name="connsiteX4060" fmla="*/ 1234823 w 11409980"/>
              <a:gd name="connsiteY4060" fmla="*/ 5602943 h 5602943"/>
              <a:gd name="connsiteX4061" fmla="*/ 1236408 w 11409980"/>
              <a:gd name="connsiteY4061" fmla="*/ 5581412 h 5602943"/>
              <a:gd name="connsiteX4062" fmla="*/ 1218971 w 11409980"/>
              <a:gd name="connsiteY4062" fmla="*/ 5558066 h 5602943"/>
              <a:gd name="connsiteX4063" fmla="*/ 1193080 w 11409980"/>
              <a:gd name="connsiteY4063" fmla="*/ 5545096 h 5602943"/>
              <a:gd name="connsiteX4064" fmla="*/ 1166661 w 11409980"/>
              <a:gd name="connsiteY4064" fmla="*/ 5535497 h 5602943"/>
              <a:gd name="connsiteX4065" fmla="*/ 1117521 w 11409980"/>
              <a:gd name="connsiteY4065" fmla="*/ 5513188 h 5602943"/>
              <a:gd name="connsiteX4066" fmla="*/ 1108010 w 11409980"/>
              <a:gd name="connsiteY4066" fmla="*/ 5480244 h 5602943"/>
              <a:gd name="connsiteX4067" fmla="*/ 1105368 w 11409980"/>
              <a:gd name="connsiteY4067" fmla="*/ 5462864 h 5602943"/>
              <a:gd name="connsiteX4068" fmla="*/ 1062568 w 11409980"/>
              <a:gd name="connsiteY4068" fmla="*/ 5419542 h 5602943"/>
              <a:gd name="connsiteX4069" fmla="*/ 1081590 w 11409980"/>
              <a:gd name="connsiteY4069" fmla="*/ 5422396 h 5602943"/>
              <a:gd name="connsiteX4070" fmla="*/ 1160320 w 11409980"/>
              <a:gd name="connsiteY4070" fmla="*/ 5459232 h 5602943"/>
              <a:gd name="connsiteX4071" fmla="*/ 1183569 w 11409980"/>
              <a:gd name="connsiteY4071" fmla="*/ 5468830 h 5602943"/>
              <a:gd name="connsiteX4072" fmla="*/ 1170359 w 11409980"/>
              <a:gd name="connsiteY4072" fmla="*/ 5478428 h 5602943"/>
              <a:gd name="connsiteX4073" fmla="*/ 1229010 w 11409980"/>
              <a:gd name="connsiteY4073" fmla="*/ 5495808 h 5602943"/>
              <a:gd name="connsiteX4074" fmla="*/ 1257543 w 11409980"/>
              <a:gd name="connsiteY4074" fmla="*/ 5495808 h 5602943"/>
              <a:gd name="connsiteX4075" fmla="*/ 1235879 w 11409980"/>
              <a:gd name="connsiteY4075" fmla="*/ 5479206 h 5602943"/>
              <a:gd name="connsiteX4076" fmla="*/ 1133372 w 11409980"/>
              <a:gd name="connsiteY4076" fmla="*/ 5412020 h 5602943"/>
              <a:gd name="connsiteX4077" fmla="*/ 929943 w 11409980"/>
              <a:gd name="connsiteY4077" fmla="*/ 5396196 h 5602943"/>
              <a:gd name="connsiteX4078" fmla="*/ 894541 w 11409980"/>
              <a:gd name="connsiteY4078" fmla="*/ 5396196 h 5602943"/>
              <a:gd name="connsiteX4079" fmla="*/ 879218 w 11409980"/>
              <a:gd name="connsiteY4079" fmla="*/ 5382966 h 5602943"/>
              <a:gd name="connsiteX4080" fmla="*/ 890314 w 11409980"/>
              <a:gd name="connsiteY4080" fmla="*/ 5372849 h 5602943"/>
              <a:gd name="connsiteX4081" fmla="*/ 905109 w 11409980"/>
              <a:gd name="connsiteY4081" fmla="*/ 5363510 h 5602943"/>
              <a:gd name="connsiteX4082" fmla="*/ 896655 w 11409980"/>
              <a:gd name="connsiteY4082" fmla="*/ 5352616 h 5602943"/>
              <a:gd name="connsiteX4083" fmla="*/ 887672 w 11409980"/>
              <a:gd name="connsiteY4083" fmla="*/ 5345352 h 5602943"/>
              <a:gd name="connsiteX4084" fmla="*/ 914091 w 11409980"/>
              <a:gd name="connsiteY4084" fmla="*/ 5344574 h 5602943"/>
              <a:gd name="connsiteX4085" fmla="*/ 926773 w 11409980"/>
              <a:gd name="connsiteY4085" fmla="*/ 5355988 h 5602943"/>
              <a:gd name="connsiteX4086" fmla="*/ 918847 w 11409980"/>
              <a:gd name="connsiteY4086" fmla="*/ 5367920 h 5602943"/>
              <a:gd name="connsiteX4087" fmla="*/ 957419 w 11409980"/>
              <a:gd name="connsiteY4087" fmla="*/ 5362732 h 5602943"/>
              <a:gd name="connsiteX4088" fmla="*/ 981197 w 11409980"/>
              <a:gd name="connsiteY4088" fmla="*/ 5359620 h 5602943"/>
              <a:gd name="connsiteX4089" fmla="*/ 1106424 w 11409980"/>
              <a:gd name="connsiteY4089" fmla="*/ 5382966 h 5602943"/>
              <a:gd name="connsiteX4090" fmla="*/ 1139184 w 11409980"/>
              <a:gd name="connsiteY4090" fmla="*/ 5355988 h 5602943"/>
              <a:gd name="connsiteX4091" fmla="*/ 1110123 w 11409980"/>
              <a:gd name="connsiteY4091" fmla="*/ 5350540 h 5602943"/>
              <a:gd name="connsiteX4092" fmla="*/ 992293 w 11409980"/>
              <a:gd name="connsiteY4092" fmla="*/ 5281538 h 5602943"/>
              <a:gd name="connsiteX4093" fmla="*/ 1025053 w 11409980"/>
              <a:gd name="connsiteY4093" fmla="*/ 5295286 h 5602943"/>
              <a:gd name="connsiteX4094" fmla="*/ 1056228 w 11409980"/>
              <a:gd name="connsiteY4094" fmla="*/ 5322784 h 5602943"/>
              <a:gd name="connsiteX4095" fmla="*/ 1054114 w 11409980"/>
              <a:gd name="connsiteY4095" fmla="*/ 5296584 h 5602943"/>
              <a:gd name="connsiteX4096" fmla="*/ 1067324 w 11409980"/>
              <a:gd name="connsiteY4096" fmla="*/ 5268308 h 5602943"/>
              <a:gd name="connsiteX4097" fmla="*/ 1094272 w 11409980"/>
              <a:gd name="connsiteY4097" fmla="*/ 5278684 h 5602943"/>
              <a:gd name="connsiteX4098" fmla="*/ 1089516 w 11409980"/>
              <a:gd name="connsiteY4098" fmla="*/ 5292174 h 5602943"/>
              <a:gd name="connsiteX4099" fmla="*/ 1092158 w 11409980"/>
              <a:gd name="connsiteY4099" fmla="*/ 5304625 h 5602943"/>
              <a:gd name="connsiteX4100" fmla="*/ 1128088 w 11409980"/>
              <a:gd name="connsiteY4100" fmla="*/ 5313186 h 5602943"/>
              <a:gd name="connsiteX4101" fmla="*/ 1172473 w 11409980"/>
              <a:gd name="connsiteY4101" fmla="*/ 5323562 h 5602943"/>
              <a:gd name="connsiteX4102" fmla="*/ 1220028 w 11409980"/>
              <a:gd name="connsiteY4102" fmla="*/ 5325637 h 5602943"/>
              <a:gd name="connsiteX4103" fmla="*/ 1242749 w 11409980"/>
              <a:gd name="connsiteY4103" fmla="*/ 5316298 h 5602943"/>
              <a:gd name="connsiteX4104" fmla="*/ 1215272 w 11409980"/>
              <a:gd name="connsiteY4104" fmla="*/ 5315520 h 5602943"/>
              <a:gd name="connsiteX4105" fmla="*/ 1178285 w 11409980"/>
              <a:gd name="connsiteY4105" fmla="*/ 5295806 h 5602943"/>
              <a:gd name="connsiteX4106" fmla="*/ 1144997 w 11409980"/>
              <a:gd name="connsiteY4106" fmla="*/ 5265714 h 5602943"/>
              <a:gd name="connsiteX4107" fmla="*/ 1142355 w 11409980"/>
              <a:gd name="connsiteY4107" fmla="*/ 5257154 h 5602943"/>
              <a:gd name="connsiteX4108" fmla="*/ 1177757 w 11409980"/>
              <a:gd name="connsiteY4108" fmla="*/ 5263898 h 5602943"/>
              <a:gd name="connsiteX4109" fmla="*/ 1190438 w 11409980"/>
              <a:gd name="connsiteY4109" fmla="*/ 5250150 h 5602943"/>
              <a:gd name="connsiteX4110" fmla="*/ 1142883 w 11409980"/>
              <a:gd name="connsiteY4110" fmla="*/ 5221874 h 5602943"/>
              <a:gd name="connsiteX4111" fmla="*/ 1094800 w 11409980"/>
              <a:gd name="connsiteY4111" fmla="*/ 5196452 h 5602943"/>
              <a:gd name="connsiteX4112" fmla="*/ 1118577 w 11409980"/>
              <a:gd name="connsiteY4112" fmla="*/ 5184260 h 5602943"/>
              <a:gd name="connsiteX4113" fmla="*/ 1142883 w 11409980"/>
              <a:gd name="connsiteY4113" fmla="*/ 5173106 h 5602943"/>
              <a:gd name="connsiteX4114" fmla="*/ 1036149 w 11409980"/>
              <a:gd name="connsiteY4114" fmla="*/ 5145090 h 5602943"/>
              <a:gd name="connsiteX4115" fmla="*/ 967987 w 11409980"/>
              <a:gd name="connsiteY4115" fmla="*/ 5150538 h 5602943"/>
              <a:gd name="connsiteX4116" fmla="*/ 951079 w 11409980"/>
              <a:gd name="connsiteY4116" fmla="*/ 5153650 h 5602943"/>
              <a:gd name="connsiteX4117" fmla="*/ 879746 w 11409980"/>
              <a:gd name="connsiteY4117" fmla="*/ 5138346 h 5602943"/>
              <a:gd name="connsiteX4118" fmla="*/ 821624 w 11409980"/>
              <a:gd name="connsiteY4118" fmla="*/ 5120706 h 5602943"/>
              <a:gd name="connsiteX4119" fmla="*/ 769313 w 11409980"/>
              <a:gd name="connsiteY4119" fmla="*/ 5117074 h 5602943"/>
              <a:gd name="connsiteX4120" fmla="*/ 718060 w 11409980"/>
              <a:gd name="connsiteY4120" fmla="*/ 5120446 h 5602943"/>
              <a:gd name="connsiteX4121" fmla="*/ 783580 w 11409980"/>
              <a:gd name="connsiteY4121" fmla="*/ 5109292 h 5602943"/>
              <a:gd name="connsiteX4122" fmla="*/ 865480 w 11409980"/>
              <a:gd name="connsiteY4122" fmla="*/ 5103326 h 5602943"/>
              <a:gd name="connsiteX4123" fmla="*/ 941039 w 11409980"/>
              <a:gd name="connsiteY4123" fmla="*/ 5112146 h 5602943"/>
              <a:gd name="connsiteX4124" fmla="*/ 1150281 w 11409980"/>
              <a:gd name="connsiteY4124" fmla="*/ 5107736 h 5602943"/>
              <a:gd name="connsiteX4125" fmla="*/ 1180399 w 11409980"/>
              <a:gd name="connsiteY4125" fmla="*/ 5103326 h 5602943"/>
              <a:gd name="connsiteX4126" fmla="*/ 1232181 w 11409980"/>
              <a:gd name="connsiteY4126" fmla="*/ 5108514 h 5602943"/>
              <a:gd name="connsiteX4127" fmla="*/ 1253845 w 11409980"/>
              <a:gd name="connsiteY4127" fmla="*/ 5104882 h 5602943"/>
              <a:gd name="connsiteX4128" fmla="*/ 1265469 w 11409980"/>
              <a:gd name="connsiteY4128" fmla="*/ 5098656 h 5602943"/>
              <a:gd name="connsiteX4129" fmla="*/ 1241163 w 11409980"/>
              <a:gd name="connsiteY4129" fmla="*/ 5090874 h 5602943"/>
              <a:gd name="connsiteX4130" fmla="*/ 1168246 w 11409980"/>
              <a:gd name="connsiteY4130" fmla="*/ 5090096 h 5602943"/>
              <a:gd name="connsiteX4131" fmla="*/ 1114350 w 11409980"/>
              <a:gd name="connsiteY4131" fmla="*/ 5089058 h 5602943"/>
              <a:gd name="connsiteX4132" fmla="*/ 1157150 w 11409980"/>
              <a:gd name="connsiteY4132" fmla="*/ 5083092 h 5602943"/>
              <a:gd name="connsiteX4133" fmla="*/ 1199421 w 11409980"/>
              <a:gd name="connsiteY4133" fmla="*/ 5066490 h 5602943"/>
              <a:gd name="connsiteX4134" fmla="*/ 1143940 w 11409980"/>
              <a:gd name="connsiteY4134" fmla="*/ 5049628 h 5602943"/>
              <a:gd name="connsiteX4135" fmla="*/ 1111708 w 11409980"/>
              <a:gd name="connsiteY4135" fmla="*/ 5033804 h 5602943"/>
              <a:gd name="connsiteX4136" fmla="*/ 1008144 w 11409980"/>
              <a:gd name="connsiteY4136" fmla="*/ 4975438 h 5602943"/>
              <a:gd name="connsiteX4137" fmla="*/ 896655 w 11409980"/>
              <a:gd name="connsiteY4137" fmla="*/ 4927188 h 5602943"/>
              <a:gd name="connsiteX4138" fmla="*/ 951079 w 11409980"/>
              <a:gd name="connsiteY4138" fmla="*/ 4915256 h 5602943"/>
              <a:gd name="connsiteX4139" fmla="*/ 982782 w 11409980"/>
              <a:gd name="connsiteY4139" fmla="*/ 4929004 h 5602943"/>
              <a:gd name="connsiteX4140" fmla="*/ 1036677 w 11409980"/>
              <a:gd name="connsiteY4140" fmla="*/ 4955982 h 5602943"/>
              <a:gd name="connsiteX4141" fmla="*/ 1173530 w 11409980"/>
              <a:gd name="connsiteY4141" fmla="*/ 4973622 h 5602943"/>
              <a:gd name="connsiteX4142" fmla="*/ 1226368 w 11409980"/>
              <a:gd name="connsiteY4142" fmla="*/ 4961170 h 5602943"/>
              <a:gd name="connsiteX4143" fmla="*/ 1176172 w 11409980"/>
              <a:gd name="connsiteY4143" fmla="*/ 4953388 h 5602943"/>
              <a:gd name="connsiteX4144" fmla="*/ 1120163 w 11409980"/>
              <a:gd name="connsiteY4144" fmla="*/ 4925632 h 5602943"/>
              <a:gd name="connsiteX4145" fmla="*/ 1160848 w 11409980"/>
              <a:gd name="connsiteY4145" fmla="*/ 4913958 h 5602943"/>
              <a:gd name="connsiteX4146" fmla="*/ 1207347 w 11409980"/>
              <a:gd name="connsiteY4146" fmla="*/ 4905139 h 5602943"/>
              <a:gd name="connsiteX4147" fmla="*/ 1203119 w 11409980"/>
              <a:gd name="connsiteY4147" fmla="*/ 4902026 h 5602943"/>
              <a:gd name="connsiteX4148" fmla="*/ 1179870 w 11409980"/>
              <a:gd name="connsiteY4148" fmla="*/ 4904360 h 5602943"/>
              <a:gd name="connsiteX4149" fmla="*/ 1179870 w 11409980"/>
              <a:gd name="connsiteY4149" fmla="*/ 4892946 h 5602943"/>
              <a:gd name="connsiteX4150" fmla="*/ 1178285 w 11409980"/>
              <a:gd name="connsiteY4150" fmla="*/ 4880754 h 5602943"/>
              <a:gd name="connsiteX4151" fmla="*/ 1129145 w 11409980"/>
              <a:gd name="connsiteY4151" fmla="*/ 4842103 h 5602943"/>
              <a:gd name="connsiteX4152" fmla="*/ 1174587 w 11409980"/>
              <a:gd name="connsiteY4152" fmla="*/ 4833542 h 5602943"/>
              <a:gd name="connsiteX4153" fmla="*/ 1203119 w 11409980"/>
              <a:gd name="connsiteY4153" fmla="*/ 4831726 h 5602943"/>
              <a:gd name="connsiteX4154" fmla="*/ 1223198 w 11409980"/>
              <a:gd name="connsiteY4154" fmla="*/ 4823944 h 5602943"/>
              <a:gd name="connsiteX4155" fmla="*/ 1197836 w 11409980"/>
              <a:gd name="connsiteY4155" fmla="*/ 4819534 h 5602943"/>
              <a:gd name="connsiteX4156" fmla="*/ 1150281 w 11409980"/>
              <a:gd name="connsiteY4156" fmla="*/ 4802154 h 5602943"/>
              <a:gd name="connsiteX4157" fmla="*/ 1077363 w 11409980"/>
              <a:gd name="connsiteY4157" fmla="*/ 4785293 h 5602943"/>
              <a:gd name="connsiteX4158" fmla="*/ 875519 w 11409980"/>
              <a:gd name="connsiteY4158" fmla="*/ 4740156 h 5602943"/>
              <a:gd name="connsiteX4159" fmla="*/ 858611 w 11409980"/>
              <a:gd name="connsiteY4159" fmla="*/ 4725110 h 5602943"/>
              <a:gd name="connsiteX4160" fmla="*/ 1106424 w 11409980"/>
              <a:gd name="connsiteY4160" fmla="*/ 4769988 h 5602943"/>
              <a:gd name="connsiteX4161" fmla="*/ 1081590 w 11409980"/>
              <a:gd name="connsiteY4161" fmla="*/ 4754942 h 5602943"/>
              <a:gd name="connsiteX4162" fmla="*/ 1113293 w 11409980"/>
              <a:gd name="connsiteY4162" fmla="*/ 4752089 h 5602943"/>
              <a:gd name="connsiteX4163" fmla="*/ 1218443 w 11409980"/>
              <a:gd name="connsiteY4163" fmla="*/ 4761168 h 5602943"/>
              <a:gd name="connsiteX4164" fmla="*/ 1207875 w 11409980"/>
              <a:gd name="connsiteY4164" fmla="*/ 4754942 h 5602943"/>
              <a:gd name="connsiteX4165" fmla="*/ 1172473 w 11409980"/>
              <a:gd name="connsiteY4165" fmla="*/ 4741712 h 5602943"/>
              <a:gd name="connsiteX4166" fmla="*/ 1132316 w 11409980"/>
              <a:gd name="connsiteY4166" fmla="*/ 4727186 h 5602943"/>
              <a:gd name="connsiteX4167" fmla="*/ 1142883 w 11409980"/>
              <a:gd name="connsiteY4167" fmla="*/ 4714734 h 5602943"/>
              <a:gd name="connsiteX4168" fmla="*/ 1170359 w 11409980"/>
              <a:gd name="connsiteY4168" fmla="*/ 4700467 h 5602943"/>
              <a:gd name="connsiteX4169" fmla="*/ 1137071 w 11409980"/>
              <a:gd name="connsiteY4169" fmla="*/ 4703320 h 5602943"/>
              <a:gd name="connsiteX4170" fmla="*/ 1008144 w 11409980"/>
              <a:gd name="connsiteY4170" fmla="*/ 4678676 h 5602943"/>
              <a:gd name="connsiteX4171" fmla="*/ 941568 w 11409980"/>
              <a:gd name="connsiteY4171" fmla="*/ 4674266 h 5602943"/>
              <a:gd name="connsiteX4172" fmla="*/ 955834 w 11409980"/>
              <a:gd name="connsiteY4172" fmla="*/ 4657664 h 5602943"/>
              <a:gd name="connsiteX4173" fmla="*/ 1081590 w 11409980"/>
              <a:gd name="connsiteY4173" fmla="*/ 4636653 h 5602943"/>
              <a:gd name="connsiteX4174" fmla="*/ 1091101 w 11409980"/>
              <a:gd name="connsiteY4174" fmla="*/ 4618235 h 5602943"/>
              <a:gd name="connsiteX4175" fmla="*/ 1019769 w 11409980"/>
              <a:gd name="connsiteY4175" fmla="*/ 4611490 h 5602943"/>
              <a:gd name="connsiteX4176" fmla="*/ 1040904 w 11409980"/>
              <a:gd name="connsiteY4176" fmla="*/ 4606821 h 5602943"/>
              <a:gd name="connsiteX4177" fmla="*/ 1132316 w 11409980"/>
              <a:gd name="connsiteY4177" fmla="*/ 4603708 h 5602943"/>
              <a:gd name="connsiteX4178" fmla="*/ 1139713 w 11409980"/>
              <a:gd name="connsiteY4178" fmla="*/ 4595666 h 5602943"/>
              <a:gd name="connsiteX4179" fmla="*/ 1116464 w 11409980"/>
              <a:gd name="connsiteY4179" fmla="*/ 4587106 h 5602943"/>
              <a:gd name="connsiteX4180" fmla="*/ 1103782 w 11409980"/>
              <a:gd name="connsiteY4180" fmla="*/ 4569466 h 5602943"/>
              <a:gd name="connsiteX4181" fmla="*/ 1113293 w 11409980"/>
              <a:gd name="connsiteY4181" fmla="*/ 4545601 h 5602943"/>
              <a:gd name="connsiteX4182" fmla="*/ 1112237 w 11409980"/>
              <a:gd name="connsiteY4182" fmla="*/ 4538078 h 5602943"/>
              <a:gd name="connsiteX4183" fmla="*/ 1169303 w 11409980"/>
              <a:gd name="connsiteY4183" fmla="*/ 4543266 h 5602943"/>
              <a:gd name="connsiteX4184" fmla="*/ 1221085 w 11409980"/>
              <a:gd name="connsiteY4184" fmla="*/ 4531074 h 5602943"/>
              <a:gd name="connsiteX4185" fmla="*/ 1270753 w 11409980"/>
              <a:gd name="connsiteY4185" fmla="*/ 4521216 h 5602943"/>
              <a:gd name="connsiteX4186" fmla="*/ 1380129 w 11409980"/>
              <a:gd name="connsiteY4186" fmla="*/ 4517844 h 5602943"/>
              <a:gd name="connsiteX4187" fmla="*/ 1448291 w 11409980"/>
              <a:gd name="connsiteY4187" fmla="*/ 4512397 h 5602943"/>
              <a:gd name="connsiteX4188" fmla="*/ 1428213 w 11409980"/>
              <a:gd name="connsiteY4188" fmla="*/ 4495016 h 5602943"/>
              <a:gd name="connsiteX4189" fmla="*/ 1339972 w 11409980"/>
              <a:gd name="connsiteY4189" fmla="*/ 4486975 h 5602943"/>
              <a:gd name="connsiteX4190" fmla="*/ 1271281 w 11409980"/>
              <a:gd name="connsiteY4190" fmla="*/ 4483862 h 5602943"/>
              <a:gd name="connsiteX4191" fmla="*/ 1151866 w 11409980"/>
              <a:gd name="connsiteY4191" fmla="*/ 4460775 h 5602943"/>
              <a:gd name="connsiteX4192" fmla="*/ 1171944 w 11409980"/>
              <a:gd name="connsiteY4192" fmla="*/ 4478155 h 5602943"/>
              <a:gd name="connsiteX4193" fmla="*/ 1217386 w 11409980"/>
              <a:gd name="connsiteY4193" fmla="*/ 4492422 h 5602943"/>
              <a:gd name="connsiteX4194" fmla="*/ 1156621 w 11409980"/>
              <a:gd name="connsiteY4194" fmla="*/ 4497610 h 5602943"/>
              <a:gd name="connsiteX4195" fmla="*/ 1103782 w 11409980"/>
              <a:gd name="connsiteY4195" fmla="*/ 4489828 h 5602943"/>
              <a:gd name="connsiteX4196" fmla="*/ 1113293 w 11409980"/>
              <a:gd name="connsiteY4196" fmla="*/ 4460775 h 5602943"/>
              <a:gd name="connsiteX4197" fmla="*/ 1065210 w 11409980"/>
              <a:gd name="connsiteY4197" fmla="*/ 4456884 h 5602943"/>
              <a:gd name="connsiteX4198" fmla="*/ 902995 w 11409980"/>
              <a:gd name="connsiteY4198" fmla="*/ 4456365 h 5602943"/>
              <a:gd name="connsiteX4199" fmla="*/ 823209 w 11409980"/>
              <a:gd name="connsiteY4199" fmla="*/ 4447804 h 5602943"/>
              <a:gd name="connsiteX4200" fmla="*/ 905109 w 11409980"/>
              <a:gd name="connsiteY4200" fmla="*/ 4435353 h 5602943"/>
              <a:gd name="connsiteX4201" fmla="*/ 1011315 w 11409980"/>
              <a:gd name="connsiteY4201" fmla="*/ 4414341 h 5602943"/>
              <a:gd name="connsiteX4202" fmla="*/ 1110652 w 11409980"/>
              <a:gd name="connsiteY4202" fmla="*/ 4406818 h 5602943"/>
              <a:gd name="connsiteX4203" fmla="*/ 1161377 w 11409980"/>
              <a:gd name="connsiteY4203" fmla="*/ 4390994 h 5602943"/>
              <a:gd name="connsiteX4204" fmla="*/ 1145525 w 11409980"/>
              <a:gd name="connsiteY4204" fmla="*/ 4379321 h 5602943"/>
              <a:gd name="connsiteX4205" fmla="*/ 1177228 w 11409980"/>
              <a:gd name="connsiteY4205" fmla="*/ 4378543 h 5602943"/>
              <a:gd name="connsiteX4206" fmla="*/ 1199421 w 11409980"/>
              <a:gd name="connsiteY4206" fmla="*/ 4374392 h 5602943"/>
              <a:gd name="connsiteX4207" fmla="*/ 1308269 w 11409980"/>
              <a:gd name="connsiteY4207" fmla="*/ 4369204 h 5602943"/>
              <a:gd name="connsiteX4208" fmla="*/ 1328876 w 11409980"/>
              <a:gd name="connsiteY4208" fmla="*/ 4355196 h 5602943"/>
              <a:gd name="connsiteX4209" fmla="*/ 1253845 w 11409980"/>
              <a:gd name="connsiteY4209" fmla="*/ 4339372 h 5602943"/>
              <a:gd name="connsiteX4210" fmla="*/ 1173530 w 11409980"/>
              <a:gd name="connsiteY4210" fmla="*/ 4348970 h 5602943"/>
              <a:gd name="connsiteX4211" fmla="*/ 953192 w 11409980"/>
              <a:gd name="connsiteY4211" fmla="*/ 4362719 h 5602943"/>
              <a:gd name="connsiteX4212" fmla="*/ 1010786 w 11409980"/>
              <a:gd name="connsiteY4212" fmla="*/ 4354418 h 5602943"/>
              <a:gd name="connsiteX4213" fmla="*/ 1067852 w 11409980"/>
              <a:gd name="connsiteY4213" fmla="*/ 4345339 h 5602943"/>
              <a:gd name="connsiteX4214" fmla="*/ 1056228 w 11409980"/>
              <a:gd name="connsiteY4214" fmla="*/ 4336519 h 5602943"/>
              <a:gd name="connsiteX4215" fmla="*/ 1059926 w 11409980"/>
              <a:gd name="connsiteY4215" fmla="*/ 4327958 h 5602943"/>
              <a:gd name="connsiteX4216" fmla="*/ 1089516 w 11409980"/>
              <a:gd name="connsiteY4216" fmla="*/ 4324586 h 5602943"/>
              <a:gd name="connsiteX4217" fmla="*/ 1201534 w 11409980"/>
              <a:gd name="connsiteY4217" fmla="*/ 4300980 h 5602943"/>
              <a:gd name="connsiteX4218" fmla="*/ 1214744 w 11409980"/>
              <a:gd name="connsiteY4218" fmla="*/ 4297348 h 5602943"/>
              <a:gd name="connsiteX4219" fmla="*/ 1410776 w 11409980"/>
              <a:gd name="connsiteY4219" fmla="*/ 4257919 h 5602943"/>
              <a:gd name="connsiteX4220" fmla="*/ 1481580 w 11409980"/>
              <a:gd name="connsiteY4220" fmla="*/ 4238464 h 5602943"/>
              <a:gd name="connsiteX4221" fmla="*/ 1546571 w 11409980"/>
              <a:gd name="connsiteY4221" fmla="*/ 4221083 h 5602943"/>
              <a:gd name="connsiteX4222" fmla="*/ 1476296 w 11409980"/>
              <a:gd name="connsiteY4222" fmla="*/ 4222380 h 5602943"/>
              <a:gd name="connsiteX4223" fmla="*/ 1407077 w 11409980"/>
              <a:gd name="connsiteY4223" fmla="*/ 4236907 h 5602943"/>
              <a:gd name="connsiteX4224" fmla="*/ 1370090 w 11409980"/>
              <a:gd name="connsiteY4224" fmla="*/ 4241317 h 5602943"/>
              <a:gd name="connsiteX4225" fmla="*/ 1311967 w 11409980"/>
              <a:gd name="connsiteY4225" fmla="*/ 4248580 h 5602943"/>
              <a:gd name="connsiteX4226" fmla="*/ 1301400 w 11409980"/>
              <a:gd name="connsiteY4226" fmla="*/ 4267517 h 5602943"/>
              <a:gd name="connsiteX4227" fmla="*/ 1283963 w 11409980"/>
              <a:gd name="connsiteY4227" fmla="*/ 4267517 h 5602943"/>
              <a:gd name="connsiteX4228" fmla="*/ 1245919 w 11409980"/>
              <a:gd name="connsiteY4228" fmla="*/ 4263107 h 5602943"/>
              <a:gd name="connsiteX4229" fmla="*/ 1236408 w 11409980"/>
              <a:gd name="connsiteY4229" fmla="*/ 4277374 h 5602943"/>
              <a:gd name="connsiteX4230" fmla="*/ 1194665 w 11409980"/>
              <a:gd name="connsiteY4230" fmla="*/ 4280487 h 5602943"/>
              <a:gd name="connsiteX4231" fmla="*/ 1162434 w 11409980"/>
              <a:gd name="connsiteY4231" fmla="*/ 4283340 h 5602943"/>
              <a:gd name="connsiteX4232" fmla="*/ 1120163 w 11409980"/>
              <a:gd name="connsiteY4232" fmla="*/ 4289307 h 5602943"/>
              <a:gd name="connsiteX4233" fmla="*/ 1105368 w 11409980"/>
              <a:gd name="connsiteY4233" fmla="*/ 4277374 h 5602943"/>
              <a:gd name="connsiteX4234" fmla="*/ 1126503 w 11409980"/>
              <a:gd name="connsiteY4234" fmla="*/ 4261550 h 5602943"/>
              <a:gd name="connsiteX4235" fmla="*/ 1188325 w 11409980"/>
              <a:gd name="connsiteY4235" fmla="*/ 4247802 h 5602943"/>
              <a:gd name="connsiteX4236" fmla="*/ 1246447 w 11409980"/>
              <a:gd name="connsiteY4236" fmla="*/ 4231719 h 5602943"/>
              <a:gd name="connsiteX4237" fmla="*/ 1193608 w 11409980"/>
              <a:gd name="connsiteY4237" fmla="*/ 4228346 h 5602943"/>
              <a:gd name="connsiteX4238" fmla="*/ 1035092 w 11409980"/>
              <a:gd name="connsiteY4238" fmla="*/ 4209150 h 5602943"/>
              <a:gd name="connsiteX4239" fmla="*/ 953721 w 11409980"/>
              <a:gd name="connsiteY4239" fmla="*/ 4215116 h 5602943"/>
              <a:gd name="connsiteX4240" fmla="*/ 901410 w 11409980"/>
              <a:gd name="connsiteY4240" fmla="*/ 4229124 h 5602943"/>
              <a:gd name="connsiteX4241" fmla="*/ 909336 w 11409980"/>
              <a:gd name="connsiteY4241" fmla="*/ 4218748 h 5602943"/>
              <a:gd name="connsiteX4242" fmla="*/ 891899 w 11409980"/>
              <a:gd name="connsiteY4242" fmla="*/ 4196180 h 5602943"/>
              <a:gd name="connsiteX4243" fmla="*/ 861253 w 11409980"/>
              <a:gd name="connsiteY4243" fmla="*/ 4183728 h 5602943"/>
              <a:gd name="connsiteX4244" fmla="*/ 878690 w 11409980"/>
              <a:gd name="connsiteY4244" fmla="*/ 4179059 h 5602943"/>
              <a:gd name="connsiteX4245" fmla="*/ 921489 w 11409980"/>
              <a:gd name="connsiteY4245" fmla="*/ 4181913 h 5602943"/>
              <a:gd name="connsiteX4246" fmla="*/ 951607 w 11409980"/>
              <a:gd name="connsiteY4246" fmla="*/ 4172314 h 5602943"/>
              <a:gd name="connsiteX4247" fmla="*/ 991764 w 11409980"/>
              <a:gd name="connsiteY4247" fmla="*/ 4181913 h 5602943"/>
              <a:gd name="connsiteX4248" fmla="*/ 989122 w 11409980"/>
              <a:gd name="connsiteY4248" fmla="*/ 4169461 h 5602943"/>
              <a:gd name="connsiteX4249" fmla="*/ 1050415 w 11409980"/>
              <a:gd name="connsiteY4249" fmla="*/ 4153897 h 5602943"/>
              <a:gd name="connsiteX4250" fmla="*/ 1094800 w 11409980"/>
              <a:gd name="connsiteY4250" fmla="*/ 4142483 h 5602943"/>
              <a:gd name="connsiteX4251" fmla="*/ 1036149 w 11409980"/>
              <a:gd name="connsiteY4251" fmla="*/ 4135479 h 5602943"/>
              <a:gd name="connsiteX4252" fmla="*/ 994406 w 11409980"/>
              <a:gd name="connsiteY4252" fmla="*/ 4131069 h 5602943"/>
              <a:gd name="connsiteX4253" fmla="*/ 1081062 w 11409980"/>
              <a:gd name="connsiteY4253" fmla="*/ 4127697 h 5602943"/>
              <a:gd name="connsiteX4254" fmla="*/ 1333631 w 11409980"/>
              <a:gd name="connsiteY4254" fmla="*/ 4117839 h 5602943"/>
              <a:gd name="connsiteX4255" fmla="*/ 1295059 w 11409980"/>
              <a:gd name="connsiteY4255" fmla="*/ 4090861 h 5602943"/>
              <a:gd name="connsiteX4256" fmla="*/ 1226897 w 11409980"/>
              <a:gd name="connsiteY4256" fmla="*/ 4075037 h 5602943"/>
              <a:gd name="connsiteX4257" fmla="*/ 1199421 w 11409980"/>
              <a:gd name="connsiteY4257" fmla="*/ 4056100 h 5602943"/>
              <a:gd name="connsiteX4258" fmla="*/ 1162962 w 11409980"/>
              <a:gd name="connsiteY4258" fmla="*/ 4039239 h 5602943"/>
              <a:gd name="connsiteX4259" fmla="*/ 1116464 w 11409980"/>
              <a:gd name="connsiteY4259" fmla="*/ 4059473 h 5602943"/>
              <a:gd name="connsiteX4260" fmla="*/ 1114350 w 11409980"/>
              <a:gd name="connsiteY4260" fmla="*/ 4069849 h 5602943"/>
              <a:gd name="connsiteX4261" fmla="*/ 947380 w 11409980"/>
              <a:gd name="connsiteY4261" fmla="*/ 4070627 h 5602943"/>
              <a:gd name="connsiteX4262" fmla="*/ 909336 w 11409980"/>
              <a:gd name="connsiteY4262" fmla="*/ 4062845 h 5602943"/>
              <a:gd name="connsiteX4263" fmla="*/ 840646 w 11409980"/>
              <a:gd name="connsiteY4263" fmla="*/ 4041833 h 5602943"/>
              <a:gd name="connsiteX4264" fmla="*/ 854912 w 11409980"/>
              <a:gd name="connsiteY4264" fmla="*/ 4037682 h 5602943"/>
              <a:gd name="connsiteX4265" fmla="*/ 1053057 w 11409980"/>
              <a:gd name="connsiteY4265" fmla="*/ 4048059 h 5602943"/>
              <a:gd name="connsiteX4266" fmla="*/ 1048302 w 11409980"/>
              <a:gd name="connsiteY4266" fmla="*/ 4040796 h 5602943"/>
              <a:gd name="connsiteX4267" fmla="*/ 1103782 w 11409980"/>
              <a:gd name="connsiteY4267" fmla="*/ 3994880 h 5602943"/>
              <a:gd name="connsiteX4268" fmla="*/ 1124390 w 11409980"/>
              <a:gd name="connsiteY4268" fmla="*/ 3981391 h 5602943"/>
              <a:gd name="connsiteX4269" fmla="*/ 1160848 w 11409980"/>
              <a:gd name="connsiteY4269" fmla="*/ 3953635 h 5602943"/>
              <a:gd name="connsiteX4270" fmla="*/ 1174587 w 11409980"/>
              <a:gd name="connsiteY4270" fmla="*/ 3942999 h 5602943"/>
              <a:gd name="connsiteX4271" fmla="*/ 971686 w 11409980"/>
              <a:gd name="connsiteY4271" fmla="*/ 3972572 h 5602943"/>
              <a:gd name="connsiteX4272" fmla="*/ 948965 w 11409980"/>
              <a:gd name="connsiteY4272" fmla="*/ 3982170 h 5602943"/>
              <a:gd name="connsiteX4273" fmla="*/ 870235 w 11409980"/>
              <a:gd name="connsiteY4273" fmla="*/ 4006813 h 5602943"/>
              <a:gd name="connsiteX4274" fmla="*/ 745007 w 11409980"/>
              <a:gd name="connsiteY4274" fmla="*/ 4028603 h 5602943"/>
              <a:gd name="connsiteX4275" fmla="*/ 962175 w 11409980"/>
              <a:gd name="connsiteY4275" fmla="*/ 3926138 h 5602943"/>
              <a:gd name="connsiteX4276" fmla="*/ 1046717 w 11409980"/>
              <a:gd name="connsiteY4276" fmla="*/ 3905126 h 5602943"/>
              <a:gd name="connsiteX4277" fmla="*/ 1117521 w 11409980"/>
              <a:gd name="connsiteY4277" fmla="*/ 3890599 h 5602943"/>
              <a:gd name="connsiteX4278" fmla="*/ 1174058 w 11409980"/>
              <a:gd name="connsiteY4278" fmla="*/ 3886189 h 5602943"/>
              <a:gd name="connsiteX4279" fmla="*/ 1171944 w 11409980"/>
              <a:gd name="connsiteY4279" fmla="*/ 3870624 h 5602943"/>
              <a:gd name="connsiteX4280" fmla="*/ 1148695 w 11409980"/>
              <a:gd name="connsiteY4280" fmla="*/ 3847537 h 5602943"/>
              <a:gd name="connsiteX4281" fmla="*/ 1062568 w 11409980"/>
              <a:gd name="connsiteY4281" fmla="*/ 3842608 h 5602943"/>
              <a:gd name="connsiteX4282" fmla="*/ 969044 w 11409980"/>
              <a:gd name="connsiteY4282" fmla="*/ 3849612 h 5602943"/>
              <a:gd name="connsiteX4283" fmla="*/ 1046717 w 11409980"/>
              <a:gd name="connsiteY4283" fmla="*/ 3838199 h 5602943"/>
              <a:gd name="connsiteX4284" fmla="*/ 1122805 w 11409980"/>
              <a:gd name="connsiteY4284" fmla="*/ 3804735 h 5602943"/>
              <a:gd name="connsiteX4285" fmla="*/ 1150281 w 11409980"/>
              <a:gd name="connsiteY4285" fmla="*/ 3781388 h 5602943"/>
              <a:gd name="connsiteX4286" fmla="*/ 1205761 w 11409980"/>
              <a:gd name="connsiteY4286" fmla="*/ 3782167 h 5602943"/>
              <a:gd name="connsiteX4287" fmla="*/ 1222670 w 11409980"/>
              <a:gd name="connsiteY4287" fmla="*/ 3768937 h 5602943"/>
              <a:gd name="connsiteX4288" fmla="*/ 1169303 w 11409980"/>
              <a:gd name="connsiteY4288" fmla="*/ 3758302 h 5602943"/>
              <a:gd name="connsiteX4289" fmla="*/ 1106424 w 11409980"/>
              <a:gd name="connsiteY4289" fmla="*/ 3764786 h 5602943"/>
              <a:gd name="connsiteX4290" fmla="*/ 1100612 w 11409980"/>
              <a:gd name="connsiteY4290" fmla="*/ 3751557 h 5602943"/>
              <a:gd name="connsiteX4291" fmla="*/ 1143940 w 11409980"/>
              <a:gd name="connsiteY4291" fmla="*/ 3734955 h 5602943"/>
              <a:gd name="connsiteX4292" fmla="*/ 1114350 w 11409980"/>
              <a:gd name="connsiteY4292" fmla="*/ 3716278 h 5602943"/>
              <a:gd name="connsiteX4293" fmla="*/ 1013428 w 11409980"/>
              <a:gd name="connsiteY4293" fmla="*/ 3743774 h 5602943"/>
              <a:gd name="connsiteX4294" fmla="*/ 1003917 w 11409980"/>
              <a:gd name="connsiteY4294" fmla="*/ 3757523 h 5602943"/>
              <a:gd name="connsiteX4295" fmla="*/ 1031922 w 11409980"/>
              <a:gd name="connsiteY4295" fmla="*/ 3762711 h 5602943"/>
              <a:gd name="connsiteX4296" fmla="*/ 1069437 w 11409980"/>
              <a:gd name="connsiteY4296" fmla="*/ 3764786 h 5602943"/>
              <a:gd name="connsiteX4297" fmla="*/ 1022939 w 11409980"/>
              <a:gd name="connsiteY4297" fmla="*/ 3770753 h 5602943"/>
              <a:gd name="connsiteX4298" fmla="*/ 949493 w 11409980"/>
              <a:gd name="connsiteY4298" fmla="*/ 3782945 h 5602943"/>
              <a:gd name="connsiteX4299" fmla="*/ 922017 w 11409980"/>
              <a:gd name="connsiteY4299" fmla="*/ 3790208 h 5602943"/>
              <a:gd name="connsiteX4300" fmla="*/ 945795 w 11409980"/>
              <a:gd name="connsiteY4300" fmla="*/ 3776979 h 5602943"/>
              <a:gd name="connsiteX4301" fmla="*/ 1003917 w 11409980"/>
              <a:gd name="connsiteY4301" fmla="*/ 3730545 h 5602943"/>
              <a:gd name="connsiteX4302" fmla="*/ 966930 w 11409980"/>
              <a:gd name="connsiteY4302" fmla="*/ 3734955 h 5602943"/>
              <a:gd name="connsiteX4303" fmla="*/ 953721 w 11409980"/>
              <a:gd name="connsiteY4303" fmla="*/ 3744553 h 5602943"/>
              <a:gd name="connsiteX4304" fmla="*/ 951079 w 11409980"/>
              <a:gd name="connsiteY4304" fmla="*/ 3734955 h 5602943"/>
              <a:gd name="connsiteX4305" fmla="*/ 895069 w 11409980"/>
              <a:gd name="connsiteY4305" fmla="*/ 3735733 h 5602943"/>
              <a:gd name="connsiteX4306" fmla="*/ 862838 w 11409980"/>
              <a:gd name="connsiteY4306" fmla="*/ 3735733 h 5602943"/>
              <a:gd name="connsiteX4307" fmla="*/ 1006559 w 11409980"/>
              <a:gd name="connsiteY4307" fmla="*/ 3713164 h 5602943"/>
              <a:gd name="connsiteX4308" fmla="*/ 1143940 w 11409980"/>
              <a:gd name="connsiteY4308" fmla="*/ 3682036 h 5602943"/>
              <a:gd name="connsiteX4309" fmla="*/ 1159792 w 11409980"/>
              <a:gd name="connsiteY4309" fmla="*/ 3676329 h 5602943"/>
              <a:gd name="connsiteX4310" fmla="*/ 1171944 w 11409980"/>
              <a:gd name="connsiteY4310" fmla="*/ 3667509 h 5602943"/>
              <a:gd name="connsiteX4311" fmla="*/ 1185154 w 11409980"/>
              <a:gd name="connsiteY4311" fmla="*/ 3653501 h 5602943"/>
              <a:gd name="connsiteX4312" fmla="*/ 1170888 w 11409980"/>
              <a:gd name="connsiteY4312" fmla="*/ 3648054 h 5602943"/>
              <a:gd name="connsiteX4313" fmla="*/ 917262 w 11409980"/>
              <a:gd name="connsiteY4313" fmla="*/ 3688521 h 5602943"/>
              <a:gd name="connsiteX4314" fmla="*/ 694811 w 11409980"/>
              <a:gd name="connsiteY4314" fmla="*/ 3796175 h 5602943"/>
              <a:gd name="connsiteX4315" fmla="*/ 654125 w 11409980"/>
              <a:gd name="connsiteY4315" fmla="*/ 3822116 h 5602943"/>
              <a:gd name="connsiteX4316" fmla="*/ 462320 w 11409980"/>
              <a:gd name="connsiteY4316" fmla="*/ 3920950 h 5602943"/>
              <a:gd name="connsiteX4317" fmla="*/ 431674 w 11409980"/>
              <a:gd name="connsiteY4317" fmla="*/ 3931066 h 5602943"/>
              <a:gd name="connsiteX4318" fmla="*/ 492967 w 11409980"/>
              <a:gd name="connsiteY4318" fmla="*/ 3889821 h 5602943"/>
              <a:gd name="connsiteX4319" fmla="*/ 576980 w 11409980"/>
              <a:gd name="connsiteY4319" fmla="*/ 3842608 h 5602943"/>
              <a:gd name="connsiteX4320" fmla="*/ 607627 w 11409980"/>
              <a:gd name="connsiteY4320" fmla="*/ 3827822 h 5602943"/>
              <a:gd name="connsiteX4321" fmla="*/ 666278 w 11409980"/>
              <a:gd name="connsiteY4321" fmla="*/ 3765565 h 5602943"/>
              <a:gd name="connsiteX4322" fmla="*/ 786222 w 11409980"/>
              <a:gd name="connsiteY4322" fmla="*/ 3687743 h 5602943"/>
              <a:gd name="connsiteX4323" fmla="*/ 807357 w 11409980"/>
              <a:gd name="connsiteY4323" fmla="*/ 3673476 h 5602943"/>
              <a:gd name="connsiteX4324" fmla="*/ 913035 w 11409980"/>
              <a:gd name="connsiteY4324" fmla="*/ 3598507 h 5602943"/>
              <a:gd name="connsiteX4325" fmla="*/ 933642 w 11409980"/>
              <a:gd name="connsiteY4325" fmla="*/ 3575679 h 5602943"/>
              <a:gd name="connsiteX4326" fmla="*/ 970100 w 11409980"/>
              <a:gd name="connsiteY4326" fmla="*/ 3559077 h 5602943"/>
              <a:gd name="connsiteX4327" fmla="*/ 1036149 w 11409980"/>
              <a:gd name="connsiteY4327" fmla="*/ 3538843 h 5602943"/>
              <a:gd name="connsiteX4328" fmla="*/ 1064154 w 11409980"/>
              <a:gd name="connsiteY4328" fmla="*/ 3523020 h 5602943"/>
              <a:gd name="connsiteX4329" fmla="*/ 1037206 w 11409980"/>
              <a:gd name="connsiteY4329" fmla="*/ 3525095 h 5602943"/>
              <a:gd name="connsiteX4330" fmla="*/ 1011315 w 11409980"/>
              <a:gd name="connsiteY4330" fmla="*/ 3535212 h 5602943"/>
              <a:gd name="connsiteX4331" fmla="*/ 982253 w 11409980"/>
              <a:gd name="connsiteY4331" fmla="*/ 3546885 h 5602943"/>
              <a:gd name="connsiteX4332" fmla="*/ 957419 w 11409980"/>
              <a:gd name="connsiteY4332" fmla="*/ 3540400 h 5602943"/>
              <a:gd name="connsiteX4333" fmla="*/ 926244 w 11409980"/>
              <a:gd name="connsiteY4333" fmla="*/ 3535990 h 5602943"/>
              <a:gd name="connsiteX4334" fmla="*/ 916205 w 11409980"/>
              <a:gd name="connsiteY4334" fmla="*/ 3544810 h 5602943"/>
              <a:gd name="connsiteX4335" fmla="*/ 910393 w 11409980"/>
              <a:gd name="connsiteY4335" fmla="*/ 3552851 h 5602943"/>
              <a:gd name="connsiteX4336" fmla="*/ 857026 w 11409980"/>
              <a:gd name="connsiteY4336" fmla="*/ 3575420 h 5602943"/>
              <a:gd name="connsiteX4337" fmla="*/ 830606 w 11409980"/>
              <a:gd name="connsiteY4337" fmla="*/ 3588909 h 5602943"/>
              <a:gd name="connsiteX4338" fmla="*/ 776711 w 11409980"/>
              <a:gd name="connsiteY4338" fmla="*/ 3620297 h 5602943"/>
              <a:gd name="connsiteX4339" fmla="*/ 681601 w 11409980"/>
              <a:gd name="connsiteY4339" fmla="*/ 3661024 h 5602943"/>
              <a:gd name="connsiteX4340" fmla="*/ 693225 w 11409980"/>
              <a:gd name="connsiteY4340" fmla="*/ 3650129 h 5602943"/>
              <a:gd name="connsiteX4341" fmla="*/ 746593 w 11409980"/>
              <a:gd name="connsiteY4341" fmla="*/ 3619519 h 5602943"/>
              <a:gd name="connsiteX4342" fmla="*/ 771955 w 11409980"/>
              <a:gd name="connsiteY4342" fmla="*/ 3592022 h 5602943"/>
              <a:gd name="connsiteX4343" fmla="*/ 743951 w 11409980"/>
              <a:gd name="connsiteY4343" fmla="*/ 3602657 h 5602943"/>
              <a:gd name="connsiteX4344" fmla="*/ 706964 w 11409980"/>
              <a:gd name="connsiteY4344" fmla="*/ 3601879 h 5602943"/>
              <a:gd name="connsiteX4345" fmla="*/ 655710 w 11409980"/>
              <a:gd name="connsiteY4345" fmla="*/ 3615887 h 5602943"/>
              <a:gd name="connsiteX4346" fmla="*/ 617138 w 11409980"/>
              <a:gd name="connsiteY4346" fmla="*/ 3640531 h 5602943"/>
              <a:gd name="connsiteX4347" fmla="*/ 591775 w 11409980"/>
              <a:gd name="connsiteY4347" fmla="*/ 3648313 h 5602943"/>
              <a:gd name="connsiteX4348" fmla="*/ 591775 w 11409980"/>
              <a:gd name="connsiteY4348" fmla="*/ 3638456 h 5602943"/>
              <a:gd name="connsiteX4349" fmla="*/ 596531 w 11409980"/>
              <a:gd name="connsiteY4349" fmla="*/ 3618740 h 5602943"/>
              <a:gd name="connsiteX4350" fmla="*/ 545805 w 11409980"/>
              <a:gd name="connsiteY4350" fmla="*/ 3665434 h 5602943"/>
              <a:gd name="connsiteX4351" fmla="*/ 498250 w 11409980"/>
              <a:gd name="connsiteY4351" fmla="*/ 3703307 h 5602943"/>
              <a:gd name="connsiteX4352" fmla="*/ 435372 w 11409980"/>
              <a:gd name="connsiteY4352" fmla="*/ 3764008 h 5602943"/>
              <a:gd name="connsiteX4353" fmla="*/ 417936 w 11409980"/>
              <a:gd name="connsiteY4353" fmla="*/ 3794359 h 5602943"/>
              <a:gd name="connsiteX4354" fmla="*/ 418464 w 11409980"/>
              <a:gd name="connsiteY4354" fmla="*/ 3741699 h 5602943"/>
              <a:gd name="connsiteX4355" fmla="*/ 402612 w 11409980"/>
              <a:gd name="connsiteY4355" fmla="*/ 3738586 h 5602943"/>
              <a:gd name="connsiteX4356" fmla="*/ 386761 w 11409980"/>
              <a:gd name="connsiteY4356" fmla="*/ 3753892 h 5602943"/>
              <a:gd name="connsiteX4357" fmla="*/ 410538 w 11409980"/>
              <a:gd name="connsiteY4357" fmla="*/ 3696562 h 5602943"/>
              <a:gd name="connsiteX4358" fmla="*/ 421634 w 11409980"/>
              <a:gd name="connsiteY4358" fmla="*/ 3677885 h 5602943"/>
              <a:gd name="connsiteX4359" fmla="*/ 503534 w 11409980"/>
              <a:gd name="connsiteY4359" fmla="*/ 3592022 h 5602943"/>
              <a:gd name="connsiteX4360" fmla="*/ 505119 w 11409980"/>
              <a:gd name="connsiteY4360" fmla="*/ 3584240 h 5602943"/>
              <a:gd name="connsiteX4361" fmla="*/ 553203 w 11409980"/>
              <a:gd name="connsiteY4361" fmla="*/ 3544810 h 5602943"/>
              <a:gd name="connsiteX4362" fmla="*/ 609212 w 11409980"/>
              <a:gd name="connsiteY4362" fmla="*/ 3477104 h 5602943"/>
              <a:gd name="connsiteX4363" fmla="*/ 618194 w 11409980"/>
              <a:gd name="connsiteY4363" fmla="*/ 3452461 h 5602943"/>
              <a:gd name="connsiteX4364" fmla="*/ 622422 w 11409980"/>
              <a:gd name="connsiteY4364" fmla="*/ 3436378 h 5602943"/>
              <a:gd name="connsiteX4365" fmla="*/ 466547 w 11409980"/>
              <a:gd name="connsiteY4365" fmla="*/ 3535990 h 5602943"/>
              <a:gd name="connsiteX4366" fmla="*/ 443298 w 11409980"/>
              <a:gd name="connsiteY4366" fmla="*/ 3549998 h 5602943"/>
              <a:gd name="connsiteX4367" fmla="*/ 448582 w 11409980"/>
              <a:gd name="connsiteY4367" fmla="*/ 3533655 h 5602943"/>
              <a:gd name="connsiteX4368" fmla="*/ 441185 w 11409980"/>
              <a:gd name="connsiteY4368" fmla="*/ 3520685 h 5602943"/>
              <a:gd name="connsiteX4369" fmla="*/ 357171 w 11409980"/>
              <a:gd name="connsiteY4369" fmla="*/ 3599285 h 5602943"/>
              <a:gd name="connsiteX4370" fmla="*/ 338149 w 11409980"/>
              <a:gd name="connsiteY4370" fmla="*/ 3624707 h 5602943"/>
              <a:gd name="connsiteX4371" fmla="*/ 307503 w 11409980"/>
              <a:gd name="connsiteY4371" fmla="*/ 3639752 h 5602943"/>
              <a:gd name="connsiteX4372" fmla="*/ 309616 w 11409980"/>
              <a:gd name="connsiteY4372" fmla="*/ 3629895 h 5602943"/>
              <a:gd name="connsiteX4373" fmla="*/ 333922 w 11409980"/>
              <a:gd name="connsiteY4373" fmla="*/ 3612256 h 5602943"/>
              <a:gd name="connsiteX4374" fmla="*/ 322826 w 11409980"/>
              <a:gd name="connsiteY4374" fmla="*/ 3607846 h 5602943"/>
              <a:gd name="connsiteX4375" fmla="*/ 262061 w 11409980"/>
              <a:gd name="connsiteY4375" fmla="*/ 3652464 h 5602943"/>
              <a:gd name="connsiteX4376" fmla="*/ 236699 w 11409980"/>
              <a:gd name="connsiteY4376" fmla="*/ 3653501 h 5602943"/>
              <a:gd name="connsiteX4377" fmla="*/ 279498 w 11409980"/>
              <a:gd name="connsiteY4377" fmla="*/ 3607846 h 5602943"/>
              <a:gd name="connsiteX4378" fmla="*/ 311201 w 11409980"/>
              <a:gd name="connsiteY4378" fmla="*/ 3584499 h 5602943"/>
              <a:gd name="connsiteX4379" fmla="*/ 348189 w 11409980"/>
              <a:gd name="connsiteY4379" fmla="*/ 3559855 h 5602943"/>
              <a:gd name="connsiteX4380" fmla="*/ 387289 w 11409980"/>
              <a:gd name="connsiteY4380" fmla="*/ 3534433 h 5602943"/>
              <a:gd name="connsiteX4381" fmla="*/ 423220 w 11409980"/>
              <a:gd name="connsiteY4381" fmla="*/ 3509790 h 5602943"/>
              <a:gd name="connsiteX4382" fmla="*/ 431145 w 11409980"/>
              <a:gd name="connsiteY4382" fmla="*/ 3488000 h 5602943"/>
              <a:gd name="connsiteX4383" fmla="*/ 437486 w 11409980"/>
              <a:gd name="connsiteY4383" fmla="*/ 3466988 h 5602943"/>
              <a:gd name="connsiteX4384" fmla="*/ 448582 w 11409980"/>
              <a:gd name="connsiteY4384" fmla="*/ 3444419 h 5602943"/>
              <a:gd name="connsiteX4385" fmla="*/ 438543 w 11409980"/>
              <a:gd name="connsiteY4385" fmla="*/ 3451682 h 5602943"/>
              <a:gd name="connsiteX4386" fmla="*/ 411595 w 11409980"/>
              <a:gd name="connsiteY4386" fmla="*/ 3475029 h 5602943"/>
              <a:gd name="connsiteX4387" fmla="*/ 383062 w 11409980"/>
              <a:gd name="connsiteY4387" fmla="*/ 3478661 h 5602943"/>
              <a:gd name="connsiteX4388" fmla="*/ 394158 w 11409980"/>
              <a:gd name="connsiteY4388" fmla="*/ 3461021 h 5602943"/>
              <a:gd name="connsiteX4389" fmla="*/ 399970 w 11409980"/>
              <a:gd name="connsiteY4389" fmla="*/ 3438453 h 5602943"/>
              <a:gd name="connsiteX4390" fmla="*/ 429560 w 11409980"/>
              <a:gd name="connsiteY4390" fmla="*/ 3397986 h 5602943"/>
              <a:gd name="connsiteX4391" fmla="*/ 432730 w 11409980"/>
              <a:gd name="connsiteY4391" fmla="*/ 3420554 h 5602943"/>
              <a:gd name="connsiteX4392" fmla="*/ 437486 w 11409980"/>
              <a:gd name="connsiteY4392" fmla="*/ 3421332 h 5602943"/>
              <a:gd name="connsiteX4393" fmla="*/ 448582 w 11409980"/>
              <a:gd name="connsiteY4393" fmla="*/ 3402395 h 5602943"/>
              <a:gd name="connsiteX4394" fmla="*/ 462849 w 11409980"/>
              <a:gd name="connsiteY4394" fmla="*/ 3378530 h 5602943"/>
              <a:gd name="connsiteX4395" fmla="*/ 480285 w 11409980"/>
              <a:gd name="connsiteY4395" fmla="*/ 3347920 h 5602943"/>
              <a:gd name="connsiteX4396" fmla="*/ 493495 w 11409980"/>
              <a:gd name="connsiteY4396" fmla="*/ 3323017 h 5602943"/>
              <a:gd name="connsiteX4397" fmla="*/ 485041 w 11409980"/>
              <a:gd name="connsiteY4397" fmla="*/ 3319385 h 5602943"/>
              <a:gd name="connsiteX4398" fmla="*/ 442241 w 11409980"/>
              <a:gd name="connsiteY4398" fmla="*/ 3328205 h 5602943"/>
              <a:gd name="connsiteX4399" fmla="*/ 374079 w 11409980"/>
              <a:gd name="connsiteY4399" fmla="*/ 3361150 h 5602943"/>
              <a:gd name="connsiteX4400" fmla="*/ 254135 w 11409980"/>
              <a:gd name="connsiteY4400" fmla="*/ 3442344 h 5602943"/>
              <a:gd name="connsiteX4401" fmla="*/ 412123 w 11409980"/>
              <a:gd name="connsiteY4401" fmla="*/ 3324573 h 5602943"/>
              <a:gd name="connsiteX4402" fmla="*/ 413180 w 11409980"/>
              <a:gd name="connsiteY4402" fmla="*/ 3292926 h 5602943"/>
              <a:gd name="connsiteX4403" fmla="*/ 417936 w 11409980"/>
              <a:gd name="connsiteY4403" fmla="*/ 3275286 h 5602943"/>
              <a:gd name="connsiteX4404" fmla="*/ 424805 w 11409980"/>
              <a:gd name="connsiteY4404" fmla="*/ 3245973 h 5602943"/>
              <a:gd name="connsiteX4405" fmla="*/ 413180 w 11409980"/>
              <a:gd name="connsiteY4405" fmla="*/ 3246751 h 5602943"/>
              <a:gd name="connsiteX4406" fmla="*/ 357699 w 11409980"/>
              <a:gd name="connsiteY4406" fmla="*/ 3316532 h 5602943"/>
              <a:gd name="connsiteX4407" fmla="*/ 357171 w 11409980"/>
              <a:gd name="connsiteY4407" fmla="*/ 3311603 h 5602943"/>
              <a:gd name="connsiteX4408" fmla="*/ 352944 w 11409980"/>
              <a:gd name="connsiteY4408" fmla="*/ 3292148 h 5602943"/>
              <a:gd name="connsiteX4409" fmla="*/ 277913 w 11409980"/>
              <a:gd name="connsiteY4409" fmla="*/ 3341954 h 5602943"/>
              <a:gd name="connsiteX4410" fmla="*/ 246210 w 11409980"/>
              <a:gd name="connsiteY4410" fmla="*/ 3356740 h 5602943"/>
              <a:gd name="connsiteX4411" fmla="*/ 135777 w 11409980"/>
              <a:gd name="connsiteY4411" fmla="*/ 3440009 h 5602943"/>
              <a:gd name="connsiteX4412" fmla="*/ 84523 w 11409980"/>
              <a:gd name="connsiteY4412" fmla="*/ 3464653 h 5602943"/>
              <a:gd name="connsiteX4413" fmla="*/ 95619 w 11409980"/>
              <a:gd name="connsiteY4413" fmla="*/ 3436378 h 5602943"/>
              <a:gd name="connsiteX4414" fmla="*/ 82410 w 11409980"/>
              <a:gd name="connsiteY4414" fmla="*/ 3368932 h 5602943"/>
              <a:gd name="connsiteX4415" fmla="*/ 49650 w 11409980"/>
              <a:gd name="connsiteY4415" fmla="*/ 3385015 h 5602943"/>
              <a:gd name="connsiteX4416" fmla="*/ 6322 w 11409980"/>
              <a:gd name="connsiteY4416" fmla="*/ 3398764 h 5602943"/>
              <a:gd name="connsiteX4417" fmla="*/ 12662 w 11409980"/>
              <a:gd name="connsiteY4417" fmla="*/ 3362966 h 5602943"/>
              <a:gd name="connsiteX4418" fmla="*/ 23759 w 11409980"/>
              <a:gd name="connsiteY4418" fmla="*/ 3310825 h 5602943"/>
              <a:gd name="connsiteX4419" fmla="*/ 22173 w 11409980"/>
              <a:gd name="connsiteY4419" fmla="*/ 3191757 h 5602943"/>
              <a:gd name="connsiteX4420" fmla="*/ 90335 w 11409980"/>
              <a:gd name="connsiteY4420" fmla="*/ 3059460 h 5602943"/>
              <a:gd name="connsiteX4421" fmla="*/ 105659 w 11409980"/>
              <a:gd name="connsiteY4421" fmla="*/ 3028071 h 5602943"/>
              <a:gd name="connsiteX4422" fmla="*/ 246210 w 11409980"/>
              <a:gd name="connsiteY4422" fmla="*/ 2862570 h 5602943"/>
              <a:gd name="connsiteX4423" fmla="*/ 266288 w 11409980"/>
              <a:gd name="connsiteY4423" fmla="*/ 2841558 h 5602943"/>
              <a:gd name="connsiteX4424" fmla="*/ 434316 w 11409980"/>
              <a:gd name="connsiteY4424" fmla="*/ 2698365 h 5602943"/>
              <a:gd name="connsiteX4425" fmla="*/ 553731 w 11409980"/>
              <a:gd name="connsiteY4425" fmla="*/ 2587339 h 5602943"/>
              <a:gd name="connsiteX4426" fmla="*/ 592832 w 11409980"/>
              <a:gd name="connsiteY4426" fmla="*/ 2548428 h 5602943"/>
              <a:gd name="connsiteX4427" fmla="*/ 611325 w 11409980"/>
              <a:gd name="connsiteY4427" fmla="*/ 2538052 h 5602943"/>
              <a:gd name="connsiteX4428" fmla="*/ 681601 w 11409980"/>
              <a:gd name="connsiteY4428" fmla="*/ 2507442 h 5602943"/>
              <a:gd name="connsiteX4429" fmla="*/ 709077 w 11409980"/>
              <a:gd name="connsiteY4429" fmla="*/ 2471384 h 5602943"/>
              <a:gd name="connsiteX4430" fmla="*/ 622422 w 11409980"/>
              <a:gd name="connsiteY4430" fmla="*/ 2466196 h 5602943"/>
              <a:gd name="connsiteX4431" fmla="*/ 567998 w 11409980"/>
              <a:gd name="connsiteY4431" fmla="*/ 2444406 h 5602943"/>
              <a:gd name="connsiteX4432" fmla="*/ 677902 w 11409980"/>
              <a:gd name="connsiteY4432" fmla="*/ 2443628 h 5602943"/>
              <a:gd name="connsiteX4433" fmla="*/ 822680 w 11409980"/>
              <a:gd name="connsiteY4433" fmla="*/ 2426766 h 5602943"/>
              <a:gd name="connsiteX4434" fmla="*/ 950550 w 11409980"/>
              <a:gd name="connsiteY4434" fmla="*/ 2382408 h 5602943"/>
              <a:gd name="connsiteX4435" fmla="*/ 1012900 w 11409980"/>
              <a:gd name="connsiteY4435" fmla="*/ 2357764 h 5602943"/>
              <a:gd name="connsiteX4436" fmla="*/ 984367 w 11409980"/>
              <a:gd name="connsiteY4436" fmla="*/ 2343238 h 5602943"/>
              <a:gd name="connsiteX4437" fmla="*/ 919904 w 11409980"/>
              <a:gd name="connsiteY4437" fmla="*/ 2308736 h 5602943"/>
              <a:gd name="connsiteX4438" fmla="*/ 978026 w 11409980"/>
              <a:gd name="connsiteY4438" fmla="*/ 2326376 h 5602943"/>
              <a:gd name="connsiteX4439" fmla="*/ 1032450 w 11409980"/>
              <a:gd name="connsiteY4439" fmla="*/ 2348426 h 5602943"/>
              <a:gd name="connsiteX4440" fmla="*/ 1112237 w 11409980"/>
              <a:gd name="connsiteY4440" fmla="*/ 2330526 h 5602943"/>
              <a:gd name="connsiteX4441" fmla="*/ 1185154 w 11409980"/>
              <a:gd name="connsiteY4441" fmla="*/ 2306142 h 5602943"/>
              <a:gd name="connsiteX4442" fmla="*/ 1053057 w 11409980"/>
              <a:gd name="connsiteY4442" fmla="*/ 2290318 h 5602943"/>
              <a:gd name="connsiteX4443" fmla="*/ 1012900 w 11409980"/>
              <a:gd name="connsiteY4443" fmla="*/ 2266194 h 5602943"/>
              <a:gd name="connsiteX4444" fmla="*/ 1023996 w 11409980"/>
              <a:gd name="connsiteY4444" fmla="*/ 2253742 h 5602943"/>
              <a:gd name="connsiteX4445" fmla="*/ 1015542 w 11409980"/>
              <a:gd name="connsiteY4445" fmla="*/ 2228580 h 5602943"/>
              <a:gd name="connsiteX4446" fmla="*/ 936284 w 11409980"/>
              <a:gd name="connsiteY4446" fmla="*/ 2239475 h 5602943"/>
              <a:gd name="connsiteX4447" fmla="*/ 831135 w 11409980"/>
              <a:gd name="connsiteY4447" fmla="*/ 2237140 h 5602943"/>
              <a:gd name="connsiteX4448" fmla="*/ 895598 w 11409980"/>
              <a:gd name="connsiteY4448" fmla="*/ 2213275 h 5602943"/>
              <a:gd name="connsiteX4449" fmla="*/ 983839 w 11409980"/>
              <a:gd name="connsiteY4449" fmla="*/ 2190706 h 5602943"/>
              <a:gd name="connsiteX4450" fmla="*/ 1080005 w 11409980"/>
              <a:gd name="connsiteY4450" fmla="*/ 2172029 h 5602943"/>
              <a:gd name="connsiteX4451" fmla="*/ 1149224 w 11409980"/>
              <a:gd name="connsiteY4451" fmla="*/ 2153092 h 5602943"/>
              <a:gd name="connsiteX4452" fmla="*/ 1194665 w 11409980"/>
              <a:gd name="connsiteY4452" fmla="*/ 2135712 h 5602943"/>
              <a:gd name="connsiteX4453" fmla="*/ 1190438 w 11409980"/>
              <a:gd name="connsiteY4453" fmla="*/ 2101470 h 5602943"/>
              <a:gd name="connsiteX4454" fmla="*/ 1105368 w 11409980"/>
              <a:gd name="connsiteY4454" fmla="*/ 2091872 h 5602943"/>
              <a:gd name="connsiteX4455" fmla="*/ 1045132 w 11409980"/>
              <a:gd name="connsiteY4455" fmla="*/ 2108734 h 5602943"/>
              <a:gd name="connsiteX4456" fmla="*/ 1019241 w 11409980"/>
              <a:gd name="connsiteY4456" fmla="*/ 2111068 h 5602943"/>
              <a:gd name="connsiteX4457" fmla="*/ 971686 w 11409980"/>
              <a:gd name="connsiteY4457" fmla="*/ 2097838 h 5602943"/>
              <a:gd name="connsiteX4458" fmla="*/ 950550 w 11409980"/>
              <a:gd name="connsiteY4458" fmla="*/ 2091872 h 5602943"/>
              <a:gd name="connsiteX4459" fmla="*/ 975913 w 11409980"/>
              <a:gd name="connsiteY4459" fmla="*/ 2086684 h 5602943"/>
              <a:gd name="connsiteX4460" fmla="*/ 995991 w 11409980"/>
              <a:gd name="connsiteY4460" fmla="*/ 2078124 h 5602943"/>
              <a:gd name="connsiteX4461" fmla="*/ 1063625 w 11409980"/>
              <a:gd name="connsiteY4461" fmla="*/ 2066450 h 5602943"/>
              <a:gd name="connsiteX4462" fmla="*/ 1114350 w 11409980"/>
              <a:gd name="connsiteY4462" fmla="*/ 2059446 h 5602943"/>
              <a:gd name="connsiteX4463" fmla="*/ 1052001 w 11409980"/>
              <a:gd name="connsiteY4463" fmla="*/ 2055815 h 5602943"/>
              <a:gd name="connsiteX4464" fmla="*/ 1020826 w 11409980"/>
              <a:gd name="connsiteY4464" fmla="*/ 2053480 h 5602943"/>
              <a:gd name="connsiteX4465" fmla="*/ 976441 w 11409980"/>
              <a:gd name="connsiteY4465" fmla="*/ 2027280 h 5602943"/>
              <a:gd name="connsiteX4466" fmla="*/ 1007616 w 11409980"/>
              <a:gd name="connsiteY4466" fmla="*/ 2022870 h 5602943"/>
              <a:gd name="connsiteX4467" fmla="*/ 1023996 w 11409980"/>
              <a:gd name="connsiteY4467" fmla="*/ 2013791 h 5602943"/>
              <a:gd name="connsiteX4468" fmla="*/ 1019769 w 11409980"/>
              <a:gd name="connsiteY4468" fmla="*/ 1999783 h 5602943"/>
              <a:gd name="connsiteX4469" fmla="*/ 1044075 w 11409980"/>
              <a:gd name="connsiteY4469" fmla="*/ 2022870 h 5602943"/>
              <a:gd name="connsiteX4470" fmla="*/ 1081062 w 11409980"/>
              <a:gd name="connsiteY4470" fmla="*/ 2036100 h 5602943"/>
              <a:gd name="connsiteX4471" fmla="*/ 1100612 w 11409980"/>
              <a:gd name="connsiteY4471" fmla="*/ 2042066 h 5602943"/>
              <a:gd name="connsiteX4472" fmla="*/ 1174058 w 11409980"/>
              <a:gd name="connsiteY4472" fmla="*/ 2048292 h 5602943"/>
              <a:gd name="connsiteX4473" fmla="*/ 1313552 w 11409980"/>
              <a:gd name="connsiteY4473" fmla="*/ 2057890 h 5602943"/>
              <a:gd name="connsiteX4474" fmla="*/ 1309325 w 11409980"/>
              <a:gd name="connsiteY4474" fmla="*/ 2064894 h 5602943"/>
              <a:gd name="connsiteX4475" fmla="*/ 1335216 w 11409980"/>
              <a:gd name="connsiteY4475" fmla="*/ 2054258 h 5602943"/>
              <a:gd name="connsiteX4476" fmla="*/ 1401793 w 11409980"/>
              <a:gd name="connsiteY4476" fmla="*/ 2065672 h 5602943"/>
              <a:gd name="connsiteX4477" fmla="*/ 1423985 w 11409980"/>
              <a:gd name="connsiteY4477" fmla="*/ 2076048 h 5602943"/>
              <a:gd name="connsiteX4478" fmla="*/ 1434025 w 11409980"/>
              <a:gd name="connsiteY4478" fmla="*/ 2044660 h 5602943"/>
              <a:gd name="connsiteX4479" fmla="*/ 1438780 w 11409980"/>
              <a:gd name="connsiteY4479" fmla="*/ 2019238 h 5602943"/>
              <a:gd name="connsiteX4480" fmla="*/ 1453047 w 11409980"/>
              <a:gd name="connsiteY4480" fmla="*/ 2006268 h 5602943"/>
              <a:gd name="connsiteX4481" fmla="*/ 1255958 w 11409980"/>
              <a:gd name="connsiteY4481" fmla="*/ 2010678 h 5602943"/>
              <a:gd name="connsiteX4482" fmla="*/ 1221085 w 11409980"/>
              <a:gd name="connsiteY4482" fmla="*/ 2001858 h 5602943"/>
              <a:gd name="connsiteX4483" fmla="*/ 1155036 w 11409980"/>
              <a:gd name="connsiteY4483" fmla="*/ 1983181 h 5602943"/>
              <a:gd name="connsiteX4484" fmla="*/ 1065739 w 11409980"/>
              <a:gd name="connsiteY4484" fmla="*/ 1969432 h 5602943"/>
              <a:gd name="connsiteX4485" fmla="*/ 1013428 w 11409980"/>
              <a:gd name="connsiteY4485" fmla="*/ 1966579 h 5602943"/>
              <a:gd name="connsiteX4486" fmla="*/ 985424 w 11409980"/>
              <a:gd name="connsiteY4486" fmla="*/ 1961391 h 5602943"/>
              <a:gd name="connsiteX4487" fmla="*/ 965345 w 11409980"/>
              <a:gd name="connsiteY4487" fmla="*/ 1951014 h 5602943"/>
              <a:gd name="connsiteX4488" fmla="*/ 1083704 w 11409980"/>
              <a:gd name="connsiteY4488" fmla="*/ 1949458 h 5602943"/>
              <a:gd name="connsiteX4489" fmla="*/ 1283963 w 11409980"/>
              <a:gd name="connsiteY4489" fmla="*/ 1944789 h 5602943"/>
              <a:gd name="connsiteX4490" fmla="*/ 1429798 w 11409980"/>
              <a:gd name="connsiteY4490" fmla="*/ 1935969 h 5602943"/>
              <a:gd name="connsiteX4491" fmla="*/ 1423985 w 11409980"/>
              <a:gd name="connsiteY4491" fmla="*/ 1915476 h 5602943"/>
              <a:gd name="connsiteX4492" fmla="*/ 1270753 w 11409980"/>
              <a:gd name="connsiteY4492" fmla="*/ 1891610 h 5602943"/>
              <a:gd name="connsiteX4493" fmla="*/ 775654 w 11409980"/>
              <a:gd name="connsiteY4493" fmla="*/ 1951793 h 5602943"/>
              <a:gd name="connsiteX4494" fmla="*/ 741309 w 11409980"/>
              <a:gd name="connsiteY4494" fmla="*/ 1941157 h 5602943"/>
              <a:gd name="connsiteX4495" fmla="*/ 719645 w 11409980"/>
              <a:gd name="connsiteY4495" fmla="*/ 1916254 h 5602943"/>
              <a:gd name="connsiteX4496" fmla="*/ 658880 w 11409980"/>
              <a:gd name="connsiteY4496" fmla="*/ 1927149 h 5602943"/>
              <a:gd name="connsiteX4497" fmla="*/ 536823 w 11409980"/>
              <a:gd name="connsiteY4497" fmla="*/ 1965801 h 5602943"/>
              <a:gd name="connsiteX4498" fmla="*/ 454394 w 11409980"/>
              <a:gd name="connsiteY4498" fmla="*/ 1984478 h 5602943"/>
              <a:gd name="connsiteX4499" fmla="*/ 478172 w 11409980"/>
              <a:gd name="connsiteY4499" fmla="*/ 1964244 h 5602943"/>
              <a:gd name="connsiteX4500" fmla="*/ 529954 w 11409980"/>
              <a:gd name="connsiteY4500" fmla="*/ 1944789 h 5602943"/>
              <a:gd name="connsiteX4501" fmla="*/ 717003 w 11409980"/>
              <a:gd name="connsiteY4501" fmla="*/ 1890832 h 5602943"/>
              <a:gd name="connsiteX4502" fmla="*/ 818453 w 11409980"/>
              <a:gd name="connsiteY4502" fmla="*/ 1866188 h 5602943"/>
              <a:gd name="connsiteX4503" fmla="*/ 890842 w 11409980"/>
              <a:gd name="connsiteY4503" fmla="*/ 1839210 h 5602943"/>
              <a:gd name="connsiteX4504" fmla="*/ 697453 w 11409980"/>
              <a:gd name="connsiteY4504" fmla="*/ 1866188 h 5602943"/>
              <a:gd name="connsiteX4505" fmla="*/ 608155 w 11409980"/>
              <a:gd name="connsiteY4505" fmla="*/ 1866188 h 5602943"/>
              <a:gd name="connsiteX4506" fmla="*/ 708549 w 11409980"/>
              <a:gd name="connsiteY4506" fmla="*/ 1842842 h 5602943"/>
              <a:gd name="connsiteX4507" fmla="*/ 813698 w 11409980"/>
              <a:gd name="connsiteY4507" fmla="*/ 1814566 h 5602943"/>
              <a:gd name="connsiteX4508" fmla="*/ 827964 w 11409980"/>
              <a:gd name="connsiteY4508" fmla="*/ 1791220 h 5602943"/>
              <a:gd name="connsiteX4509" fmla="*/ 844344 w 11409980"/>
              <a:gd name="connsiteY4509" fmla="*/ 1778509 h 5602943"/>
              <a:gd name="connsiteX4510" fmla="*/ 672090 w 11409980"/>
              <a:gd name="connsiteY4510" fmla="*/ 1808081 h 5602943"/>
              <a:gd name="connsiteX4511" fmla="*/ 545805 w 11409980"/>
              <a:gd name="connsiteY4511" fmla="*/ 1810935 h 5602943"/>
              <a:gd name="connsiteX4512" fmla="*/ 526255 w 11409980"/>
              <a:gd name="connsiteY4512" fmla="*/ 1784735 h 5602943"/>
              <a:gd name="connsiteX4513" fmla="*/ 497722 w 11409980"/>
              <a:gd name="connsiteY4513" fmla="*/ 1756978 h 5602943"/>
              <a:gd name="connsiteX4514" fmla="*/ 542635 w 11409980"/>
              <a:gd name="connsiteY4514" fmla="*/ 1739857 h 5602943"/>
              <a:gd name="connsiteX4515" fmla="*/ 575923 w 11409980"/>
              <a:gd name="connsiteY4515" fmla="*/ 1718067 h 5602943"/>
              <a:gd name="connsiteX4516" fmla="*/ 590190 w 11409980"/>
              <a:gd name="connsiteY4516" fmla="*/ 1704318 h 5602943"/>
              <a:gd name="connsiteX4517" fmla="*/ 745007 w 11409980"/>
              <a:gd name="connsiteY4517" fmla="*/ 1679675 h 5602943"/>
              <a:gd name="connsiteX4518" fmla="*/ 936284 w 11409980"/>
              <a:gd name="connsiteY4518" fmla="*/ 1649843 h 5602943"/>
              <a:gd name="connsiteX4519" fmla="*/ 985424 w 11409980"/>
              <a:gd name="connsiteY4519" fmla="*/ 1639467 h 5602943"/>
              <a:gd name="connsiteX4520" fmla="*/ 870235 w 11409980"/>
              <a:gd name="connsiteY4520" fmla="*/ 1635835 h 5602943"/>
              <a:gd name="connsiteX4521" fmla="*/ 763501 w 11409980"/>
              <a:gd name="connsiteY4521" fmla="*/ 1624421 h 5602943"/>
              <a:gd name="connsiteX4522" fmla="*/ 788864 w 11409980"/>
              <a:gd name="connsiteY4522" fmla="*/ 1604706 h 5602943"/>
              <a:gd name="connsiteX4523" fmla="*/ 795733 w 11409980"/>
              <a:gd name="connsiteY4523" fmla="*/ 1599518 h 5602943"/>
              <a:gd name="connsiteX4524" fmla="*/ 752933 w 11409980"/>
              <a:gd name="connsiteY4524" fmla="*/ 1609894 h 5602943"/>
              <a:gd name="connsiteX4525" fmla="*/ 733911 w 11409980"/>
              <a:gd name="connsiteY4525" fmla="*/ 1594330 h 5602943"/>
              <a:gd name="connsiteX4526" fmla="*/ 947908 w 11409980"/>
              <a:gd name="connsiteY4526" fmla="*/ 1549453 h 5602943"/>
              <a:gd name="connsiteX4527" fmla="*/ 913035 w 11409980"/>
              <a:gd name="connsiteY4527" fmla="*/ 1559829 h 5602943"/>
              <a:gd name="connsiteX4528" fmla="*/ 827964 w 11409980"/>
              <a:gd name="connsiteY4528" fmla="*/ 1574096 h 5602943"/>
              <a:gd name="connsiteX4529" fmla="*/ 997048 w 11409980"/>
              <a:gd name="connsiteY4529" fmla="*/ 1554641 h 5602943"/>
              <a:gd name="connsiteX4530" fmla="*/ 985424 w 11409980"/>
              <a:gd name="connsiteY4530" fmla="*/ 1544264 h 5602943"/>
              <a:gd name="connsiteX4531" fmla="*/ 1054114 w 11409980"/>
              <a:gd name="connsiteY4531" fmla="*/ 1531294 h 5602943"/>
              <a:gd name="connsiteX4532" fmla="*/ 1149224 w 11409980"/>
              <a:gd name="connsiteY4532" fmla="*/ 1521177 h 5602943"/>
              <a:gd name="connsiteX4533" fmla="*/ 1097442 w 11409980"/>
              <a:gd name="connsiteY4533" fmla="*/ 1499387 h 5602943"/>
              <a:gd name="connsiteX4534" fmla="*/ 1045132 w 11409980"/>
              <a:gd name="connsiteY4534" fmla="*/ 1477597 h 5602943"/>
              <a:gd name="connsiteX4535" fmla="*/ 906166 w 11409980"/>
              <a:gd name="connsiteY4535" fmla="*/ 1499387 h 5602943"/>
              <a:gd name="connsiteX4536" fmla="*/ 763501 w 11409980"/>
              <a:gd name="connsiteY4536" fmla="*/ 1518843 h 5602943"/>
              <a:gd name="connsiteX4537" fmla="*/ 811584 w 11409980"/>
              <a:gd name="connsiteY4537" fmla="*/ 1498609 h 5602943"/>
              <a:gd name="connsiteX4538" fmla="*/ 862838 w 11409980"/>
              <a:gd name="connsiteY4538" fmla="*/ 1481229 h 5602943"/>
              <a:gd name="connsiteX4539" fmla="*/ 784636 w 11409980"/>
              <a:gd name="connsiteY4539" fmla="*/ 1492643 h 5602943"/>
              <a:gd name="connsiteX4540" fmla="*/ 764029 w 11409980"/>
              <a:gd name="connsiteY4540" fmla="*/ 1482007 h 5602943"/>
              <a:gd name="connsiteX4541" fmla="*/ 782523 w 11409980"/>
              <a:gd name="connsiteY4541" fmla="*/ 1466442 h 5602943"/>
              <a:gd name="connsiteX4542" fmla="*/ 773012 w 11409980"/>
              <a:gd name="connsiteY4542" fmla="*/ 1454250 h 5602943"/>
              <a:gd name="connsiteX4543" fmla="*/ 752933 w 11409980"/>
              <a:gd name="connsiteY4543" fmla="*/ 1444393 h 5602943"/>
              <a:gd name="connsiteX4544" fmla="*/ 711719 w 11409980"/>
              <a:gd name="connsiteY4544" fmla="*/ 1441021 h 5602943"/>
              <a:gd name="connsiteX4545" fmla="*/ 742365 w 11409980"/>
              <a:gd name="connsiteY4545" fmla="*/ 1427532 h 5602943"/>
              <a:gd name="connsiteX4546" fmla="*/ 826907 w 11409980"/>
              <a:gd name="connsiteY4546" fmla="*/ 1407817 h 5602943"/>
              <a:gd name="connsiteX4547" fmla="*/ 945266 w 11409980"/>
              <a:gd name="connsiteY4547" fmla="*/ 1383951 h 5602943"/>
              <a:gd name="connsiteX4548" fmla="*/ 1042490 w 11409980"/>
              <a:gd name="connsiteY4548" fmla="*/ 1355416 h 5602943"/>
              <a:gd name="connsiteX4549" fmla="*/ 988066 w 11409980"/>
              <a:gd name="connsiteY4549" fmla="*/ 1350747 h 5602943"/>
              <a:gd name="connsiteX4550" fmla="*/ 656767 w 11409980"/>
              <a:gd name="connsiteY4550" fmla="*/ 1401850 h 5602943"/>
              <a:gd name="connsiteX4551" fmla="*/ 590190 w 11409980"/>
              <a:gd name="connsiteY4551" fmla="*/ 1404963 h 5602943"/>
              <a:gd name="connsiteX4552" fmla="*/ 482399 w 11409980"/>
              <a:gd name="connsiteY4552" fmla="*/ 1405741 h 5602943"/>
              <a:gd name="connsiteX4553" fmla="*/ 449111 w 11409980"/>
              <a:gd name="connsiteY4553" fmla="*/ 1397181 h 5602943"/>
              <a:gd name="connsiteX4554" fmla="*/ 619780 w 11409980"/>
              <a:gd name="connsiteY4554" fmla="*/ 1364236 h 5602943"/>
              <a:gd name="connsiteX4555" fmla="*/ 972742 w 11409980"/>
              <a:gd name="connsiteY4555" fmla="*/ 1306907 h 5602943"/>
              <a:gd name="connsiteX4556" fmla="*/ 968515 w 11409980"/>
              <a:gd name="connsiteY4556" fmla="*/ 1300941 h 5602943"/>
              <a:gd name="connsiteX4557" fmla="*/ 958476 w 11409980"/>
              <a:gd name="connsiteY4557" fmla="*/ 1293159 h 5602943"/>
              <a:gd name="connsiteX4558" fmla="*/ 986481 w 11409980"/>
              <a:gd name="connsiteY4558" fmla="*/ 1282004 h 5602943"/>
              <a:gd name="connsiteX4559" fmla="*/ 1009730 w 11409980"/>
              <a:gd name="connsiteY4559" fmla="*/ 1270331 h 5602943"/>
              <a:gd name="connsiteX4560" fmla="*/ 854384 w 11409980"/>
              <a:gd name="connsiteY4560" fmla="*/ 1282004 h 5602943"/>
              <a:gd name="connsiteX4561" fmla="*/ 638273 w 11409980"/>
              <a:gd name="connsiteY4561" fmla="*/ 1320396 h 5602943"/>
              <a:gd name="connsiteX4562" fmla="*/ 600229 w 11409980"/>
              <a:gd name="connsiteY4562" fmla="*/ 1330773 h 5602943"/>
              <a:gd name="connsiteX4563" fmla="*/ 545805 w 11409980"/>
              <a:gd name="connsiteY4563" fmla="*/ 1332329 h 5602943"/>
              <a:gd name="connsiteX4564" fmla="*/ 613967 w 11409980"/>
              <a:gd name="connsiteY4564" fmla="*/ 1300941 h 5602943"/>
              <a:gd name="connsiteX4565" fmla="*/ 706964 w 11409980"/>
              <a:gd name="connsiteY4565" fmla="*/ 1252951 h 5602943"/>
              <a:gd name="connsiteX4566" fmla="*/ 640915 w 11409980"/>
              <a:gd name="connsiteY4566" fmla="*/ 1256582 h 5602943"/>
              <a:gd name="connsiteX4567" fmla="*/ 663636 w 11409980"/>
              <a:gd name="connsiteY4567" fmla="*/ 1232717 h 5602943"/>
              <a:gd name="connsiteX4568" fmla="*/ 737610 w 11409980"/>
              <a:gd name="connsiteY4568" fmla="*/ 1213262 h 5602943"/>
              <a:gd name="connsiteX4569" fmla="*/ 722815 w 11409980"/>
              <a:gd name="connsiteY4569" fmla="*/ 1211705 h 5602943"/>
              <a:gd name="connsiteX4570" fmla="*/ 701151 w 11409980"/>
              <a:gd name="connsiteY4570" fmla="*/ 1208073 h 5602943"/>
              <a:gd name="connsiteX4571" fmla="*/ 477115 w 11409980"/>
              <a:gd name="connsiteY4571" fmla="*/ 1244390 h 5602943"/>
              <a:gd name="connsiteX4572" fmla="*/ 359813 w 11409980"/>
              <a:gd name="connsiteY4572" fmla="*/ 1310539 h 5602943"/>
              <a:gd name="connsiteX4573" fmla="*/ 304861 w 11409980"/>
              <a:gd name="connsiteY4573" fmla="*/ 1330773 h 5602943"/>
              <a:gd name="connsiteX4574" fmla="*/ 329166 w 11409980"/>
              <a:gd name="connsiteY4574" fmla="*/ 1299384 h 5602943"/>
              <a:gd name="connsiteX4575" fmla="*/ 354529 w 11409980"/>
              <a:gd name="connsiteY4575" fmla="*/ 1283561 h 5602943"/>
              <a:gd name="connsiteX4576" fmla="*/ 294293 w 11409980"/>
              <a:gd name="connsiteY4576" fmla="*/ 1288749 h 5602943"/>
              <a:gd name="connsiteX4577" fmla="*/ 204996 w 11409980"/>
              <a:gd name="connsiteY4577" fmla="*/ 1309761 h 5602943"/>
              <a:gd name="connsiteX4578" fmla="*/ 139475 w 11409980"/>
              <a:gd name="connsiteY4578" fmla="*/ 1323509 h 5602943"/>
              <a:gd name="connsiteX4579" fmla="*/ 116755 w 11409980"/>
              <a:gd name="connsiteY4579" fmla="*/ 1303276 h 5602943"/>
              <a:gd name="connsiteX4580" fmla="*/ 128908 w 11409980"/>
              <a:gd name="connsiteY4580" fmla="*/ 1271369 h 5602943"/>
              <a:gd name="connsiteX4581" fmla="*/ 190201 w 11409980"/>
              <a:gd name="connsiteY4581" fmla="*/ 1218190 h 5602943"/>
              <a:gd name="connsiteX4582" fmla="*/ 254135 w 11409980"/>
              <a:gd name="connsiteY4582" fmla="*/ 1179279 h 5602943"/>
              <a:gd name="connsiteX4583" fmla="*/ 217148 w 11409980"/>
              <a:gd name="connsiteY4583" fmla="*/ 1170459 h 5602943"/>
              <a:gd name="connsiteX4584" fmla="*/ 204467 w 11409980"/>
              <a:gd name="connsiteY4584" fmla="*/ 1087449 h 5602943"/>
              <a:gd name="connsiteX4585" fmla="*/ 285839 w 11409980"/>
              <a:gd name="connsiteY4585" fmla="*/ 1068512 h 5602943"/>
              <a:gd name="connsiteX4586" fmla="*/ 362455 w 11409980"/>
              <a:gd name="connsiteY4586" fmla="*/ 1060471 h 5602943"/>
              <a:gd name="connsiteX4587" fmla="*/ 412652 w 11409980"/>
              <a:gd name="connsiteY4587" fmla="*/ 1011184 h 5602943"/>
              <a:gd name="connsiteX4588" fmla="*/ 443298 w 11409980"/>
              <a:gd name="connsiteY4588" fmla="*/ 959043 h 5602943"/>
              <a:gd name="connsiteX4589" fmla="*/ 412123 w 11409980"/>
              <a:gd name="connsiteY4589" fmla="*/ 932843 h 5602943"/>
              <a:gd name="connsiteX4590" fmla="*/ 381477 w 11409980"/>
              <a:gd name="connsiteY4590" fmla="*/ 939847 h 5602943"/>
              <a:gd name="connsiteX4591" fmla="*/ 413180 w 11409980"/>
              <a:gd name="connsiteY4591" fmla="*/ 921170 h 5602943"/>
              <a:gd name="connsiteX4592" fmla="*/ 430088 w 11409980"/>
              <a:gd name="connsiteY4592" fmla="*/ 897823 h 5602943"/>
              <a:gd name="connsiteX4593" fmla="*/ 406839 w 11409980"/>
              <a:gd name="connsiteY4593" fmla="*/ 841532 h 5602943"/>
              <a:gd name="connsiteX4594" fmla="*/ 443298 w 11409980"/>
              <a:gd name="connsiteY4594" fmla="*/ 806512 h 5602943"/>
              <a:gd name="connsiteX4595" fmla="*/ 483984 w 11409980"/>
              <a:gd name="connsiteY4595" fmla="*/ 783165 h 5602943"/>
              <a:gd name="connsiteX4596" fmla="*/ 506705 w 11409980"/>
              <a:gd name="connsiteY4596" fmla="*/ 762931 h 5602943"/>
              <a:gd name="connsiteX4597" fmla="*/ 508818 w 11409980"/>
              <a:gd name="connsiteY4597" fmla="*/ 739585 h 5602943"/>
              <a:gd name="connsiteX4598" fmla="*/ 492967 w 11409980"/>
              <a:gd name="connsiteY4598" fmla="*/ 729987 h 5602943"/>
              <a:gd name="connsiteX4599" fmla="*/ 528897 w 11409980"/>
              <a:gd name="connsiteY4599" fmla="*/ 704046 h 5602943"/>
              <a:gd name="connsiteX4600" fmla="*/ 566413 w 11409980"/>
              <a:gd name="connsiteY4600" fmla="*/ 672917 h 5602943"/>
              <a:gd name="connsiteX4601" fmla="*/ 564827 w 11409980"/>
              <a:gd name="connsiteY4601" fmla="*/ 645680 h 5602943"/>
              <a:gd name="connsiteX4602" fmla="*/ 470774 w 11409980"/>
              <a:gd name="connsiteY4602" fmla="*/ 652943 h 5602943"/>
              <a:gd name="connsiteX4603" fmla="*/ 369324 w 11409980"/>
              <a:gd name="connsiteY4603" fmla="*/ 656834 h 5602943"/>
              <a:gd name="connsiteX4604" fmla="*/ 378307 w 11409980"/>
              <a:gd name="connsiteY4604" fmla="*/ 635822 h 5602943"/>
              <a:gd name="connsiteX4605" fmla="*/ 456508 w 11409980"/>
              <a:gd name="connsiteY4605" fmla="*/ 619739 h 5602943"/>
              <a:gd name="connsiteX4606" fmla="*/ 668391 w 11409980"/>
              <a:gd name="connsiteY4606" fmla="*/ 554887 h 5602943"/>
              <a:gd name="connsiteX4607" fmla="*/ 713304 w 11409980"/>
              <a:gd name="connsiteY4607" fmla="*/ 518830 h 5602943"/>
              <a:gd name="connsiteX4608" fmla="*/ 767728 w 11409980"/>
              <a:gd name="connsiteY4608" fmla="*/ 479400 h 5602943"/>
              <a:gd name="connsiteX4609" fmla="*/ 822680 w 11409980"/>
              <a:gd name="connsiteY4609" fmla="*/ 449049 h 5602943"/>
              <a:gd name="connsiteX4610" fmla="*/ 829021 w 11409980"/>
              <a:gd name="connsiteY4610" fmla="*/ 429594 h 5602943"/>
              <a:gd name="connsiteX4611" fmla="*/ 820038 w 11409980"/>
              <a:gd name="connsiteY4611" fmla="*/ 416364 h 5602943"/>
              <a:gd name="connsiteX4612" fmla="*/ 798375 w 11409980"/>
              <a:gd name="connsiteY4612" fmla="*/ 419217 h 5602943"/>
              <a:gd name="connsiteX4613" fmla="*/ 749235 w 11409980"/>
              <a:gd name="connsiteY4613" fmla="*/ 431409 h 5602943"/>
              <a:gd name="connsiteX4614" fmla="*/ 680016 w 11409980"/>
              <a:gd name="connsiteY4614" fmla="*/ 458388 h 5602943"/>
              <a:gd name="connsiteX4615" fmla="*/ 619251 w 11409980"/>
              <a:gd name="connsiteY4615" fmla="*/ 472396 h 5602943"/>
              <a:gd name="connsiteX4616" fmla="*/ 756104 w 11409980"/>
              <a:gd name="connsiteY4616" fmla="*/ 405988 h 5602943"/>
              <a:gd name="connsiteX4617" fmla="*/ 820038 w 11409980"/>
              <a:gd name="connsiteY4617" fmla="*/ 402615 h 5602943"/>
              <a:gd name="connsiteX4618" fmla="*/ 853327 w 11409980"/>
              <a:gd name="connsiteY4618" fmla="*/ 379788 h 5602943"/>
              <a:gd name="connsiteX4619" fmla="*/ 874462 w 11409980"/>
              <a:gd name="connsiteY4619" fmla="*/ 342174 h 5602943"/>
              <a:gd name="connsiteX4620" fmla="*/ 885030 w 11409980"/>
              <a:gd name="connsiteY4620" fmla="*/ 335948 h 5602943"/>
              <a:gd name="connsiteX4621" fmla="*/ 879746 w 11409980"/>
              <a:gd name="connsiteY4621" fmla="*/ 324015 h 5602943"/>
              <a:gd name="connsiteX4622" fmla="*/ 848043 w 11409980"/>
              <a:gd name="connsiteY4622" fmla="*/ 324015 h 5602943"/>
              <a:gd name="connsiteX4623" fmla="*/ 804187 w 11409980"/>
              <a:gd name="connsiteY4623" fmla="*/ 325572 h 5602943"/>
              <a:gd name="connsiteX4624" fmla="*/ 881331 w 11409980"/>
              <a:gd name="connsiteY4624" fmla="*/ 308191 h 5602943"/>
              <a:gd name="connsiteX4625" fmla="*/ 1004974 w 11409980"/>
              <a:gd name="connsiteY4625" fmla="*/ 279138 h 5602943"/>
              <a:gd name="connsiteX4626" fmla="*/ 1086874 w 11409980"/>
              <a:gd name="connsiteY4626" fmla="*/ 255013 h 5602943"/>
              <a:gd name="connsiteX4627" fmla="*/ 1129674 w 11409980"/>
              <a:gd name="connsiteY4627" fmla="*/ 237892 h 5602943"/>
              <a:gd name="connsiteX4628" fmla="*/ 1065739 w 11409980"/>
              <a:gd name="connsiteY4628" fmla="*/ 235557 h 5602943"/>
              <a:gd name="connsiteX4629" fmla="*/ 802602 w 11409980"/>
              <a:gd name="connsiteY4629" fmla="*/ 286920 h 5602943"/>
              <a:gd name="connsiteX4630" fmla="*/ 799431 w 11409980"/>
              <a:gd name="connsiteY4630" fmla="*/ 267983 h 5602943"/>
              <a:gd name="connsiteX4631" fmla="*/ 821624 w 11409980"/>
              <a:gd name="connsiteY4631" fmla="*/ 240486 h 5602943"/>
              <a:gd name="connsiteX4632" fmla="*/ 838532 w 11409980"/>
              <a:gd name="connsiteY4632" fmla="*/ 218696 h 5602943"/>
              <a:gd name="connsiteX4633" fmla="*/ 1016070 w 11409980"/>
              <a:gd name="connsiteY4633" fmla="*/ 190680 h 5602943"/>
              <a:gd name="connsiteX4634" fmla="*/ 1205233 w 11409980"/>
              <a:gd name="connsiteY4634" fmla="*/ 173040 h 5602943"/>
              <a:gd name="connsiteX4635" fmla="*/ 1357408 w 11409980"/>
              <a:gd name="connsiteY4635" fmla="*/ 160848 h 5602943"/>
              <a:gd name="connsiteX4636" fmla="*/ 1696105 w 11409980"/>
              <a:gd name="connsiteY4636" fmla="*/ 124272 h 5602943"/>
              <a:gd name="connsiteX4637" fmla="*/ 2236645 w 11409980"/>
              <a:gd name="connsiteY4637" fmla="*/ 87436 h 5602943"/>
              <a:gd name="connsiteX4638" fmla="*/ 2849046 w 11409980"/>
              <a:gd name="connsiteY4638" fmla="*/ 51638 h 5602943"/>
              <a:gd name="connsiteX4639" fmla="*/ 3469902 w 11409980"/>
              <a:gd name="connsiteY4639" fmla="*/ 31404 h 5602943"/>
              <a:gd name="connsiteX4640" fmla="*/ 3672802 w 11409980"/>
              <a:gd name="connsiteY4640" fmla="*/ 24660 h 5602943"/>
              <a:gd name="connsiteX4641" fmla="*/ 3710846 w 11409980"/>
              <a:gd name="connsiteY4641" fmla="*/ 11170 h 5602943"/>
              <a:gd name="connsiteX4642" fmla="*/ 3721942 w 11409980"/>
              <a:gd name="connsiteY4642" fmla="*/ 16 h 560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</a:cxnLst>
            <a:rect l="l" t="t" r="r" b="b"/>
            <a:pathLst>
              <a:path w="11409980" h="5602943">
                <a:moveTo>
                  <a:pt x="7704399" y="5598274"/>
                </a:moveTo>
                <a:cubicBezTo>
                  <a:pt x="7705456" y="5598792"/>
                  <a:pt x="7704927" y="5601646"/>
                  <a:pt x="7705456" y="5602943"/>
                </a:cubicBezTo>
                <a:lnTo>
                  <a:pt x="7696473" y="5602943"/>
                </a:lnTo>
                <a:cubicBezTo>
                  <a:pt x="7698587" y="5599052"/>
                  <a:pt x="7701757" y="5596717"/>
                  <a:pt x="7704399" y="5598274"/>
                </a:cubicBezTo>
                <a:close/>
                <a:moveTo>
                  <a:pt x="9422186" y="5596458"/>
                </a:moveTo>
                <a:cubicBezTo>
                  <a:pt x="9419016" y="5593604"/>
                  <a:pt x="9412147" y="5594382"/>
                  <a:pt x="9406335" y="5597496"/>
                </a:cubicBezTo>
                <a:cubicBezTo>
                  <a:pt x="9399466" y="5600349"/>
                  <a:pt x="9401579" y="5602424"/>
                  <a:pt x="9411619" y="5601646"/>
                </a:cubicBezTo>
                <a:cubicBezTo>
                  <a:pt x="9420601" y="5601646"/>
                  <a:pt x="9424828" y="5598792"/>
                  <a:pt x="9422186" y="5596458"/>
                </a:cubicBezTo>
                <a:close/>
                <a:moveTo>
                  <a:pt x="9618746" y="5593864"/>
                </a:moveTo>
                <a:cubicBezTo>
                  <a:pt x="9627729" y="5593604"/>
                  <a:pt x="9631956" y="5595161"/>
                  <a:pt x="9631956" y="5598274"/>
                </a:cubicBezTo>
                <a:cubicBezTo>
                  <a:pt x="9632485" y="5600608"/>
                  <a:pt x="9628786" y="5601127"/>
                  <a:pt x="9627201" y="5602943"/>
                </a:cubicBezTo>
                <a:lnTo>
                  <a:pt x="9542130" y="5602943"/>
                </a:lnTo>
                <a:cubicBezTo>
                  <a:pt x="9553755" y="5602165"/>
                  <a:pt x="9562209" y="5602943"/>
                  <a:pt x="9578589" y="5599312"/>
                </a:cubicBezTo>
                <a:cubicBezTo>
                  <a:pt x="9596554" y="5595680"/>
                  <a:pt x="9610292" y="5593864"/>
                  <a:pt x="9618746" y="5593864"/>
                </a:cubicBezTo>
                <a:close/>
                <a:moveTo>
                  <a:pt x="1070494" y="5591010"/>
                </a:moveTo>
                <a:cubicBezTo>
                  <a:pt x="1083175" y="5589714"/>
                  <a:pt x="1106424" y="5595680"/>
                  <a:pt x="1127560" y="5602943"/>
                </a:cubicBezTo>
                <a:lnTo>
                  <a:pt x="1065739" y="5602943"/>
                </a:lnTo>
                <a:cubicBezTo>
                  <a:pt x="1063097" y="5596717"/>
                  <a:pt x="1064154" y="5591270"/>
                  <a:pt x="1070494" y="5591010"/>
                </a:cubicBezTo>
                <a:close/>
                <a:moveTo>
                  <a:pt x="7593702" y="5589260"/>
                </a:moveTo>
                <a:cubicBezTo>
                  <a:pt x="7593438" y="5590103"/>
                  <a:pt x="7588682" y="5592048"/>
                  <a:pt x="7579171" y="5595680"/>
                </a:cubicBezTo>
                <a:cubicBezTo>
                  <a:pt x="7570717" y="5599312"/>
                  <a:pt x="7567547" y="5601127"/>
                  <a:pt x="7567018" y="5602943"/>
                </a:cubicBezTo>
                <a:lnTo>
                  <a:pt x="7547468" y="5602943"/>
                </a:lnTo>
                <a:cubicBezTo>
                  <a:pt x="7552752" y="5601906"/>
                  <a:pt x="7558564" y="5600608"/>
                  <a:pt x="7560149" y="5598274"/>
                </a:cubicBezTo>
                <a:cubicBezTo>
                  <a:pt x="7561206" y="5593864"/>
                  <a:pt x="7571245" y="5589454"/>
                  <a:pt x="7581285" y="5589454"/>
                </a:cubicBezTo>
                <a:cubicBezTo>
                  <a:pt x="7589739" y="5588676"/>
                  <a:pt x="7593966" y="5588417"/>
                  <a:pt x="7593702" y="5589260"/>
                </a:cubicBezTo>
                <a:close/>
                <a:moveTo>
                  <a:pt x="9324963" y="5585822"/>
                </a:moveTo>
                <a:cubicBezTo>
                  <a:pt x="9310697" y="5587119"/>
                  <a:pt x="9300129" y="5590751"/>
                  <a:pt x="9303828" y="5595680"/>
                </a:cubicBezTo>
                <a:cubicBezTo>
                  <a:pt x="9306469" y="5600090"/>
                  <a:pt x="9326548" y="5601646"/>
                  <a:pt x="9347684" y="5599312"/>
                </a:cubicBezTo>
                <a:cubicBezTo>
                  <a:pt x="9377802" y="5595680"/>
                  <a:pt x="9382557" y="5593864"/>
                  <a:pt x="9369876" y="5589454"/>
                </a:cubicBezTo>
                <a:cubicBezTo>
                  <a:pt x="9357195" y="5585562"/>
                  <a:pt x="9339230" y="5584525"/>
                  <a:pt x="9324963" y="5585822"/>
                </a:cubicBezTo>
                <a:close/>
                <a:moveTo>
                  <a:pt x="3584033" y="5585822"/>
                </a:moveTo>
                <a:cubicBezTo>
                  <a:pt x="3578221" y="5584525"/>
                  <a:pt x="3566068" y="5585044"/>
                  <a:pt x="3559199" y="5587898"/>
                </a:cubicBezTo>
                <a:cubicBezTo>
                  <a:pt x="3551273" y="5590751"/>
                  <a:pt x="3555500" y="5592566"/>
                  <a:pt x="3569238" y="5591010"/>
                </a:cubicBezTo>
                <a:cubicBezTo>
                  <a:pt x="3582977" y="5590232"/>
                  <a:pt x="3589846" y="5587378"/>
                  <a:pt x="3584033" y="5585822"/>
                </a:cubicBezTo>
                <a:close/>
                <a:moveTo>
                  <a:pt x="6583689" y="5583488"/>
                </a:moveTo>
                <a:cubicBezTo>
                  <a:pt x="6577877" y="5581412"/>
                  <a:pt x="6566252" y="5582190"/>
                  <a:pt x="6558327" y="5585044"/>
                </a:cubicBezTo>
                <a:cubicBezTo>
                  <a:pt x="6550929" y="5587898"/>
                  <a:pt x="6555156" y="5589454"/>
                  <a:pt x="6568894" y="5588676"/>
                </a:cubicBezTo>
                <a:cubicBezTo>
                  <a:pt x="6582632" y="5587119"/>
                  <a:pt x="6589501" y="5585044"/>
                  <a:pt x="6583689" y="5583488"/>
                </a:cubicBezTo>
                <a:close/>
                <a:moveTo>
                  <a:pt x="3619964" y="5582710"/>
                </a:moveTo>
                <a:cubicBezTo>
                  <a:pt x="3617322" y="5579856"/>
                  <a:pt x="3609924" y="5580634"/>
                  <a:pt x="3605169" y="5583488"/>
                </a:cubicBezTo>
                <a:cubicBezTo>
                  <a:pt x="3598300" y="5587119"/>
                  <a:pt x="3600942" y="5588676"/>
                  <a:pt x="3610453" y="5587898"/>
                </a:cubicBezTo>
                <a:cubicBezTo>
                  <a:pt x="3618907" y="5587898"/>
                  <a:pt x="3623662" y="5584784"/>
                  <a:pt x="3619964" y="5582710"/>
                </a:cubicBezTo>
                <a:close/>
                <a:moveTo>
                  <a:pt x="3524854" y="5582710"/>
                </a:moveTo>
                <a:cubicBezTo>
                  <a:pt x="3519042" y="5581153"/>
                  <a:pt x="3508474" y="5582190"/>
                  <a:pt x="3500548" y="5585044"/>
                </a:cubicBezTo>
                <a:cubicBezTo>
                  <a:pt x="3492094" y="5587898"/>
                  <a:pt x="3497378" y="5589194"/>
                  <a:pt x="3511644" y="5587898"/>
                </a:cubicBezTo>
                <a:cubicBezTo>
                  <a:pt x="3524326" y="5587119"/>
                  <a:pt x="3530666" y="5584266"/>
                  <a:pt x="3524854" y="5582710"/>
                </a:cubicBezTo>
                <a:close/>
                <a:moveTo>
                  <a:pt x="5693885" y="5582190"/>
                </a:moveTo>
                <a:cubicBezTo>
                  <a:pt x="5688072" y="5580894"/>
                  <a:pt x="5676976" y="5581412"/>
                  <a:pt x="5669050" y="5584266"/>
                </a:cubicBezTo>
                <a:cubicBezTo>
                  <a:pt x="5662181" y="5587119"/>
                  <a:pt x="5665880" y="5588416"/>
                  <a:pt x="5680147" y="5587119"/>
                </a:cubicBezTo>
                <a:cubicBezTo>
                  <a:pt x="5692828" y="5586341"/>
                  <a:pt x="5699697" y="5584525"/>
                  <a:pt x="5693885" y="5582190"/>
                </a:cubicBezTo>
                <a:close/>
                <a:moveTo>
                  <a:pt x="5808545" y="5579856"/>
                </a:moveTo>
                <a:cubicBezTo>
                  <a:pt x="5798505" y="5579596"/>
                  <a:pt x="5784767" y="5580374"/>
                  <a:pt x="5768916" y="5582190"/>
                </a:cubicBezTo>
                <a:cubicBezTo>
                  <a:pt x="5716077" y="5588157"/>
                  <a:pt x="5715020" y="5588935"/>
                  <a:pt x="5750422" y="5591010"/>
                </a:cubicBezTo>
                <a:cubicBezTo>
                  <a:pt x="5809601" y="5594642"/>
                  <a:pt x="5825981" y="5592826"/>
                  <a:pt x="5824396" y="5583488"/>
                </a:cubicBezTo>
                <a:cubicBezTo>
                  <a:pt x="5824396" y="5581412"/>
                  <a:pt x="5818584" y="5580115"/>
                  <a:pt x="5808545" y="5579856"/>
                </a:cubicBezTo>
                <a:close/>
                <a:moveTo>
                  <a:pt x="6621205" y="5577262"/>
                </a:moveTo>
                <a:cubicBezTo>
                  <a:pt x="6611694" y="5577780"/>
                  <a:pt x="6606938" y="5582190"/>
                  <a:pt x="6610637" y="5586600"/>
                </a:cubicBezTo>
                <a:cubicBezTo>
                  <a:pt x="6613279" y="5591010"/>
                  <a:pt x="6621733" y="5593864"/>
                  <a:pt x="6628074" y="5593086"/>
                </a:cubicBezTo>
                <a:cubicBezTo>
                  <a:pt x="6634414" y="5592308"/>
                  <a:pt x="6639698" y="5587898"/>
                  <a:pt x="6639698" y="5583488"/>
                </a:cubicBezTo>
                <a:cubicBezTo>
                  <a:pt x="6638641" y="5579078"/>
                  <a:pt x="6630716" y="5575706"/>
                  <a:pt x="6621205" y="5577262"/>
                </a:cubicBezTo>
                <a:close/>
                <a:moveTo>
                  <a:pt x="1730450" y="5571296"/>
                </a:moveTo>
                <a:cubicBezTo>
                  <a:pt x="1718826" y="5570776"/>
                  <a:pt x="1709843" y="5574408"/>
                  <a:pt x="1713542" y="5582710"/>
                </a:cubicBezTo>
                <a:cubicBezTo>
                  <a:pt x="1717240" y="5592048"/>
                  <a:pt x="1744716" y="5600090"/>
                  <a:pt x="1770608" y="5600090"/>
                </a:cubicBezTo>
                <a:cubicBezTo>
                  <a:pt x="1779062" y="5599312"/>
                  <a:pt x="1777477" y="5595939"/>
                  <a:pt x="1765324" y="5584266"/>
                </a:cubicBezTo>
                <a:cubicBezTo>
                  <a:pt x="1756341" y="5575964"/>
                  <a:pt x="1742075" y="5571555"/>
                  <a:pt x="1730450" y="5571296"/>
                </a:cubicBezTo>
                <a:close/>
                <a:moveTo>
                  <a:pt x="6027825" y="5570517"/>
                </a:moveTo>
                <a:cubicBezTo>
                  <a:pt x="6008275" y="5571036"/>
                  <a:pt x="5989782" y="5573630"/>
                  <a:pt x="5990310" y="5577262"/>
                </a:cubicBezTo>
                <a:cubicBezTo>
                  <a:pt x="5990838" y="5581412"/>
                  <a:pt x="6010917" y="5583747"/>
                  <a:pt x="6034166" y="5581412"/>
                </a:cubicBezTo>
                <a:cubicBezTo>
                  <a:pt x="6057415" y="5579337"/>
                  <a:pt x="6074324" y="5576224"/>
                  <a:pt x="6072738" y="5574668"/>
                </a:cubicBezTo>
                <a:cubicBezTo>
                  <a:pt x="6067983" y="5571036"/>
                  <a:pt x="6047376" y="5569739"/>
                  <a:pt x="6027825" y="5570517"/>
                </a:cubicBezTo>
                <a:close/>
                <a:moveTo>
                  <a:pt x="7057124" y="5562476"/>
                </a:moveTo>
                <a:lnTo>
                  <a:pt x="7090413" y="5564810"/>
                </a:lnTo>
                <a:cubicBezTo>
                  <a:pt x="7108378" y="5565588"/>
                  <a:pt x="7125815" y="5568182"/>
                  <a:pt x="7127928" y="5571296"/>
                </a:cubicBezTo>
                <a:cubicBezTo>
                  <a:pt x="7131099" y="5574149"/>
                  <a:pt x="7140610" y="5575446"/>
                  <a:pt x="7149592" y="5575446"/>
                </a:cubicBezTo>
                <a:cubicBezTo>
                  <a:pt x="7159103" y="5574927"/>
                  <a:pt x="7205073" y="5578040"/>
                  <a:pt x="7253684" y="5582190"/>
                </a:cubicBezTo>
                <a:cubicBezTo>
                  <a:pt x="7302824" y="5585822"/>
                  <a:pt x="7365703" y="5587119"/>
                  <a:pt x="7395821" y="5584266"/>
                </a:cubicBezTo>
                <a:cubicBezTo>
                  <a:pt x="7433865" y="5580634"/>
                  <a:pt x="7452886" y="5582710"/>
                  <a:pt x="7462397" y="5591529"/>
                </a:cubicBezTo>
                <a:cubicBezTo>
                  <a:pt x="7468738" y="5596976"/>
                  <a:pt x="7485647" y="5600868"/>
                  <a:pt x="7503083" y="5602943"/>
                </a:cubicBezTo>
                <a:lnTo>
                  <a:pt x="7303353" y="5602943"/>
                </a:lnTo>
                <a:cubicBezTo>
                  <a:pt x="7305466" y="5599830"/>
                  <a:pt x="7300183" y="5598533"/>
                  <a:pt x="7279575" y="5600090"/>
                </a:cubicBezTo>
                <a:cubicBezTo>
                  <a:pt x="7258440" y="5601646"/>
                  <a:pt x="7226737" y="5598792"/>
                  <a:pt x="7210357" y="5593086"/>
                </a:cubicBezTo>
                <a:cubicBezTo>
                  <a:pt x="7186051" y="5585822"/>
                  <a:pt x="7171256" y="5585822"/>
                  <a:pt x="7151706" y="5593864"/>
                </a:cubicBezTo>
                <a:cubicBezTo>
                  <a:pt x="7131099" y="5601906"/>
                  <a:pt x="7119474" y="5601906"/>
                  <a:pt x="7107849" y="5593864"/>
                </a:cubicBezTo>
                <a:cubicBezTo>
                  <a:pt x="7099395" y="5588676"/>
                  <a:pt x="7095697" y="5583488"/>
                  <a:pt x="7100980" y="5582710"/>
                </a:cubicBezTo>
                <a:cubicBezTo>
                  <a:pt x="7105208" y="5581153"/>
                  <a:pt x="7096753" y="5577002"/>
                  <a:pt x="7082487" y="5572074"/>
                </a:cubicBezTo>
                <a:close/>
                <a:moveTo>
                  <a:pt x="6316853" y="5554434"/>
                </a:moveTo>
                <a:cubicBezTo>
                  <a:pt x="6309456" y="5555212"/>
                  <a:pt x="6304701" y="5557547"/>
                  <a:pt x="6304701" y="5559622"/>
                </a:cubicBezTo>
                <a:cubicBezTo>
                  <a:pt x="6304701" y="5561178"/>
                  <a:pt x="6303115" y="5569739"/>
                  <a:pt x="6302059" y="5578300"/>
                </a:cubicBezTo>
                <a:cubicBezTo>
                  <a:pt x="6298888" y="5590751"/>
                  <a:pt x="6299417" y="5591788"/>
                  <a:pt x="6304701" y="5582190"/>
                </a:cubicBezTo>
                <a:cubicBezTo>
                  <a:pt x="6308928" y="5575706"/>
                  <a:pt x="6316325" y="5571814"/>
                  <a:pt x="6321081" y="5574668"/>
                </a:cubicBezTo>
                <a:cubicBezTo>
                  <a:pt x="6326893" y="5577780"/>
                  <a:pt x="6330592" y="5574149"/>
                  <a:pt x="6330063" y="5566886"/>
                </a:cubicBezTo>
                <a:cubicBezTo>
                  <a:pt x="6329535" y="5559622"/>
                  <a:pt x="6323194" y="5553915"/>
                  <a:pt x="6316853" y="5554434"/>
                </a:cubicBezTo>
                <a:close/>
                <a:moveTo>
                  <a:pt x="9846481" y="5554174"/>
                </a:moveTo>
                <a:cubicBezTo>
                  <a:pt x="9855464" y="5553915"/>
                  <a:pt x="9846481" y="5564292"/>
                  <a:pt x="9815835" y="5585044"/>
                </a:cubicBezTo>
                <a:cubicBezTo>
                  <a:pt x="9804210" y="5592826"/>
                  <a:pt x="9796285" y="5595939"/>
                  <a:pt x="9784660" y="5602943"/>
                </a:cubicBezTo>
                <a:lnTo>
                  <a:pt x="9722839" y="5602943"/>
                </a:lnTo>
                <a:cubicBezTo>
                  <a:pt x="9738162" y="5597496"/>
                  <a:pt x="9752429" y="5594382"/>
                  <a:pt x="9769337" y="5585822"/>
                </a:cubicBezTo>
                <a:cubicBezTo>
                  <a:pt x="9811080" y="5564810"/>
                  <a:pt x="9838027" y="5554174"/>
                  <a:pt x="9846481" y="5554174"/>
                </a:cubicBezTo>
                <a:close/>
                <a:moveTo>
                  <a:pt x="1307740" y="5551840"/>
                </a:moveTo>
                <a:cubicBezTo>
                  <a:pt x="1302456" y="5551840"/>
                  <a:pt x="1298229" y="5552878"/>
                  <a:pt x="1296116" y="5555212"/>
                </a:cubicBezTo>
                <a:cubicBezTo>
                  <a:pt x="1290303" y="5562476"/>
                  <a:pt x="1348426" y="5589194"/>
                  <a:pt x="1366391" y="5587898"/>
                </a:cubicBezTo>
                <a:cubicBezTo>
                  <a:pt x="1380658" y="5586341"/>
                  <a:pt x="1381186" y="5585822"/>
                  <a:pt x="1365863" y="5572074"/>
                </a:cubicBezTo>
                <a:cubicBezTo>
                  <a:pt x="1353710" y="5560660"/>
                  <a:pt x="1325177" y="5551580"/>
                  <a:pt x="1307740" y="5551840"/>
                </a:cubicBezTo>
                <a:close/>
                <a:moveTo>
                  <a:pt x="6506082" y="5545128"/>
                </a:moveTo>
                <a:cubicBezTo>
                  <a:pt x="6502053" y="5545744"/>
                  <a:pt x="6495977" y="5547171"/>
                  <a:pt x="6489108" y="5549246"/>
                </a:cubicBezTo>
                <a:cubicBezTo>
                  <a:pt x="6474841" y="5553656"/>
                  <a:pt x="6460046" y="5553656"/>
                  <a:pt x="6456876" y="5549246"/>
                </a:cubicBezTo>
                <a:cubicBezTo>
                  <a:pt x="6455819" y="5547170"/>
                  <a:pt x="6447894" y="5546133"/>
                  <a:pt x="6436797" y="5545874"/>
                </a:cubicBezTo>
                <a:cubicBezTo>
                  <a:pt x="6425173" y="5545354"/>
                  <a:pt x="6410378" y="5545874"/>
                  <a:pt x="6394526" y="5547430"/>
                </a:cubicBezTo>
                <a:cubicBezTo>
                  <a:pt x="6351727" y="5551840"/>
                  <a:pt x="6337461" y="5555212"/>
                  <a:pt x="6337989" y="5564032"/>
                </a:cubicBezTo>
                <a:cubicBezTo>
                  <a:pt x="6338517" y="5572852"/>
                  <a:pt x="6346443" y="5573370"/>
                  <a:pt x="6372334" y="5566107"/>
                </a:cubicBezTo>
                <a:cubicBezTo>
                  <a:pt x="6389771" y="5560919"/>
                  <a:pt x="6407208" y="5560400"/>
                  <a:pt x="6409321" y="5564032"/>
                </a:cubicBezTo>
                <a:cubicBezTo>
                  <a:pt x="6412492" y="5567664"/>
                  <a:pt x="6425173" y="5569739"/>
                  <a:pt x="6438383" y="5568442"/>
                </a:cubicBezTo>
                <a:cubicBezTo>
                  <a:pt x="6451592" y="5567664"/>
                  <a:pt x="6465330" y="5570517"/>
                  <a:pt x="6467972" y="5574668"/>
                </a:cubicBezTo>
                <a:cubicBezTo>
                  <a:pt x="6472728" y="5580634"/>
                  <a:pt x="6480125" y="5577780"/>
                  <a:pt x="6491221" y="5566107"/>
                </a:cubicBezTo>
                <a:cubicBezTo>
                  <a:pt x="6499676" y="5557288"/>
                  <a:pt x="6509715" y="5547949"/>
                  <a:pt x="6510772" y="5545874"/>
                </a:cubicBezTo>
                <a:cubicBezTo>
                  <a:pt x="6512093" y="5544707"/>
                  <a:pt x="6510111" y="5544512"/>
                  <a:pt x="6506082" y="5545128"/>
                </a:cubicBezTo>
                <a:close/>
                <a:moveTo>
                  <a:pt x="7616158" y="5519674"/>
                </a:moveTo>
                <a:cubicBezTo>
                  <a:pt x="7610346" y="5518117"/>
                  <a:pt x="7600835" y="5519154"/>
                  <a:pt x="7595023" y="5522008"/>
                </a:cubicBezTo>
                <a:cubicBezTo>
                  <a:pt x="7590267" y="5524862"/>
                  <a:pt x="7594494" y="5526158"/>
                  <a:pt x="7606119" y="5525640"/>
                </a:cubicBezTo>
                <a:cubicBezTo>
                  <a:pt x="7617743" y="5524084"/>
                  <a:pt x="7621970" y="5521748"/>
                  <a:pt x="7616158" y="5519674"/>
                </a:cubicBezTo>
                <a:close/>
                <a:moveTo>
                  <a:pt x="7965951" y="5518895"/>
                </a:moveTo>
                <a:cubicBezTo>
                  <a:pt x="7945344" y="5520970"/>
                  <a:pt x="7944815" y="5522268"/>
                  <a:pt x="7959082" y="5526678"/>
                </a:cubicBezTo>
                <a:cubicBezTo>
                  <a:pt x="7968593" y="5530309"/>
                  <a:pt x="7977575" y="5532644"/>
                  <a:pt x="7978104" y="5533422"/>
                </a:cubicBezTo>
                <a:cubicBezTo>
                  <a:pt x="7979689" y="5533422"/>
                  <a:pt x="7981802" y="5529790"/>
                  <a:pt x="7984444" y="5524862"/>
                </a:cubicBezTo>
                <a:cubicBezTo>
                  <a:pt x="7986558" y="5519674"/>
                  <a:pt x="7979160" y="5517339"/>
                  <a:pt x="7965951" y="5518895"/>
                </a:cubicBezTo>
                <a:close/>
                <a:moveTo>
                  <a:pt x="7463983" y="5492176"/>
                </a:moveTo>
                <a:cubicBezTo>
                  <a:pt x="7458699" y="5490101"/>
                  <a:pt x="7447074" y="5491398"/>
                  <a:pt x="7439148" y="5494252"/>
                </a:cubicBezTo>
                <a:cubicBezTo>
                  <a:pt x="7431751" y="5497105"/>
                  <a:pt x="7435978" y="5498402"/>
                  <a:pt x="7450245" y="5497105"/>
                </a:cubicBezTo>
                <a:cubicBezTo>
                  <a:pt x="7463983" y="5496327"/>
                  <a:pt x="7469795" y="5493732"/>
                  <a:pt x="7463983" y="5492176"/>
                </a:cubicBezTo>
                <a:close/>
                <a:moveTo>
                  <a:pt x="6231255" y="5489842"/>
                </a:moveTo>
                <a:cubicBezTo>
                  <a:pt x="6225442" y="5489323"/>
                  <a:pt x="6206949" y="5490620"/>
                  <a:pt x="6172604" y="5493474"/>
                </a:cubicBezTo>
                <a:cubicBezTo>
                  <a:pt x="6128219" y="5497105"/>
                  <a:pt x="6090175" y="5504628"/>
                  <a:pt x="6087533" y="5508778"/>
                </a:cubicBezTo>
                <a:cubicBezTo>
                  <a:pt x="6083306" y="5519154"/>
                  <a:pt x="6153053" y="5512150"/>
                  <a:pt x="6211704" y="5497105"/>
                </a:cubicBezTo>
                <a:cubicBezTo>
                  <a:pt x="6229141" y="5492695"/>
                  <a:pt x="6236539" y="5490360"/>
                  <a:pt x="6231255" y="5489842"/>
                </a:cubicBezTo>
                <a:close/>
                <a:moveTo>
                  <a:pt x="6533294" y="5486048"/>
                </a:moveTo>
                <a:cubicBezTo>
                  <a:pt x="6531511" y="5485107"/>
                  <a:pt x="6530322" y="5485691"/>
                  <a:pt x="6530322" y="5487766"/>
                </a:cubicBezTo>
                <a:cubicBezTo>
                  <a:pt x="6530322" y="5492954"/>
                  <a:pt x="6529794" y="5503590"/>
                  <a:pt x="6529265" y="5511632"/>
                </a:cubicBezTo>
                <a:cubicBezTo>
                  <a:pt x="6527680" y="5522527"/>
                  <a:pt x="6530850" y="5525640"/>
                  <a:pt x="6538248" y="5522008"/>
                </a:cubicBezTo>
                <a:cubicBezTo>
                  <a:pt x="6551986" y="5515523"/>
                  <a:pt x="6575763" y="5520192"/>
                  <a:pt x="6576292" y="5531088"/>
                </a:cubicBezTo>
                <a:cubicBezTo>
                  <a:pt x="6577348" y="5534719"/>
                  <a:pt x="6565724" y="5539907"/>
                  <a:pt x="6550929" y="5540686"/>
                </a:cubicBezTo>
                <a:cubicBezTo>
                  <a:pt x="6514999" y="5544317"/>
                  <a:pt x="6527152" y="5551580"/>
                  <a:pt x="6575763" y="5555212"/>
                </a:cubicBezTo>
                <a:cubicBezTo>
                  <a:pt x="6628074" y="5559622"/>
                  <a:pt x="6823049" y="5541204"/>
                  <a:pt x="6788175" y="5535497"/>
                </a:cubicBezTo>
                <a:cubicBezTo>
                  <a:pt x="6774437" y="5533422"/>
                  <a:pt x="6744319" y="5532903"/>
                  <a:pt x="6720013" y="5534978"/>
                </a:cubicBezTo>
                <a:cubicBezTo>
                  <a:pt x="6696236" y="5536535"/>
                  <a:pt x="6676157" y="5534200"/>
                  <a:pt x="6675629" y="5529012"/>
                </a:cubicBezTo>
                <a:cubicBezTo>
                  <a:pt x="6675629" y="5524862"/>
                  <a:pt x="6669288" y="5521230"/>
                  <a:pt x="6662419" y="5522008"/>
                </a:cubicBezTo>
                <a:cubicBezTo>
                  <a:pt x="6655550" y="5522786"/>
                  <a:pt x="6651851" y="5527196"/>
                  <a:pt x="6654493" y="5530828"/>
                </a:cubicBezTo>
                <a:cubicBezTo>
                  <a:pt x="6659249" y="5537313"/>
                  <a:pt x="6603768" y="5538610"/>
                  <a:pt x="6595314" y="5532644"/>
                </a:cubicBezTo>
                <a:cubicBezTo>
                  <a:pt x="6587388" y="5527715"/>
                  <a:pt x="6602711" y="5502293"/>
                  <a:pt x="6614336" y="5500996"/>
                </a:cubicBezTo>
                <a:cubicBezTo>
                  <a:pt x="6625960" y="5500218"/>
                  <a:pt x="6625960" y="5498402"/>
                  <a:pt x="6614336" y="5492695"/>
                </a:cubicBezTo>
                <a:cubicBezTo>
                  <a:pt x="6596899" y="5483097"/>
                  <a:pt x="6553043" y="5487507"/>
                  <a:pt x="6560968" y="5497884"/>
                </a:cubicBezTo>
                <a:cubicBezTo>
                  <a:pt x="6564139" y="5502034"/>
                  <a:pt x="6563082" y="5505666"/>
                  <a:pt x="6558327" y="5506444"/>
                </a:cubicBezTo>
                <a:cubicBezTo>
                  <a:pt x="6554099" y="5506444"/>
                  <a:pt x="6545645" y="5500736"/>
                  <a:pt x="6539833" y="5493474"/>
                </a:cubicBezTo>
                <a:cubicBezTo>
                  <a:pt x="6537455" y="5489453"/>
                  <a:pt x="6535077" y="5486988"/>
                  <a:pt x="6533294" y="5486048"/>
                </a:cubicBezTo>
                <a:close/>
                <a:moveTo>
                  <a:pt x="6472728" y="5483097"/>
                </a:moveTo>
                <a:cubicBezTo>
                  <a:pt x="6467444" y="5482060"/>
                  <a:pt x="6460575" y="5482319"/>
                  <a:pt x="6453706" y="5483356"/>
                </a:cubicBezTo>
                <a:cubicBezTo>
                  <a:pt x="6438911" y="5484913"/>
                  <a:pt x="6431514" y="5487507"/>
                  <a:pt x="6436797" y="5489064"/>
                </a:cubicBezTo>
                <a:cubicBezTo>
                  <a:pt x="6444195" y="5491138"/>
                  <a:pt x="6445252" y="5498662"/>
                  <a:pt x="6441024" y="5513966"/>
                </a:cubicBezTo>
                <a:cubicBezTo>
                  <a:pt x="6434684" y="5538610"/>
                  <a:pt x="6442081" y="5540686"/>
                  <a:pt x="6455291" y="5518895"/>
                </a:cubicBezTo>
                <a:cubicBezTo>
                  <a:pt x="6463217" y="5504887"/>
                  <a:pt x="6465859" y="5504628"/>
                  <a:pt x="6479597" y="5513966"/>
                </a:cubicBezTo>
                <a:cubicBezTo>
                  <a:pt x="6491750" y="5522786"/>
                  <a:pt x="6494392" y="5522527"/>
                  <a:pt x="6488579" y="5514486"/>
                </a:cubicBezTo>
                <a:cubicBezTo>
                  <a:pt x="6482767" y="5505666"/>
                  <a:pt x="6484881" y="5504368"/>
                  <a:pt x="6498619" y="5507222"/>
                </a:cubicBezTo>
                <a:cubicBezTo>
                  <a:pt x="6509715" y="5510076"/>
                  <a:pt x="6516056" y="5508000"/>
                  <a:pt x="6515527" y="5502034"/>
                </a:cubicBezTo>
                <a:cubicBezTo>
                  <a:pt x="6515527" y="5497884"/>
                  <a:pt x="6507601" y="5494252"/>
                  <a:pt x="6498619" y="5495030"/>
                </a:cubicBezTo>
                <a:cubicBezTo>
                  <a:pt x="6489108" y="5495808"/>
                  <a:pt x="6481710" y="5492695"/>
                  <a:pt x="6481182" y="5488285"/>
                </a:cubicBezTo>
                <a:cubicBezTo>
                  <a:pt x="6480654" y="5485691"/>
                  <a:pt x="6477483" y="5483876"/>
                  <a:pt x="6472728" y="5483097"/>
                </a:cubicBezTo>
                <a:close/>
                <a:moveTo>
                  <a:pt x="6272997" y="5482578"/>
                </a:moveTo>
                <a:cubicBezTo>
                  <a:pt x="6264015" y="5483356"/>
                  <a:pt x="6256617" y="5487766"/>
                  <a:pt x="6256617" y="5492176"/>
                </a:cubicBezTo>
                <a:cubicBezTo>
                  <a:pt x="6257146" y="5497364"/>
                  <a:pt x="6265600" y="5499958"/>
                  <a:pt x="6274054" y="5499440"/>
                </a:cubicBezTo>
                <a:cubicBezTo>
                  <a:pt x="6283565" y="5498662"/>
                  <a:pt x="6290434" y="5494252"/>
                  <a:pt x="6290434" y="5489064"/>
                </a:cubicBezTo>
                <a:cubicBezTo>
                  <a:pt x="6289377" y="5484654"/>
                  <a:pt x="6282508" y="5482060"/>
                  <a:pt x="6272997" y="5482578"/>
                </a:cubicBezTo>
                <a:close/>
                <a:moveTo>
                  <a:pt x="5788994" y="5471683"/>
                </a:moveTo>
                <a:cubicBezTo>
                  <a:pt x="5785296" y="5470646"/>
                  <a:pt x="5775785" y="5470905"/>
                  <a:pt x="5758348" y="5472462"/>
                </a:cubicBezTo>
                <a:cubicBezTo>
                  <a:pt x="5735099" y="5473758"/>
                  <a:pt x="5715548" y="5478687"/>
                  <a:pt x="5716605" y="5483876"/>
                </a:cubicBezTo>
                <a:cubicBezTo>
                  <a:pt x="5717134" y="5493214"/>
                  <a:pt x="5753064" y="5490620"/>
                  <a:pt x="5781597" y="5477650"/>
                </a:cubicBezTo>
                <a:cubicBezTo>
                  <a:pt x="5789523" y="5474277"/>
                  <a:pt x="5792693" y="5472462"/>
                  <a:pt x="5788994" y="5471683"/>
                </a:cubicBezTo>
                <a:close/>
                <a:moveTo>
                  <a:pt x="6352784" y="5469608"/>
                </a:moveTo>
                <a:cubicBezTo>
                  <a:pt x="6349613" y="5467532"/>
                  <a:pt x="6342744" y="5467532"/>
                  <a:pt x="6336932" y="5470386"/>
                </a:cubicBezTo>
                <a:cubicBezTo>
                  <a:pt x="6330063" y="5474018"/>
                  <a:pt x="6332177" y="5476352"/>
                  <a:pt x="6341688" y="5475574"/>
                </a:cubicBezTo>
                <a:cubicBezTo>
                  <a:pt x="6350142" y="5474796"/>
                  <a:pt x="6355426" y="5472462"/>
                  <a:pt x="6352784" y="5469608"/>
                </a:cubicBezTo>
                <a:close/>
                <a:moveTo>
                  <a:pt x="6781834" y="5460010"/>
                </a:moveTo>
                <a:cubicBezTo>
                  <a:pt x="6770210" y="5460788"/>
                  <a:pt x="6761227" y="5465976"/>
                  <a:pt x="6762284" y="5470386"/>
                </a:cubicBezTo>
                <a:cubicBezTo>
                  <a:pt x="6762284" y="5474796"/>
                  <a:pt x="6771795" y="5477390"/>
                  <a:pt x="6783420" y="5476612"/>
                </a:cubicBezTo>
                <a:cubicBezTo>
                  <a:pt x="6795044" y="5475315"/>
                  <a:pt x="6804027" y="5471164"/>
                  <a:pt x="6802970" y="5466754"/>
                </a:cubicBezTo>
                <a:cubicBezTo>
                  <a:pt x="6802970" y="5461826"/>
                  <a:pt x="6792402" y="5458713"/>
                  <a:pt x="6781834" y="5460010"/>
                </a:cubicBezTo>
                <a:close/>
                <a:moveTo>
                  <a:pt x="5994603" y="5453297"/>
                </a:moveTo>
                <a:cubicBezTo>
                  <a:pt x="5985819" y="5452292"/>
                  <a:pt x="5977893" y="5452357"/>
                  <a:pt x="5972873" y="5453784"/>
                </a:cubicBezTo>
                <a:cubicBezTo>
                  <a:pt x="5962834" y="5456638"/>
                  <a:pt x="5952266" y="5456638"/>
                  <a:pt x="5950153" y="5453784"/>
                </a:cubicBezTo>
                <a:cubicBezTo>
                  <a:pt x="5948039" y="5450930"/>
                  <a:pt x="5914222" y="5455860"/>
                  <a:pt x="5874593" y="5465976"/>
                </a:cubicBezTo>
                <a:cubicBezTo>
                  <a:pt x="5835492" y="5476093"/>
                  <a:pt x="5797449" y="5485691"/>
                  <a:pt x="5791108" y="5486988"/>
                </a:cubicBezTo>
                <a:cubicBezTo>
                  <a:pt x="5779483" y="5489842"/>
                  <a:pt x="5901013" y="5487507"/>
                  <a:pt x="5951209" y="5483876"/>
                </a:cubicBezTo>
                <a:cubicBezTo>
                  <a:pt x="5963891" y="5483097"/>
                  <a:pt x="5976044" y="5479206"/>
                  <a:pt x="5978157" y="5474796"/>
                </a:cubicBezTo>
                <a:cubicBezTo>
                  <a:pt x="5980271" y="5471164"/>
                  <a:pt x="5997707" y="5468052"/>
                  <a:pt x="6016729" y="5468830"/>
                </a:cubicBezTo>
                <a:lnTo>
                  <a:pt x="6051075" y="5470386"/>
                </a:lnTo>
                <a:lnTo>
                  <a:pt x="6021485" y="5459232"/>
                </a:lnTo>
                <a:cubicBezTo>
                  <a:pt x="6013030" y="5456378"/>
                  <a:pt x="6003387" y="5454302"/>
                  <a:pt x="5994603" y="5453297"/>
                </a:cubicBezTo>
                <a:close/>
                <a:moveTo>
                  <a:pt x="6062699" y="5435366"/>
                </a:moveTo>
                <a:cubicBezTo>
                  <a:pt x="6058472" y="5435885"/>
                  <a:pt x="6052131" y="5439258"/>
                  <a:pt x="6041035" y="5444964"/>
                </a:cubicBezTo>
                <a:cubicBezTo>
                  <a:pt x="6026769" y="5453006"/>
                  <a:pt x="6027825" y="5453524"/>
                  <a:pt x="6047376" y="5452228"/>
                </a:cubicBezTo>
                <a:cubicBezTo>
                  <a:pt x="6059529" y="5451450"/>
                  <a:pt x="6070096" y="5446780"/>
                  <a:pt x="6069040" y="5441852"/>
                </a:cubicBezTo>
                <a:cubicBezTo>
                  <a:pt x="6069040" y="5437182"/>
                  <a:pt x="6066926" y="5435107"/>
                  <a:pt x="6062699" y="5435366"/>
                </a:cubicBezTo>
                <a:close/>
                <a:moveTo>
                  <a:pt x="6216988" y="5423952"/>
                </a:moveTo>
                <a:cubicBezTo>
                  <a:pt x="6208006" y="5424730"/>
                  <a:pt x="6199551" y="5431994"/>
                  <a:pt x="6197966" y="5440554"/>
                </a:cubicBezTo>
                <a:cubicBezTo>
                  <a:pt x="6194268" y="5455081"/>
                  <a:pt x="6187399" y="5457934"/>
                  <a:pt x="6136145" y="5463642"/>
                </a:cubicBezTo>
                <a:cubicBezTo>
                  <a:pt x="6123992" y="5464420"/>
                  <a:pt x="6116066" y="5468830"/>
                  <a:pt x="6118708" y="5472462"/>
                </a:cubicBezTo>
                <a:cubicBezTo>
                  <a:pt x="6126106" y="5481800"/>
                  <a:pt x="6186870" y="5475315"/>
                  <a:pt x="6204835" y="5462864"/>
                </a:cubicBezTo>
                <a:cubicBezTo>
                  <a:pt x="6212761" y="5457675"/>
                  <a:pt x="6222272" y="5446262"/>
                  <a:pt x="6225971" y="5437442"/>
                </a:cubicBezTo>
                <a:cubicBezTo>
                  <a:pt x="6231255" y="5424990"/>
                  <a:pt x="6229141" y="5422396"/>
                  <a:pt x="6216988" y="5423952"/>
                </a:cubicBezTo>
                <a:close/>
                <a:moveTo>
                  <a:pt x="6007747" y="5423174"/>
                </a:moveTo>
                <a:cubicBezTo>
                  <a:pt x="6003520" y="5423434"/>
                  <a:pt x="6001935" y="5426546"/>
                  <a:pt x="6002463" y="5431994"/>
                </a:cubicBezTo>
                <a:cubicBezTo>
                  <a:pt x="6002463" y="5436144"/>
                  <a:pt x="6010917" y="5438998"/>
                  <a:pt x="6021485" y="5438220"/>
                </a:cubicBezTo>
                <a:cubicBezTo>
                  <a:pt x="6036280" y="5436664"/>
                  <a:pt x="6037336" y="5434588"/>
                  <a:pt x="6027297" y="5429400"/>
                </a:cubicBezTo>
                <a:cubicBezTo>
                  <a:pt x="6018315" y="5424730"/>
                  <a:pt x="6011974" y="5422914"/>
                  <a:pt x="6007747" y="5423174"/>
                </a:cubicBezTo>
                <a:close/>
                <a:moveTo>
                  <a:pt x="4917683" y="5417986"/>
                </a:moveTo>
                <a:cubicBezTo>
                  <a:pt x="4915041" y="5415910"/>
                  <a:pt x="4908701" y="5415910"/>
                  <a:pt x="4902889" y="5418764"/>
                </a:cubicBezTo>
                <a:cubicBezTo>
                  <a:pt x="4896548" y="5422396"/>
                  <a:pt x="4898661" y="5423952"/>
                  <a:pt x="4908172" y="5423952"/>
                </a:cubicBezTo>
                <a:cubicBezTo>
                  <a:pt x="4916627" y="5423174"/>
                  <a:pt x="4921382" y="5420840"/>
                  <a:pt x="4917683" y="5417986"/>
                </a:cubicBezTo>
                <a:close/>
                <a:moveTo>
                  <a:pt x="7823352" y="5400379"/>
                </a:moveTo>
                <a:cubicBezTo>
                  <a:pt x="7802811" y="5400411"/>
                  <a:pt x="7789469" y="5400995"/>
                  <a:pt x="7788413" y="5402422"/>
                </a:cubicBezTo>
                <a:cubicBezTo>
                  <a:pt x="7786299" y="5404756"/>
                  <a:pt x="7807434" y="5406832"/>
                  <a:pt x="7833325" y="5407610"/>
                </a:cubicBezTo>
                <a:cubicBezTo>
                  <a:pt x="7860273" y="5408388"/>
                  <a:pt x="7895147" y="5410722"/>
                  <a:pt x="7912055" y="5413576"/>
                </a:cubicBezTo>
                <a:cubicBezTo>
                  <a:pt x="7927907" y="5415910"/>
                  <a:pt x="7955911" y="5418764"/>
                  <a:pt x="7974405" y="5419542"/>
                </a:cubicBezTo>
                <a:cubicBezTo>
                  <a:pt x="7992898" y="5421099"/>
                  <a:pt x="8016148" y="5422396"/>
                  <a:pt x="8025659" y="5423174"/>
                </a:cubicBezTo>
                <a:cubicBezTo>
                  <a:pt x="8034113" y="5424730"/>
                  <a:pt x="8058947" y="5426028"/>
                  <a:pt x="8079026" y="5426806"/>
                </a:cubicBezTo>
                <a:cubicBezTo>
                  <a:pt x="8100161" y="5427584"/>
                  <a:pt x="8129751" y="5428881"/>
                  <a:pt x="8145602" y="5429400"/>
                </a:cubicBezTo>
                <a:cubicBezTo>
                  <a:pt x="8161454" y="5430956"/>
                  <a:pt x="8193686" y="5433291"/>
                  <a:pt x="8216935" y="5434588"/>
                </a:cubicBezTo>
                <a:cubicBezTo>
                  <a:pt x="8277171" y="5438220"/>
                  <a:pt x="8303590" y="5436664"/>
                  <a:pt x="8287210" y="5429400"/>
                </a:cubicBezTo>
                <a:cubicBezTo>
                  <a:pt x="8280341" y="5426546"/>
                  <a:pt x="8240184" y="5422136"/>
                  <a:pt x="8198970" y="5420840"/>
                </a:cubicBezTo>
                <a:cubicBezTo>
                  <a:pt x="8158284" y="5418505"/>
                  <a:pt x="8098048" y="5414614"/>
                  <a:pt x="8065288" y="5410982"/>
                </a:cubicBezTo>
                <a:cubicBezTo>
                  <a:pt x="8029357" y="5406832"/>
                  <a:pt x="7961195" y="5403459"/>
                  <a:pt x="7901487" y="5401644"/>
                </a:cubicBezTo>
                <a:cubicBezTo>
                  <a:pt x="7871634" y="5400865"/>
                  <a:pt x="7843893" y="5400346"/>
                  <a:pt x="7823352" y="5400379"/>
                </a:cubicBezTo>
                <a:close/>
                <a:moveTo>
                  <a:pt x="7770976" y="5395418"/>
                </a:moveTo>
                <a:cubicBezTo>
                  <a:pt x="7765163" y="5393083"/>
                  <a:pt x="7754596" y="5394120"/>
                  <a:pt x="7746670" y="5396974"/>
                </a:cubicBezTo>
                <a:cubicBezTo>
                  <a:pt x="7738216" y="5399828"/>
                  <a:pt x="7743500" y="5401384"/>
                  <a:pt x="7757238" y="5400606"/>
                </a:cubicBezTo>
                <a:cubicBezTo>
                  <a:pt x="7770447" y="5399050"/>
                  <a:pt x="7776788" y="5396714"/>
                  <a:pt x="7770976" y="5395418"/>
                </a:cubicBezTo>
                <a:close/>
                <a:moveTo>
                  <a:pt x="6223329" y="5393342"/>
                </a:moveTo>
                <a:cubicBezTo>
                  <a:pt x="6141957" y="5399308"/>
                  <a:pt x="6072210" y="5409166"/>
                  <a:pt x="6056358" y="5417986"/>
                </a:cubicBezTo>
                <a:lnTo>
                  <a:pt x="6039450" y="5426806"/>
                </a:lnTo>
                <a:lnTo>
                  <a:pt x="6057944" y="5426028"/>
                </a:lnTo>
                <a:cubicBezTo>
                  <a:pt x="6067455" y="5425250"/>
                  <a:pt x="6078022" y="5428362"/>
                  <a:pt x="6081721" y="5432772"/>
                </a:cubicBezTo>
                <a:cubicBezTo>
                  <a:pt x="6084363" y="5436922"/>
                  <a:pt x="6090175" y="5438479"/>
                  <a:pt x="6094931" y="5435366"/>
                </a:cubicBezTo>
                <a:cubicBezTo>
                  <a:pt x="6098101" y="5432512"/>
                  <a:pt x="6101800" y="5433810"/>
                  <a:pt x="6102857" y="5438220"/>
                </a:cubicBezTo>
                <a:cubicBezTo>
                  <a:pt x="6103385" y="5443408"/>
                  <a:pt x="6113953" y="5446520"/>
                  <a:pt x="6128219" y="5444964"/>
                </a:cubicBezTo>
                <a:cubicBezTo>
                  <a:pt x="6146184" y="5443408"/>
                  <a:pt x="6150411" y="5439776"/>
                  <a:pt x="6146184" y="5431216"/>
                </a:cubicBezTo>
                <a:cubicBezTo>
                  <a:pt x="6141957" y="5420840"/>
                  <a:pt x="6149355" y="5417986"/>
                  <a:pt x="6188455" y="5413576"/>
                </a:cubicBezTo>
                <a:cubicBezTo>
                  <a:pt x="6247635" y="5407869"/>
                  <a:pt x="6279866" y="5388932"/>
                  <a:pt x="6223329" y="5393342"/>
                </a:cubicBezTo>
                <a:close/>
                <a:moveTo>
                  <a:pt x="8582050" y="5379594"/>
                </a:moveTo>
                <a:cubicBezTo>
                  <a:pt x="8576238" y="5380112"/>
                  <a:pt x="8570954" y="5382188"/>
                  <a:pt x="8567255" y="5385560"/>
                </a:cubicBezTo>
                <a:cubicBezTo>
                  <a:pt x="8557744" y="5392046"/>
                  <a:pt x="8561972" y="5393083"/>
                  <a:pt x="8587334" y="5391008"/>
                </a:cubicBezTo>
                <a:cubicBezTo>
                  <a:pt x="8615867" y="5388154"/>
                  <a:pt x="8616924" y="5386598"/>
                  <a:pt x="8599487" y="5381410"/>
                </a:cubicBezTo>
                <a:cubicBezTo>
                  <a:pt x="8593675" y="5379594"/>
                  <a:pt x="8587334" y="5379075"/>
                  <a:pt x="8582050" y="5379594"/>
                </a:cubicBezTo>
                <a:close/>
                <a:moveTo>
                  <a:pt x="6407208" y="5379594"/>
                </a:moveTo>
                <a:cubicBezTo>
                  <a:pt x="6401395" y="5377259"/>
                  <a:pt x="6391884" y="5378556"/>
                  <a:pt x="6386072" y="5381410"/>
                </a:cubicBezTo>
                <a:cubicBezTo>
                  <a:pt x="6380788" y="5384522"/>
                  <a:pt x="6385544" y="5386079"/>
                  <a:pt x="6397168" y="5384782"/>
                </a:cubicBezTo>
                <a:cubicBezTo>
                  <a:pt x="6408793" y="5384004"/>
                  <a:pt x="6413020" y="5380891"/>
                  <a:pt x="6407208" y="5379594"/>
                </a:cubicBezTo>
                <a:close/>
                <a:moveTo>
                  <a:pt x="5002225" y="5375962"/>
                </a:moveTo>
                <a:cubicBezTo>
                  <a:pt x="4991658" y="5374406"/>
                  <a:pt x="4974749" y="5375702"/>
                  <a:pt x="4964710" y="5378816"/>
                </a:cubicBezTo>
                <a:cubicBezTo>
                  <a:pt x="4955199" y="5381669"/>
                  <a:pt x="4963125" y="5383226"/>
                  <a:pt x="4983203" y="5381150"/>
                </a:cubicBezTo>
                <a:cubicBezTo>
                  <a:pt x="5004339" y="5378816"/>
                  <a:pt x="5012793" y="5376740"/>
                  <a:pt x="5002225" y="5375962"/>
                </a:cubicBezTo>
                <a:close/>
                <a:moveTo>
                  <a:pt x="4918740" y="5375184"/>
                </a:moveTo>
                <a:cubicBezTo>
                  <a:pt x="4908701" y="5373628"/>
                  <a:pt x="4891792" y="5375184"/>
                  <a:pt x="4881753" y="5378816"/>
                </a:cubicBezTo>
                <a:cubicBezTo>
                  <a:pt x="4871714" y="5381669"/>
                  <a:pt x="4880696" y="5382447"/>
                  <a:pt x="4900775" y="5380372"/>
                </a:cubicBezTo>
                <a:cubicBezTo>
                  <a:pt x="4921382" y="5378038"/>
                  <a:pt x="4928780" y="5375962"/>
                  <a:pt x="4918740" y="5375184"/>
                </a:cubicBezTo>
                <a:close/>
                <a:moveTo>
                  <a:pt x="5331741" y="5374016"/>
                </a:moveTo>
                <a:cubicBezTo>
                  <a:pt x="5326391" y="5374016"/>
                  <a:pt x="5319258" y="5374924"/>
                  <a:pt x="5311860" y="5376740"/>
                </a:cubicBezTo>
                <a:cubicBezTo>
                  <a:pt x="5295480" y="5379594"/>
                  <a:pt x="5283328" y="5383744"/>
                  <a:pt x="5283328" y="5385820"/>
                </a:cubicBezTo>
                <a:cubicBezTo>
                  <a:pt x="5283328" y="5387376"/>
                  <a:pt x="5296537" y="5387376"/>
                  <a:pt x="5312389" y="5385820"/>
                </a:cubicBezTo>
                <a:cubicBezTo>
                  <a:pt x="5328240" y="5384522"/>
                  <a:pt x="5340922" y="5380372"/>
                  <a:pt x="5340922" y="5376740"/>
                </a:cubicBezTo>
                <a:cubicBezTo>
                  <a:pt x="5340658" y="5374924"/>
                  <a:pt x="5337091" y="5374016"/>
                  <a:pt x="5331741" y="5374016"/>
                </a:cubicBezTo>
                <a:close/>
                <a:moveTo>
                  <a:pt x="6443666" y="5373887"/>
                </a:moveTo>
                <a:cubicBezTo>
                  <a:pt x="6443138" y="5373368"/>
                  <a:pt x="6441024" y="5375702"/>
                  <a:pt x="6436797" y="5380372"/>
                </a:cubicBezTo>
                <a:cubicBezTo>
                  <a:pt x="6431514" y="5386857"/>
                  <a:pt x="6413548" y="5392304"/>
                  <a:pt x="6396112" y="5394640"/>
                </a:cubicBezTo>
                <a:cubicBezTo>
                  <a:pt x="6378675" y="5395936"/>
                  <a:pt x="6364937" y="5401384"/>
                  <a:pt x="6365993" y="5405794"/>
                </a:cubicBezTo>
                <a:cubicBezTo>
                  <a:pt x="6365993" y="5410722"/>
                  <a:pt x="6358068" y="5412279"/>
                  <a:pt x="6346443" y="5409166"/>
                </a:cubicBezTo>
                <a:cubicBezTo>
                  <a:pt x="6322666" y="5402681"/>
                  <a:pt x="6287792" y="5413836"/>
                  <a:pt x="6286207" y="5428362"/>
                </a:cubicBezTo>
                <a:cubicBezTo>
                  <a:pt x="6285150" y="5440554"/>
                  <a:pt x="6330063" y="5437442"/>
                  <a:pt x="6418304" y="5420840"/>
                </a:cubicBezTo>
                <a:cubicBezTo>
                  <a:pt x="6448950" y="5414873"/>
                  <a:pt x="6473785" y="5406832"/>
                  <a:pt x="6473256" y="5402422"/>
                </a:cubicBezTo>
                <a:cubicBezTo>
                  <a:pt x="6473256" y="5398790"/>
                  <a:pt x="6465330" y="5396196"/>
                  <a:pt x="6455291" y="5397752"/>
                </a:cubicBezTo>
                <a:cubicBezTo>
                  <a:pt x="6442081" y="5398530"/>
                  <a:pt x="6438911" y="5395418"/>
                  <a:pt x="6442081" y="5383744"/>
                </a:cubicBezTo>
                <a:cubicBezTo>
                  <a:pt x="6443666" y="5377778"/>
                  <a:pt x="6444723" y="5374406"/>
                  <a:pt x="6443666" y="5373887"/>
                </a:cubicBezTo>
                <a:close/>
                <a:moveTo>
                  <a:pt x="5949624" y="5372071"/>
                </a:moveTo>
                <a:cubicBezTo>
                  <a:pt x="5948039" y="5372849"/>
                  <a:pt x="5947511" y="5374665"/>
                  <a:pt x="5947511" y="5376740"/>
                </a:cubicBezTo>
                <a:cubicBezTo>
                  <a:pt x="5948039" y="5381928"/>
                  <a:pt x="5951738" y="5385560"/>
                  <a:pt x="5957022" y="5385560"/>
                </a:cubicBezTo>
                <a:cubicBezTo>
                  <a:pt x="5961249" y="5384782"/>
                  <a:pt x="5964947" y="5382447"/>
                  <a:pt x="5964947" y="5380372"/>
                </a:cubicBezTo>
                <a:cubicBezTo>
                  <a:pt x="5964419" y="5378816"/>
                  <a:pt x="5960192" y="5375184"/>
                  <a:pt x="5955436" y="5372330"/>
                </a:cubicBezTo>
                <a:cubicBezTo>
                  <a:pt x="5952794" y="5371292"/>
                  <a:pt x="5950681" y="5371034"/>
                  <a:pt x="5949624" y="5372071"/>
                </a:cubicBezTo>
                <a:close/>
                <a:moveTo>
                  <a:pt x="5071973" y="5369218"/>
                </a:moveTo>
                <a:cubicBezTo>
                  <a:pt x="5064047" y="5367661"/>
                  <a:pt x="5049780" y="5369477"/>
                  <a:pt x="5039213" y="5372330"/>
                </a:cubicBezTo>
                <a:cubicBezTo>
                  <a:pt x="5029173" y="5375184"/>
                  <a:pt x="5036042" y="5375702"/>
                  <a:pt x="5054007" y="5374406"/>
                </a:cubicBezTo>
                <a:cubicBezTo>
                  <a:pt x="5071973" y="5372849"/>
                  <a:pt x="5079898" y="5370514"/>
                  <a:pt x="5071973" y="5369218"/>
                </a:cubicBezTo>
                <a:close/>
                <a:moveTo>
                  <a:pt x="6014616" y="5363251"/>
                </a:moveTo>
                <a:cubicBezTo>
                  <a:pt x="6005633" y="5364289"/>
                  <a:pt x="5994537" y="5368180"/>
                  <a:pt x="5984498" y="5373628"/>
                </a:cubicBezTo>
                <a:cubicBezTo>
                  <a:pt x="5971816" y="5380891"/>
                  <a:pt x="5975515" y="5381669"/>
                  <a:pt x="5999293" y="5378038"/>
                </a:cubicBezTo>
                <a:cubicBezTo>
                  <a:pt x="6016201" y="5375702"/>
                  <a:pt x="6029939" y="5370774"/>
                  <a:pt x="6029939" y="5367920"/>
                </a:cubicBezTo>
                <a:cubicBezTo>
                  <a:pt x="6029411" y="5363770"/>
                  <a:pt x="6023070" y="5361954"/>
                  <a:pt x="6014616" y="5363251"/>
                </a:cubicBezTo>
                <a:close/>
                <a:moveTo>
                  <a:pt x="1274980" y="5359360"/>
                </a:moveTo>
                <a:cubicBezTo>
                  <a:pt x="1243277" y="5362214"/>
                  <a:pt x="1245919" y="5376481"/>
                  <a:pt x="1280264" y="5382966"/>
                </a:cubicBezTo>
                <a:cubicBezTo>
                  <a:pt x="1319365" y="5391008"/>
                  <a:pt x="1328347" y="5389710"/>
                  <a:pt x="1327290" y="5376740"/>
                </a:cubicBezTo>
                <a:cubicBezTo>
                  <a:pt x="1326234" y="5362214"/>
                  <a:pt x="1307740" y="5356247"/>
                  <a:pt x="1274980" y="5359360"/>
                </a:cubicBezTo>
                <a:close/>
                <a:moveTo>
                  <a:pt x="1210517" y="5358582"/>
                </a:moveTo>
                <a:cubicBezTo>
                  <a:pt x="1209988" y="5358841"/>
                  <a:pt x="1210517" y="5360398"/>
                  <a:pt x="1212102" y="5362732"/>
                </a:cubicBezTo>
                <a:cubicBezTo>
                  <a:pt x="1215801" y="5367920"/>
                  <a:pt x="1213687" y="5373887"/>
                  <a:pt x="1208932" y="5376740"/>
                </a:cubicBezTo>
                <a:cubicBezTo>
                  <a:pt x="1201534" y="5380372"/>
                  <a:pt x="1201534" y="5381410"/>
                  <a:pt x="1208932" y="5381410"/>
                </a:cubicBezTo>
                <a:cubicBezTo>
                  <a:pt x="1213687" y="5381410"/>
                  <a:pt x="1220556" y="5377778"/>
                  <a:pt x="1222670" y="5372849"/>
                </a:cubicBezTo>
                <a:cubicBezTo>
                  <a:pt x="1224783" y="5368440"/>
                  <a:pt x="1222141" y="5362473"/>
                  <a:pt x="1216329" y="5359620"/>
                </a:cubicBezTo>
                <a:cubicBezTo>
                  <a:pt x="1213159" y="5358322"/>
                  <a:pt x="1211574" y="5358063"/>
                  <a:pt x="1210517" y="5358582"/>
                </a:cubicBezTo>
                <a:close/>
                <a:moveTo>
                  <a:pt x="6992133" y="5357804"/>
                </a:moveTo>
                <a:cubicBezTo>
                  <a:pt x="6982622" y="5358582"/>
                  <a:pt x="6977338" y="5360916"/>
                  <a:pt x="6974167" y="5365586"/>
                </a:cubicBezTo>
                <a:cubicBezTo>
                  <a:pt x="6966770" y="5374406"/>
                  <a:pt x="6971526" y="5375962"/>
                  <a:pt x="6991604" y="5370774"/>
                </a:cubicBezTo>
                <a:cubicBezTo>
                  <a:pt x="7019080" y="5364289"/>
                  <a:pt x="7038631" y="5381150"/>
                  <a:pt x="7013268" y="5389710"/>
                </a:cubicBezTo>
                <a:cubicBezTo>
                  <a:pt x="7006399" y="5392824"/>
                  <a:pt x="7023836" y="5392046"/>
                  <a:pt x="7053426" y="5388932"/>
                </a:cubicBezTo>
                <a:cubicBezTo>
                  <a:pt x="7087771" y="5385300"/>
                  <a:pt x="7107321" y="5386857"/>
                  <a:pt x="7110491" y="5393342"/>
                </a:cubicBezTo>
                <a:cubicBezTo>
                  <a:pt x="7115247" y="5405016"/>
                  <a:pt x="7154876" y="5403459"/>
                  <a:pt x="7153291" y="5391008"/>
                </a:cubicBezTo>
                <a:cubicBezTo>
                  <a:pt x="7152762" y="5386598"/>
                  <a:pt x="7137439" y="5381928"/>
                  <a:pt x="7119474" y="5381150"/>
                </a:cubicBezTo>
                <a:cubicBezTo>
                  <a:pt x="7100980" y="5379594"/>
                  <a:pt x="7087771" y="5375962"/>
                  <a:pt x="7089356" y="5372330"/>
                </a:cubicBezTo>
                <a:cubicBezTo>
                  <a:pt x="7091469" y="5368698"/>
                  <a:pt x="7068220" y="5363251"/>
                  <a:pt x="7037574" y="5359620"/>
                </a:cubicBezTo>
                <a:cubicBezTo>
                  <a:pt x="7015910" y="5357544"/>
                  <a:pt x="7001644" y="5356766"/>
                  <a:pt x="6992133" y="5357804"/>
                </a:cubicBezTo>
                <a:close/>
                <a:moveTo>
                  <a:pt x="6219102" y="5351837"/>
                </a:moveTo>
                <a:cubicBezTo>
                  <a:pt x="6214346" y="5351837"/>
                  <a:pt x="6211704" y="5356247"/>
                  <a:pt x="6211704" y="5361176"/>
                </a:cubicBezTo>
                <a:cubicBezTo>
                  <a:pt x="6212233" y="5365586"/>
                  <a:pt x="6218573" y="5368698"/>
                  <a:pt x="6225442" y="5367920"/>
                </a:cubicBezTo>
                <a:cubicBezTo>
                  <a:pt x="6232840" y="5367920"/>
                  <a:pt x="6235482" y="5363510"/>
                  <a:pt x="6232840" y="5359360"/>
                </a:cubicBezTo>
                <a:cubicBezTo>
                  <a:pt x="6229141" y="5354950"/>
                  <a:pt x="6223329" y="5351059"/>
                  <a:pt x="6219102" y="5351837"/>
                </a:cubicBezTo>
                <a:close/>
                <a:moveTo>
                  <a:pt x="5709736" y="5343796"/>
                </a:moveTo>
                <a:cubicBezTo>
                  <a:pt x="5706566" y="5340942"/>
                  <a:pt x="5699697" y="5341720"/>
                  <a:pt x="5693885" y="5344574"/>
                </a:cubicBezTo>
                <a:cubicBezTo>
                  <a:pt x="5687544" y="5348206"/>
                  <a:pt x="5689658" y="5349762"/>
                  <a:pt x="5699168" y="5348984"/>
                </a:cubicBezTo>
                <a:cubicBezTo>
                  <a:pt x="5707623" y="5348984"/>
                  <a:pt x="5712378" y="5345871"/>
                  <a:pt x="5709736" y="5343796"/>
                </a:cubicBezTo>
                <a:close/>
                <a:moveTo>
                  <a:pt x="6788175" y="5327194"/>
                </a:moveTo>
                <a:cubicBezTo>
                  <a:pt x="6785533" y="5324340"/>
                  <a:pt x="6778136" y="5325118"/>
                  <a:pt x="6772323" y="5327972"/>
                </a:cubicBezTo>
                <a:cubicBezTo>
                  <a:pt x="6765983" y="5330826"/>
                  <a:pt x="6768096" y="5332900"/>
                  <a:pt x="6778136" y="5332382"/>
                </a:cubicBezTo>
                <a:cubicBezTo>
                  <a:pt x="6786590" y="5332382"/>
                  <a:pt x="6791345" y="5329269"/>
                  <a:pt x="6788175" y="5327194"/>
                </a:cubicBezTo>
                <a:close/>
                <a:moveTo>
                  <a:pt x="4644507" y="5325118"/>
                </a:moveTo>
                <a:cubicBezTo>
                  <a:pt x="4641337" y="5323043"/>
                  <a:pt x="4633939" y="5322784"/>
                  <a:pt x="4628127" y="5326416"/>
                </a:cubicBezTo>
                <a:cubicBezTo>
                  <a:pt x="4621786" y="5329269"/>
                  <a:pt x="4623900" y="5331344"/>
                  <a:pt x="4633411" y="5330566"/>
                </a:cubicBezTo>
                <a:cubicBezTo>
                  <a:pt x="4641865" y="5330047"/>
                  <a:pt x="4647149" y="5327972"/>
                  <a:pt x="4644507" y="5325118"/>
                </a:cubicBezTo>
                <a:close/>
                <a:moveTo>
                  <a:pt x="4550454" y="5324340"/>
                </a:moveTo>
                <a:lnTo>
                  <a:pt x="4525620" y="5326416"/>
                </a:lnTo>
                <a:lnTo>
                  <a:pt x="4550983" y="5330566"/>
                </a:lnTo>
                <a:cubicBezTo>
                  <a:pt x="4565249" y="5332900"/>
                  <a:pt x="4586384" y="5333679"/>
                  <a:pt x="4597480" y="5333160"/>
                </a:cubicBezTo>
                <a:lnTo>
                  <a:pt x="4618087" y="5331604"/>
                </a:lnTo>
                <a:lnTo>
                  <a:pt x="4596424" y="5326416"/>
                </a:lnTo>
                <a:cubicBezTo>
                  <a:pt x="4584799" y="5323302"/>
                  <a:pt x="4564192" y="5322784"/>
                  <a:pt x="4550454" y="5324340"/>
                </a:cubicBezTo>
                <a:close/>
                <a:moveTo>
                  <a:pt x="6556213" y="5323562"/>
                </a:moveTo>
                <a:cubicBezTo>
                  <a:pt x="6534021" y="5321486"/>
                  <a:pt x="6495448" y="5327453"/>
                  <a:pt x="6490693" y="5336532"/>
                </a:cubicBezTo>
                <a:cubicBezTo>
                  <a:pt x="6486466" y="5346130"/>
                  <a:pt x="6484881" y="5346130"/>
                  <a:pt x="6483824" y="5337570"/>
                </a:cubicBezTo>
                <a:cubicBezTo>
                  <a:pt x="6483295" y="5331604"/>
                  <a:pt x="6479068" y="5327194"/>
                  <a:pt x="6474313" y="5327972"/>
                </a:cubicBezTo>
                <a:cubicBezTo>
                  <a:pt x="6468501" y="5328750"/>
                  <a:pt x="6469557" y="5334457"/>
                  <a:pt x="6476955" y="5345352"/>
                </a:cubicBezTo>
                <a:cubicBezTo>
                  <a:pt x="6485409" y="5358582"/>
                  <a:pt x="6491750" y="5360657"/>
                  <a:pt x="6509186" y="5354950"/>
                </a:cubicBezTo>
                <a:cubicBezTo>
                  <a:pt x="6520811" y="5350540"/>
                  <a:pt x="6537719" y="5345612"/>
                  <a:pt x="6547230" y="5342498"/>
                </a:cubicBezTo>
                <a:cubicBezTo>
                  <a:pt x="6555685" y="5340424"/>
                  <a:pt x="6566252" y="5337310"/>
                  <a:pt x="6569951" y="5336532"/>
                </a:cubicBezTo>
                <a:cubicBezTo>
                  <a:pt x="6573121" y="5336014"/>
                  <a:pt x="6574178" y="5332382"/>
                  <a:pt x="6571536" y="5328750"/>
                </a:cubicBezTo>
                <a:cubicBezTo>
                  <a:pt x="6569423" y="5325896"/>
                  <a:pt x="6563610" y="5324340"/>
                  <a:pt x="6556213" y="5323562"/>
                </a:cubicBezTo>
                <a:close/>
                <a:moveTo>
                  <a:pt x="5082012" y="5322784"/>
                </a:moveTo>
                <a:cubicBezTo>
                  <a:pt x="5071444" y="5324080"/>
                  <a:pt x="5062990" y="5328750"/>
                  <a:pt x="5062990" y="5333938"/>
                </a:cubicBezTo>
                <a:cubicBezTo>
                  <a:pt x="5063518" y="5338348"/>
                  <a:pt x="5075143" y="5340942"/>
                  <a:pt x="5088881" y="5339386"/>
                </a:cubicBezTo>
                <a:cubicBezTo>
                  <a:pt x="5103676" y="5338088"/>
                  <a:pt x="5111602" y="5333938"/>
                  <a:pt x="5108431" y="5329528"/>
                </a:cubicBezTo>
                <a:cubicBezTo>
                  <a:pt x="5104733" y="5325118"/>
                  <a:pt x="5093108" y="5322006"/>
                  <a:pt x="5082012" y="5322784"/>
                </a:cubicBezTo>
                <a:close/>
                <a:moveTo>
                  <a:pt x="6289377" y="5322006"/>
                </a:moveTo>
                <a:cubicBezTo>
                  <a:pt x="6281451" y="5321227"/>
                  <a:pt x="6266657" y="5322265"/>
                  <a:pt x="6256617" y="5325118"/>
                </a:cubicBezTo>
                <a:cubicBezTo>
                  <a:pt x="6246578" y="5328750"/>
                  <a:pt x="6252919" y="5329269"/>
                  <a:pt x="6271412" y="5327972"/>
                </a:cubicBezTo>
                <a:cubicBezTo>
                  <a:pt x="6289377" y="5326416"/>
                  <a:pt x="6297303" y="5323302"/>
                  <a:pt x="6289377" y="5322006"/>
                </a:cubicBezTo>
                <a:close/>
                <a:moveTo>
                  <a:pt x="5523744" y="5319152"/>
                </a:moveTo>
                <a:cubicBezTo>
                  <a:pt x="5517932" y="5318892"/>
                  <a:pt x="5498381" y="5320190"/>
                  <a:pt x="5460866" y="5323562"/>
                </a:cubicBezTo>
                <a:cubicBezTo>
                  <a:pt x="5412782" y="5327972"/>
                  <a:pt x="5365756" y="5335235"/>
                  <a:pt x="5354131" y="5340164"/>
                </a:cubicBezTo>
                <a:cubicBezTo>
                  <a:pt x="5327712" y="5351059"/>
                  <a:pt x="5441315" y="5340942"/>
                  <a:pt x="5502080" y="5326416"/>
                </a:cubicBezTo>
                <a:cubicBezTo>
                  <a:pt x="5521630" y="5321486"/>
                  <a:pt x="5530084" y="5319671"/>
                  <a:pt x="5523744" y="5319152"/>
                </a:cubicBezTo>
                <a:close/>
                <a:moveTo>
                  <a:pt x="6660834" y="5313964"/>
                </a:moveTo>
                <a:cubicBezTo>
                  <a:pt x="6659249" y="5314742"/>
                  <a:pt x="6659777" y="5316298"/>
                  <a:pt x="6661362" y="5318374"/>
                </a:cubicBezTo>
                <a:cubicBezTo>
                  <a:pt x="6666646" y="5326416"/>
                  <a:pt x="6682498" y="5328490"/>
                  <a:pt x="6682498" y="5322006"/>
                </a:cubicBezTo>
                <a:cubicBezTo>
                  <a:pt x="6681969" y="5319671"/>
                  <a:pt x="6675629" y="5317076"/>
                  <a:pt x="6668759" y="5314742"/>
                </a:cubicBezTo>
                <a:cubicBezTo>
                  <a:pt x="6664532" y="5313704"/>
                  <a:pt x="6661890" y="5313445"/>
                  <a:pt x="6660834" y="5313964"/>
                </a:cubicBezTo>
                <a:close/>
                <a:moveTo>
                  <a:pt x="6221744" y="5312148"/>
                </a:moveTo>
                <a:cubicBezTo>
                  <a:pt x="6213818" y="5310592"/>
                  <a:pt x="6200608" y="5311888"/>
                  <a:pt x="6192682" y="5314742"/>
                </a:cubicBezTo>
                <a:cubicBezTo>
                  <a:pt x="6185285" y="5317076"/>
                  <a:pt x="6192154" y="5318633"/>
                  <a:pt x="6208006" y="5317076"/>
                </a:cubicBezTo>
                <a:cubicBezTo>
                  <a:pt x="6224386" y="5315780"/>
                  <a:pt x="6229670" y="5313445"/>
                  <a:pt x="6221744" y="5312148"/>
                </a:cubicBezTo>
                <a:close/>
                <a:moveTo>
                  <a:pt x="6416190" y="5310332"/>
                </a:moveTo>
                <a:cubicBezTo>
                  <a:pt x="6412492" y="5309554"/>
                  <a:pt x="6410378" y="5311110"/>
                  <a:pt x="6409321" y="5314742"/>
                </a:cubicBezTo>
                <a:cubicBezTo>
                  <a:pt x="6407736" y="5320708"/>
                  <a:pt x="6402452" y="5323302"/>
                  <a:pt x="6397697" y="5321227"/>
                </a:cubicBezTo>
                <a:cubicBezTo>
                  <a:pt x="6391884" y="5318374"/>
                  <a:pt x="6390828" y="5319671"/>
                  <a:pt x="6394526" y="5325637"/>
                </a:cubicBezTo>
                <a:cubicBezTo>
                  <a:pt x="6398225" y="5330566"/>
                  <a:pt x="6397697" y="5334976"/>
                  <a:pt x="6392941" y="5334976"/>
                </a:cubicBezTo>
                <a:cubicBezTo>
                  <a:pt x="6388186" y="5335754"/>
                  <a:pt x="6383959" y="5331344"/>
                  <a:pt x="6383430" y="5325637"/>
                </a:cubicBezTo>
                <a:cubicBezTo>
                  <a:pt x="6382373" y="5318374"/>
                  <a:pt x="6380260" y="5319930"/>
                  <a:pt x="6375504" y="5328750"/>
                </a:cubicBezTo>
                <a:cubicBezTo>
                  <a:pt x="6364937" y="5348984"/>
                  <a:pt x="6367050" y="5353394"/>
                  <a:pt x="6389771" y="5349762"/>
                </a:cubicBezTo>
                <a:cubicBezTo>
                  <a:pt x="6400339" y="5348206"/>
                  <a:pt x="6409321" y="5341720"/>
                  <a:pt x="6409321" y="5335754"/>
                </a:cubicBezTo>
                <a:cubicBezTo>
                  <a:pt x="6408793" y="5330047"/>
                  <a:pt x="6409850" y="5325118"/>
                  <a:pt x="6413020" y="5325118"/>
                </a:cubicBezTo>
                <a:cubicBezTo>
                  <a:pt x="6420946" y="5324340"/>
                  <a:pt x="6443666" y="5346130"/>
                  <a:pt x="6444195" y="5355728"/>
                </a:cubicBezTo>
                <a:cubicBezTo>
                  <a:pt x="6445780" y="5367920"/>
                  <a:pt x="6458990" y="5365586"/>
                  <a:pt x="6465859" y="5352616"/>
                </a:cubicBezTo>
                <a:cubicBezTo>
                  <a:pt x="6467972" y="5346649"/>
                  <a:pt x="6465859" y="5340942"/>
                  <a:pt x="6460046" y="5339386"/>
                </a:cubicBezTo>
                <a:cubicBezTo>
                  <a:pt x="6454234" y="5338088"/>
                  <a:pt x="6441553" y="5329528"/>
                  <a:pt x="6430985" y="5320708"/>
                </a:cubicBezTo>
                <a:cubicBezTo>
                  <a:pt x="6424644" y="5315002"/>
                  <a:pt x="6419889" y="5311370"/>
                  <a:pt x="6416190" y="5310332"/>
                </a:cubicBezTo>
                <a:close/>
                <a:moveTo>
                  <a:pt x="6460046" y="5309294"/>
                </a:moveTo>
                <a:cubicBezTo>
                  <a:pt x="6453177" y="5308776"/>
                  <a:pt x="6446308" y="5310072"/>
                  <a:pt x="6444195" y="5313964"/>
                </a:cubicBezTo>
                <a:cubicBezTo>
                  <a:pt x="6442081" y="5318374"/>
                  <a:pt x="6447365" y="5322265"/>
                  <a:pt x="6456876" y="5320708"/>
                </a:cubicBezTo>
                <a:cubicBezTo>
                  <a:pt x="6466387" y="5319930"/>
                  <a:pt x="6474313" y="5317855"/>
                  <a:pt x="6474313" y="5316298"/>
                </a:cubicBezTo>
                <a:cubicBezTo>
                  <a:pt x="6473785" y="5312408"/>
                  <a:pt x="6466915" y="5309814"/>
                  <a:pt x="6460046" y="5309294"/>
                </a:cubicBezTo>
                <a:close/>
                <a:moveTo>
                  <a:pt x="6331648" y="5307738"/>
                </a:moveTo>
                <a:cubicBezTo>
                  <a:pt x="6327421" y="5307738"/>
                  <a:pt x="6324251" y="5312148"/>
                  <a:pt x="6324251" y="5316298"/>
                </a:cubicBezTo>
                <a:cubicBezTo>
                  <a:pt x="6325308" y="5321486"/>
                  <a:pt x="6328478" y="5324340"/>
                  <a:pt x="6332705" y="5324340"/>
                </a:cubicBezTo>
                <a:cubicBezTo>
                  <a:pt x="6337989" y="5323562"/>
                  <a:pt x="6341159" y="5319152"/>
                  <a:pt x="6341159" y="5314742"/>
                </a:cubicBezTo>
                <a:cubicBezTo>
                  <a:pt x="6340631" y="5310332"/>
                  <a:pt x="6335875" y="5306960"/>
                  <a:pt x="6331648" y="5307738"/>
                </a:cubicBezTo>
                <a:close/>
                <a:moveTo>
                  <a:pt x="6582632" y="5303328"/>
                </a:moveTo>
                <a:cubicBezTo>
                  <a:pt x="6576820" y="5301772"/>
                  <a:pt x="6566252" y="5302290"/>
                  <a:pt x="6558327" y="5305404"/>
                </a:cubicBezTo>
                <a:cubicBezTo>
                  <a:pt x="6550401" y="5308257"/>
                  <a:pt x="6555156" y="5309554"/>
                  <a:pt x="6568366" y="5308776"/>
                </a:cubicBezTo>
                <a:cubicBezTo>
                  <a:pt x="6582104" y="5307478"/>
                  <a:pt x="6588445" y="5305404"/>
                  <a:pt x="6582632" y="5303328"/>
                </a:cubicBezTo>
                <a:close/>
                <a:moveTo>
                  <a:pt x="5057706" y="5303328"/>
                </a:moveTo>
                <a:cubicBezTo>
                  <a:pt x="5054536" y="5301253"/>
                  <a:pt x="5047667" y="5301253"/>
                  <a:pt x="5041854" y="5304106"/>
                </a:cubicBezTo>
                <a:cubicBezTo>
                  <a:pt x="5036042" y="5307738"/>
                  <a:pt x="5037627" y="5308776"/>
                  <a:pt x="5047138" y="5308776"/>
                </a:cubicBezTo>
                <a:cubicBezTo>
                  <a:pt x="5056121" y="5308257"/>
                  <a:pt x="5060348" y="5306182"/>
                  <a:pt x="5057706" y="5303328"/>
                </a:cubicBezTo>
                <a:close/>
                <a:moveTo>
                  <a:pt x="9271068" y="5302550"/>
                </a:moveTo>
                <a:cubicBezTo>
                  <a:pt x="9264727" y="5303069"/>
                  <a:pt x="9256801" y="5306700"/>
                  <a:pt x="9248875" y="5312926"/>
                </a:cubicBezTo>
                <a:cubicBezTo>
                  <a:pt x="9239364" y="5320190"/>
                  <a:pt x="9242535" y="5321486"/>
                  <a:pt x="9259971" y="5319930"/>
                </a:cubicBezTo>
                <a:cubicBezTo>
                  <a:pt x="9272653" y="5318633"/>
                  <a:pt x="9282692" y="5313964"/>
                  <a:pt x="9282164" y="5309554"/>
                </a:cubicBezTo>
                <a:cubicBezTo>
                  <a:pt x="9281635" y="5304106"/>
                  <a:pt x="9276880" y="5302031"/>
                  <a:pt x="9271068" y="5302550"/>
                </a:cubicBezTo>
                <a:close/>
                <a:moveTo>
                  <a:pt x="7761465" y="5294508"/>
                </a:moveTo>
                <a:cubicBezTo>
                  <a:pt x="7755653" y="5292433"/>
                  <a:pt x="7747198" y="5292952"/>
                  <a:pt x="7741386" y="5295806"/>
                </a:cubicBezTo>
                <a:cubicBezTo>
                  <a:pt x="7736102" y="5298659"/>
                  <a:pt x="7740329" y="5300474"/>
                  <a:pt x="7751954" y="5299696"/>
                </a:cubicBezTo>
                <a:cubicBezTo>
                  <a:pt x="7763050" y="5298400"/>
                  <a:pt x="7767277" y="5296065"/>
                  <a:pt x="7761465" y="5294508"/>
                </a:cubicBezTo>
                <a:close/>
                <a:moveTo>
                  <a:pt x="1509584" y="5286726"/>
                </a:moveTo>
                <a:cubicBezTo>
                  <a:pt x="1504300" y="5286726"/>
                  <a:pt x="1503772" y="5291136"/>
                  <a:pt x="1506942" y="5295286"/>
                </a:cubicBezTo>
                <a:cubicBezTo>
                  <a:pt x="1509584" y="5299696"/>
                  <a:pt x="1513811" y="5302550"/>
                  <a:pt x="1515925" y="5302550"/>
                </a:cubicBezTo>
                <a:cubicBezTo>
                  <a:pt x="1518038" y="5302550"/>
                  <a:pt x="1519624" y="5298140"/>
                  <a:pt x="1519095" y="5293730"/>
                </a:cubicBezTo>
                <a:cubicBezTo>
                  <a:pt x="1518567" y="5289320"/>
                  <a:pt x="1514868" y="5285948"/>
                  <a:pt x="1509584" y="5286726"/>
                </a:cubicBezTo>
                <a:close/>
                <a:moveTo>
                  <a:pt x="7174955" y="5282316"/>
                </a:moveTo>
                <a:cubicBezTo>
                  <a:pt x="7172313" y="5279982"/>
                  <a:pt x="7164387" y="5279722"/>
                  <a:pt x="7158575" y="5282576"/>
                </a:cubicBezTo>
                <a:cubicBezTo>
                  <a:pt x="7152234" y="5286208"/>
                  <a:pt x="7155404" y="5287764"/>
                  <a:pt x="7164387" y="5287764"/>
                </a:cubicBezTo>
                <a:cubicBezTo>
                  <a:pt x="7173370" y="5286986"/>
                  <a:pt x="7178125" y="5285170"/>
                  <a:pt x="7174955" y="5282316"/>
                </a:cubicBezTo>
                <a:close/>
                <a:moveTo>
                  <a:pt x="5455053" y="5282316"/>
                </a:moveTo>
                <a:cubicBezTo>
                  <a:pt x="5447128" y="5280760"/>
                  <a:pt x="5432333" y="5282057"/>
                  <a:pt x="5422293" y="5285170"/>
                </a:cubicBezTo>
                <a:cubicBezTo>
                  <a:pt x="5412254" y="5288023"/>
                  <a:pt x="5418595" y="5289320"/>
                  <a:pt x="5436560" y="5287764"/>
                </a:cubicBezTo>
                <a:cubicBezTo>
                  <a:pt x="5455053" y="5285688"/>
                  <a:pt x="5462979" y="5283614"/>
                  <a:pt x="5455053" y="5282316"/>
                </a:cubicBezTo>
                <a:close/>
                <a:moveTo>
                  <a:pt x="5591377" y="5277906"/>
                </a:moveTo>
                <a:cubicBezTo>
                  <a:pt x="5581338" y="5276350"/>
                  <a:pt x="5564958" y="5278684"/>
                  <a:pt x="5554390" y="5281538"/>
                </a:cubicBezTo>
                <a:cubicBezTo>
                  <a:pt x="5544351" y="5284392"/>
                  <a:pt x="5552805" y="5284910"/>
                  <a:pt x="5573412" y="5282576"/>
                </a:cubicBezTo>
                <a:cubicBezTo>
                  <a:pt x="5593491" y="5281278"/>
                  <a:pt x="5601417" y="5278684"/>
                  <a:pt x="5591377" y="5277906"/>
                </a:cubicBezTo>
                <a:close/>
                <a:moveTo>
                  <a:pt x="5512648" y="5277906"/>
                </a:moveTo>
                <a:cubicBezTo>
                  <a:pt x="5509477" y="5275053"/>
                  <a:pt x="5502080" y="5275831"/>
                  <a:pt x="5496268" y="5278684"/>
                </a:cubicBezTo>
                <a:cubicBezTo>
                  <a:pt x="5490455" y="5281538"/>
                  <a:pt x="5492569" y="5283354"/>
                  <a:pt x="5502080" y="5282576"/>
                </a:cubicBezTo>
                <a:cubicBezTo>
                  <a:pt x="5511063" y="5282057"/>
                  <a:pt x="5515290" y="5279982"/>
                  <a:pt x="5512648" y="5277906"/>
                </a:cubicBezTo>
                <a:close/>
                <a:moveTo>
                  <a:pt x="7552752" y="5271567"/>
                </a:moveTo>
                <a:cubicBezTo>
                  <a:pt x="7538782" y="5270983"/>
                  <a:pt x="7525936" y="5271032"/>
                  <a:pt x="7516293" y="5271940"/>
                </a:cubicBezTo>
                <a:cubicBezTo>
                  <a:pt x="7500970" y="5274015"/>
                  <a:pt x="7483005" y="5279204"/>
                  <a:pt x="7477192" y="5284132"/>
                </a:cubicBezTo>
                <a:cubicBezTo>
                  <a:pt x="7469795" y="5289320"/>
                  <a:pt x="7460812" y="5290098"/>
                  <a:pt x="7454472" y="5285170"/>
                </a:cubicBezTo>
                <a:cubicBezTo>
                  <a:pt x="7442847" y="5277128"/>
                  <a:pt x="7337170" y="5283614"/>
                  <a:pt x="7330301" y="5292952"/>
                </a:cubicBezTo>
                <a:cubicBezTo>
                  <a:pt x="7321318" y="5303069"/>
                  <a:pt x="7335584" y="5306700"/>
                  <a:pt x="7384196" y="5306182"/>
                </a:cubicBezTo>
                <a:cubicBezTo>
                  <a:pt x="7411144" y="5305404"/>
                  <a:pt x="7459227" y="5306700"/>
                  <a:pt x="7493044" y="5308776"/>
                </a:cubicBezTo>
                <a:cubicBezTo>
                  <a:pt x="7526332" y="5311110"/>
                  <a:pt x="7571774" y="5309554"/>
                  <a:pt x="7594494" y="5305404"/>
                </a:cubicBezTo>
                <a:cubicBezTo>
                  <a:pt x="7617215" y="5300994"/>
                  <a:pt x="7637822" y="5300474"/>
                  <a:pt x="7640992" y="5304106"/>
                </a:cubicBezTo>
                <a:cubicBezTo>
                  <a:pt x="7647333" y="5313445"/>
                  <a:pt x="7709154" y="5306700"/>
                  <a:pt x="7713382" y="5296584"/>
                </a:cubicBezTo>
                <a:cubicBezTo>
                  <a:pt x="7719194" y="5285688"/>
                  <a:pt x="7697002" y="5280760"/>
                  <a:pt x="7675866" y="5288542"/>
                </a:cubicBezTo>
                <a:cubicBezTo>
                  <a:pt x="7666355" y="5292174"/>
                  <a:pt x="7655787" y="5291396"/>
                  <a:pt x="7652617" y="5287764"/>
                </a:cubicBezTo>
                <a:cubicBezTo>
                  <a:pt x="7646673" y="5280760"/>
                  <a:pt x="7594659" y="5273318"/>
                  <a:pt x="7552752" y="5271567"/>
                </a:cubicBezTo>
                <a:close/>
                <a:moveTo>
                  <a:pt x="7928964" y="5268049"/>
                </a:moveTo>
                <a:cubicBezTo>
                  <a:pt x="7927378" y="5267011"/>
                  <a:pt x="7922095" y="5269346"/>
                  <a:pt x="7912584" y="5274274"/>
                </a:cubicBezTo>
                <a:cubicBezTo>
                  <a:pt x="7905715" y="5277128"/>
                  <a:pt x="7900431" y="5283354"/>
                  <a:pt x="7900431" y="5287764"/>
                </a:cubicBezTo>
                <a:cubicBezTo>
                  <a:pt x="7902016" y="5298659"/>
                  <a:pt x="7909413" y="5296065"/>
                  <a:pt x="7922095" y="5280760"/>
                </a:cubicBezTo>
                <a:cubicBezTo>
                  <a:pt x="7927907" y="5272978"/>
                  <a:pt x="7930549" y="5269086"/>
                  <a:pt x="7928964" y="5268049"/>
                </a:cubicBezTo>
                <a:close/>
                <a:moveTo>
                  <a:pt x="7079845" y="5253782"/>
                </a:moveTo>
                <a:cubicBezTo>
                  <a:pt x="7072448" y="5254560"/>
                  <a:pt x="7066635" y="5258970"/>
                  <a:pt x="7067164" y="5263120"/>
                </a:cubicBezTo>
                <a:cubicBezTo>
                  <a:pt x="7068220" y="5268308"/>
                  <a:pt x="7071919" y="5271162"/>
                  <a:pt x="7076146" y="5271162"/>
                </a:cubicBezTo>
                <a:cubicBezTo>
                  <a:pt x="7080373" y="5270384"/>
                  <a:pt x="7085657" y="5265974"/>
                  <a:pt x="7087771" y="5261564"/>
                </a:cubicBezTo>
                <a:cubicBezTo>
                  <a:pt x="7090413" y="5256635"/>
                  <a:pt x="7086186" y="5253004"/>
                  <a:pt x="7079845" y="5253782"/>
                </a:cubicBezTo>
                <a:close/>
                <a:moveTo>
                  <a:pt x="6665589" y="5253782"/>
                </a:moveTo>
                <a:cubicBezTo>
                  <a:pt x="6661890" y="5250668"/>
                  <a:pt x="6655550" y="5251706"/>
                  <a:pt x="6649738" y="5254560"/>
                </a:cubicBezTo>
                <a:cubicBezTo>
                  <a:pt x="6642869" y="5258192"/>
                  <a:pt x="6644982" y="5259488"/>
                  <a:pt x="6654493" y="5258970"/>
                </a:cubicBezTo>
                <a:cubicBezTo>
                  <a:pt x="6663476" y="5258970"/>
                  <a:pt x="6668759" y="5255856"/>
                  <a:pt x="6665589" y="5253782"/>
                </a:cubicBezTo>
                <a:close/>
                <a:moveTo>
                  <a:pt x="7246815" y="5249372"/>
                </a:moveTo>
                <a:cubicBezTo>
                  <a:pt x="7238890" y="5247815"/>
                  <a:pt x="7225680" y="5248852"/>
                  <a:pt x="7217754" y="5251706"/>
                </a:cubicBezTo>
                <a:cubicBezTo>
                  <a:pt x="7210357" y="5254560"/>
                  <a:pt x="7216697" y="5255856"/>
                  <a:pt x="7233077" y="5254560"/>
                </a:cubicBezTo>
                <a:cubicBezTo>
                  <a:pt x="7248929" y="5253004"/>
                  <a:pt x="7254741" y="5250668"/>
                  <a:pt x="7246815" y="5249372"/>
                </a:cubicBezTo>
                <a:close/>
                <a:moveTo>
                  <a:pt x="7151706" y="5248074"/>
                </a:moveTo>
                <a:cubicBezTo>
                  <a:pt x="7146950" y="5248594"/>
                  <a:pt x="7139553" y="5251447"/>
                  <a:pt x="7128985" y="5257154"/>
                </a:cubicBezTo>
                <a:cubicBezTo>
                  <a:pt x="7115247" y="5265196"/>
                  <a:pt x="7116304" y="5266233"/>
                  <a:pt x="7136382" y="5264936"/>
                </a:cubicBezTo>
                <a:cubicBezTo>
                  <a:pt x="7149064" y="5264158"/>
                  <a:pt x="7158046" y="5259748"/>
                  <a:pt x="7158046" y="5255338"/>
                </a:cubicBezTo>
                <a:cubicBezTo>
                  <a:pt x="7157518" y="5250150"/>
                  <a:pt x="7155933" y="5247815"/>
                  <a:pt x="7151706" y="5248074"/>
                </a:cubicBezTo>
                <a:close/>
                <a:moveTo>
                  <a:pt x="7038631" y="5243664"/>
                </a:moveTo>
                <a:cubicBezTo>
                  <a:pt x="7030705" y="5242368"/>
                  <a:pt x="7016967" y="5242886"/>
                  <a:pt x="7010098" y="5245740"/>
                </a:cubicBezTo>
                <a:cubicBezTo>
                  <a:pt x="7001644" y="5248594"/>
                  <a:pt x="7008513" y="5249890"/>
                  <a:pt x="7024364" y="5248594"/>
                </a:cubicBezTo>
                <a:cubicBezTo>
                  <a:pt x="7040744" y="5247037"/>
                  <a:pt x="7047085" y="5245221"/>
                  <a:pt x="7038631" y="5243664"/>
                </a:cubicBezTo>
                <a:close/>
                <a:moveTo>
                  <a:pt x="7321318" y="5242108"/>
                </a:moveTo>
                <a:cubicBezTo>
                  <a:pt x="7312864" y="5240811"/>
                  <a:pt x="7298069" y="5242108"/>
                  <a:pt x="7288030" y="5244962"/>
                </a:cubicBezTo>
                <a:cubicBezTo>
                  <a:pt x="7277990" y="5247815"/>
                  <a:pt x="7284331" y="5249631"/>
                  <a:pt x="7302824" y="5248074"/>
                </a:cubicBezTo>
                <a:cubicBezTo>
                  <a:pt x="7320790" y="5246000"/>
                  <a:pt x="7328715" y="5243664"/>
                  <a:pt x="7321318" y="5242108"/>
                </a:cubicBezTo>
                <a:close/>
                <a:moveTo>
                  <a:pt x="1375374" y="5242108"/>
                </a:moveTo>
                <a:cubicBezTo>
                  <a:pt x="1373789" y="5242886"/>
                  <a:pt x="1373260" y="5246000"/>
                  <a:pt x="1373789" y="5251706"/>
                </a:cubicBezTo>
                <a:cubicBezTo>
                  <a:pt x="1374845" y="5258970"/>
                  <a:pt x="1380658" y="5264676"/>
                  <a:pt x="1387527" y="5263898"/>
                </a:cubicBezTo>
                <a:cubicBezTo>
                  <a:pt x="1393867" y="5263380"/>
                  <a:pt x="1400208" y="5261045"/>
                  <a:pt x="1400208" y="5259748"/>
                </a:cubicBezTo>
                <a:cubicBezTo>
                  <a:pt x="1399151" y="5257413"/>
                  <a:pt x="1393339" y="5252484"/>
                  <a:pt x="1385942" y="5247296"/>
                </a:cubicBezTo>
                <a:cubicBezTo>
                  <a:pt x="1380658" y="5243405"/>
                  <a:pt x="1377487" y="5241590"/>
                  <a:pt x="1375374" y="5242108"/>
                </a:cubicBezTo>
                <a:close/>
                <a:moveTo>
                  <a:pt x="6553043" y="5238996"/>
                </a:moveTo>
                <a:cubicBezTo>
                  <a:pt x="6546702" y="5239774"/>
                  <a:pt x="6541947" y="5241330"/>
                  <a:pt x="6539833" y="5243664"/>
                </a:cubicBezTo>
                <a:cubicBezTo>
                  <a:pt x="6535606" y="5249631"/>
                  <a:pt x="6546174" y="5250668"/>
                  <a:pt x="6568894" y="5248594"/>
                </a:cubicBezTo>
                <a:lnTo>
                  <a:pt x="6604825" y="5245740"/>
                </a:lnTo>
                <a:lnTo>
                  <a:pt x="6575763" y="5240292"/>
                </a:lnTo>
                <a:cubicBezTo>
                  <a:pt x="6566781" y="5238736"/>
                  <a:pt x="6559383" y="5238476"/>
                  <a:pt x="6553043" y="5238996"/>
                </a:cubicBezTo>
                <a:close/>
                <a:moveTo>
                  <a:pt x="7096225" y="5238736"/>
                </a:moveTo>
                <a:cubicBezTo>
                  <a:pt x="7093583" y="5236401"/>
                  <a:pt x="7086186" y="5236401"/>
                  <a:pt x="7080373" y="5239514"/>
                </a:cubicBezTo>
                <a:cubicBezTo>
                  <a:pt x="7074033" y="5243146"/>
                  <a:pt x="7075618" y="5244184"/>
                  <a:pt x="7085129" y="5244184"/>
                </a:cubicBezTo>
                <a:cubicBezTo>
                  <a:pt x="7094111" y="5243405"/>
                  <a:pt x="7099395" y="5241590"/>
                  <a:pt x="7096225" y="5238736"/>
                </a:cubicBezTo>
                <a:close/>
                <a:moveTo>
                  <a:pt x="1471012" y="5230694"/>
                </a:moveTo>
                <a:cubicBezTo>
                  <a:pt x="1466256" y="5231472"/>
                  <a:pt x="1465200" y="5235104"/>
                  <a:pt x="1468370" y="5239514"/>
                </a:cubicBezTo>
                <a:cubicBezTo>
                  <a:pt x="1472069" y="5243664"/>
                  <a:pt x="1478409" y="5246518"/>
                  <a:pt x="1482636" y="5246518"/>
                </a:cubicBezTo>
                <a:cubicBezTo>
                  <a:pt x="1486864" y="5245740"/>
                  <a:pt x="1487920" y="5242108"/>
                  <a:pt x="1484750" y="5237958"/>
                </a:cubicBezTo>
                <a:cubicBezTo>
                  <a:pt x="1482108" y="5233548"/>
                  <a:pt x="1475239" y="5229916"/>
                  <a:pt x="1471012" y="5230694"/>
                </a:cubicBezTo>
                <a:close/>
                <a:moveTo>
                  <a:pt x="6868160" y="5229105"/>
                </a:moveTo>
                <a:cubicBezTo>
                  <a:pt x="6860168" y="5229916"/>
                  <a:pt x="6849204" y="5231732"/>
                  <a:pt x="6837315" y="5234326"/>
                </a:cubicBezTo>
                <a:cubicBezTo>
                  <a:pt x="6809839" y="5240033"/>
                  <a:pt x="6793987" y="5240033"/>
                  <a:pt x="6796101" y="5235104"/>
                </a:cubicBezTo>
                <a:cubicBezTo>
                  <a:pt x="6799271" y="5229916"/>
                  <a:pt x="6795044" y="5229138"/>
                  <a:pt x="6786590" y="5233548"/>
                </a:cubicBezTo>
                <a:cubicBezTo>
                  <a:pt x="6778664" y="5237180"/>
                  <a:pt x="6760171" y="5241590"/>
                  <a:pt x="6743791" y="5242886"/>
                </a:cubicBezTo>
                <a:cubicBezTo>
                  <a:pt x="6727939" y="5244443"/>
                  <a:pt x="6717900" y="5248594"/>
                  <a:pt x="6721598" y="5253004"/>
                </a:cubicBezTo>
                <a:cubicBezTo>
                  <a:pt x="6724769" y="5257154"/>
                  <a:pt x="6771795" y="5256635"/>
                  <a:pt x="6826219" y="5250928"/>
                </a:cubicBezTo>
                <a:cubicBezTo>
                  <a:pt x="6880643" y="5245740"/>
                  <a:pt x="6928198" y="5243664"/>
                  <a:pt x="6930840" y="5245740"/>
                </a:cubicBezTo>
                <a:cubicBezTo>
                  <a:pt x="6938765" y="5253004"/>
                  <a:pt x="6974696" y="5248074"/>
                  <a:pt x="6973639" y="5239514"/>
                </a:cubicBezTo>
                <a:cubicBezTo>
                  <a:pt x="6973639" y="5234326"/>
                  <a:pt x="6967298" y="5230954"/>
                  <a:pt x="6956731" y="5229397"/>
                </a:cubicBezTo>
                <a:cubicBezTo>
                  <a:pt x="6946163" y="5228100"/>
                  <a:pt x="6931368" y="5228878"/>
                  <a:pt x="6912875" y="5231472"/>
                </a:cubicBezTo>
                <a:cubicBezTo>
                  <a:pt x="6895966" y="5233548"/>
                  <a:pt x="6882228" y="5232770"/>
                  <a:pt x="6881171" y="5229916"/>
                </a:cubicBezTo>
                <a:cubicBezTo>
                  <a:pt x="6881171" y="5228489"/>
                  <a:pt x="6876152" y="5228294"/>
                  <a:pt x="6868160" y="5229105"/>
                </a:cubicBezTo>
                <a:close/>
                <a:moveTo>
                  <a:pt x="1240107" y="5218502"/>
                </a:moveTo>
                <a:lnTo>
                  <a:pt x="1208932" y="5221874"/>
                </a:lnTo>
                <a:lnTo>
                  <a:pt x="1244334" y="5247296"/>
                </a:lnTo>
                <a:cubicBezTo>
                  <a:pt x="1274452" y="5268308"/>
                  <a:pt x="1286605" y="5272200"/>
                  <a:pt x="1319893" y="5269086"/>
                </a:cubicBezTo>
                <a:cubicBezTo>
                  <a:pt x="1355295" y="5265455"/>
                  <a:pt x="1357937" y="5263380"/>
                  <a:pt x="1347897" y="5251706"/>
                </a:cubicBezTo>
                <a:cubicBezTo>
                  <a:pt x="1325177" y="5227841"/>
                  <a:pt x="1309854" y="5221356"/>
                  <a:pt x="1296116" y="5230694"/>
                </a:cubicBezTo>
                <a:cubicBezTo>
                  <a:pt x="1287133" y="5237180"/>
                  <a:pt x="1281321" y="5235623"/>
                  <a:pt x="1277094" y="5227582"/>
                </a:cubicBezTo>
                <a:cubicBezTo>
                  <a:pt x="1273395" y="5219540"/>
                  <a:pt x="1260714" y="5216946"/>
                  <a:pt x="1240107" y="5218502"/>
                </a:cubicBezTo>
                <a:close/>
                <a:moveTo>
                  <a:pt x="1362164" y="5215130"/>
                </a:moveTo>
                <a:cubicBezTo>
                  <a:pt x="1352653" y="5215908"/>
                  <a:pt x="1347369" y="5220318"/>
                  <a:pt x="1350540" y="5224728"/>
                </a:cubicBezTo>
                <a:cubicBezTo>
                  <a:pt x="1354238" y="5229138"/>
                  <a:pt x="1362164" y="5231992"/>
                  <a:pt x="1368505" y="5231992"/>
                </a:cubicBezTo>
                <a:cubicBezTo>
                  <a:pt x="1375374" y="5231213"/>
                  <a:pt x="1380129" y="5227062"/>
                  <a:pt x="1379601" y="5221874"/>
                </a:cubicBezTo>
                <a:cubicBezTo>
                  <a:pt x="1379601" y="5217724"/>
                  <a:pt x="1371147" y="5214611"/>
                  <a:pt x="1362164" y="5215130"/>
                </a:cubicBezTo>
                <a:close/>
                <a:moveTo>
                  <a:pt x="7993427" y="5199825"/>
                </a:moveTo>
                <a:cubicBezTo>
                  <a:pt x="7987615" y="5198528"/>
                  <a:pt x="7979689" y="5201900"/>
                  <a:pt x="7968064" y="5209682"/>
                </a:cubicBezTo>
                <a:lnTo>
                  <a:pt x="7949042" y="5222652"/>
                </a:lnTo>
                <a:lnTo>
                  <a:pt x="7973877" y="5221096"/>
                </a:lnTo>
                <a:cubicBezTo>
                  <a:pt x="7987615" y="5220318"/>
                  <a:pt x="7992370" y="5222652"/>
                  <a:pt x="7983916" y="5225506"/>
                </a:cubicBezTo>
                <a:cubicBezTo>
                  <a:pt x="7976518" y="5228360"/>
                  <a:pt x="7944815" y="5229397"/>
                  <a:pt x="7914169" y="5227062"/>
                </a:cubicBezTo>
                <a:cubicBezTo>
                  <a:pt x="7876653" y="5224988"/>
                  <a:pt x="7846535" y="5227582"/>
                  <a:pt x="7820116" y="5236142"/>
                </a:cubicBezTo>
                <a:cubicBezTo>
                  <a:pt x="7778373" y="5249372"/>
                  <a:pt x="7768334" y="5265196"/>
                  <a:pt x="7802151" y="5261564"/>
                </a:cubicBezTo>
                <a:cubicBezTo>
                  <a:pt x="7813775" y="5260786"/>
                  <a:pt x="7823286" y="5264158"/>
                  <a:pt x="7824343" y="5268308"/>
                </a:cubicBezTo>
                <a:cubicBezTo>
                  <a:pt x="7824871" y="5277906"/>
                  <a:pt x="7868199" y="5276350"/>
                  <a:pt x="7876125" y="5266752"/>
                </a:cubicBezTo>
                <a:cubicBezTo>
                  <a:pt x="7879824" y="5261823"/>
                  <a:pt x="7910470" y="5255856"/>
                  <a:pt x="8012977" y="5241330"/>
                </a:cubicBezTo>
                <a:cubicBezTo>
                  <a:pt x="8026715" y="5239254"/>
                  <a:pt x="8028300" y="5237958"/>
                  <a:pt x="8018789" y="5235882"/>
                </a:cubicBezTo>
                <a:cubicBezTo>
                  <a:pt x="8009807" y="5235104"/>
                  <a:pt x="8002938" y="5226284"/>
                  <a:pt x="8001881" y="5217464"/>
                </a:cubicBezTo>
                <a:cubicBezTo>
                  <a:pt x="8001353" y="5207088"/>
                  <a:pt x="7998711" y="5201122"/>
                  <a:pt x="7993427" y="5199825"/>
                </a:cubicBezTo>
                <a:close/>
                <a:moveTo>
                  <a:pt x="7822758" y="5187114"/>
                </a:moveTo>
                <a:cubicBezTo>
                  <a:pt x="7819587" y="5184780"/>
                  <a:pt x="7812718" y="5185038"/>
                  <a:pt x="7806906" y="5188670"/>
                </a:cubicBezTo>
                <a:cubicBezTo>
                  <a:pt x="7801094" y="5191524"/>
                  <a:pt x="7802151" y="5193599"/>
                  <a:pt x="7812190" y="5193080"/>
                </a:cubicBezTo>
                <a:cubicBezTo>
                  <a:pt x="7821173" y="5192302"/>
                  <a:pt x="7825400" y="5189968"/>
                  <a:pt x="7822758" y="5187114"/>
                </a:cubicBezTo>
                <a:close/>
                <a:moveTo>
                  <a:pt x="6679856" y="5184260"/>
                </a:moveTo>
                <a:cubicBezTo>
                  <a:pt x="6674043" y="5182704"/>
                  <a:pt x="6665061" y="5183223"/>
                  <a:pt x="6659249" y="5186336"/>
                </a:cubicBezTo>
                <a:cubicBezTo>
                  <a:pt x="6653965" y="5189189"/>
                  <a:pt x="6658720" y="5190486"/>
                  <a:pt x="6670345" y="5188930"/>
                </a:cubicBezTo>
                <a:cubicBezTo>
                  <a:pt x="6681969" y="5188411"/>
                  <a:pt x="6685668" y="5185817"/>
                  <a:pt x="6679856" y="5184260"/>
                </a:cubicBezTo>
                <a:close/>
                <a:moveTo>
                  <a:pt x="7778902" y="5179850"/>
                </a:moveTo>
                <a:cubicBezTo>
                  <a:pt x="7776788" y="5179850"/>
                  <a:pt x="7773089" y="5184260"/>
                  <a:pt x="7770976" y="5188670"/>
                </a:cubicBezTo>
                <a:cubicBezTo>
                  <a:pt x="7768862" y="5193599"/>
                  <a:pt x="7770447" y="5197231"/>
                  <a:pt x="7775203" y="5197231"/>
                </a:cubicBezTo>
                <a:cubicBezTo>
                  <a:pt x="7780487" y="5196712"/>
                  <a:pt x="7784185" y="5192302"/>
                  <a:pt x="7783129" y="5187892"/>
                </a:cubicBezTo>
                <a:cubicBezTo>
                  <a:pt x="7782600" y="5182704"/>
                  <a:pt x="7781015" y="5179072"/>
                  <a:pt x="7778902" y="5179850"/>
                </a:cubicBezTo>
                <a:close/>
                <a:moveTo>
                  <a:pt x="7012211" y="5178294"/>
                </a:moveTo>
                <a:cubicBezTo>
                  <a:pt x="7001115" y="5176738"/>
                  <a:pt x="6984207" y="5178294"/>
                  <a:pt x="6974696" y="5181148"/>
                </a:cubicBezTo>
                <a:cubicBezTo>
                  <a:pt x="6964656" y="5184001"/>
                  <a:pt x="6973111" y="5185558"/>
                  <a:pt x="6994246" y="5183482"/>
                </a:cubicBezTo>
                <a:cubicBezTo>
                  <a:pt x="7014325" y="5181407"/>
                  <a:pt x="7022251" y="5179072"/>
                  <a:pt x="7012211" y="5178294"/>
                </a:cubicBezTo>
                <a:close/>
                <a:moveTo>
                  <a:pt x="6627017" y="5177516"/>
                </a:moveTo>
                <a:cubicBezTo>
                  <a:pt x="6622790" y="5178294"/>
                  <a:pt x="6619619" y="5181926"/>
                  <a:pt x="6619619" y="5187114"/>
                </a:cubicBezTo>
                <a:cubicBezTo>
                  <a:pt x="6620676" y="5191264"/>
                  <a:pt x="6626488" y="5194896"/>
                  <a:pt x="6633886" y="5194118"/>
                </a:cubicBezTo>
                <a:cubicBezTo>
                  <a:pt x="6640755" y="5193340"/>
                  <a:pt x="6643925" y="5188930"/>
                  <a:pt x="6640227" y="5184780"/>
                </a:cubicBezTo>
                <a:cubicBezTo>
                  <a:pt x="6637585" y="5180370"/>
                  <a:pt x="6631772" y="5177516"/>
                  <a:pt x="6627017" y="5177516"/>
                </a:cubicBezTo>
                <a:close/>
                <a:moveTo>
                  <a:pt x="7289615" y="5171550"/>
                </a:moveTo>
                <a:cubicBezTo>
                  <a:pt x="7256855" y="5169993"/>
                  <a:pt x="7087242" y="5198528"/>
                  <a:pt x="7080373" y="5206570"/>
                </a:cubicBezTo>
                <a:cubicBezTo>
                  <a:pt x="7076146" y="5211498"/>
                  <a:pt x="7122116" y="5214611"/>
                  <a:pt x="7196090" y="5213314"/>
                </a:cubicBezTo>
                <a:cubicBezTo>
                  <a:pt x="7229907" y="5212536"/>
                  <a:pt x="7276405" y="5213833"/>
                  <a:pt x="7299654" y="5215130"/>
                </a:cubicBezTo>
                <a:cubicBezTo>
                  <a:pt x="7322903" y="5216686"/>
                  <a:pt x="7358834" y="5216686"/>
                  <a:pt x="7378912" y="5215130"/>
                </a:cubicBezTo>
                <a:lnTo>
                  <a:pt x="7415899" y="5211758"/>
                </a:lnTo>
                <a:lnTo>
                  <a:pt x="7378384" y="5206570"/>
                </a:lnTo>
                <a:cubicBezTo>
                  <a:pt x="7357248" y="5204235"/>
                  <a:pt x="7324488" y="5202938"/>
                  <a:pt x="7305466" y="5204494"/>
                </a:cubicBezTo>
                <a:cubicBezTo>
                  <a:pt x="7270064" y="5206570"/>
                  <a:pt x="7262667" y="5194118"/>
                  <a:pt x="7297541" y="5190486"/>
                </a:cubicBezTo>
                <a:cubicBezTo>
                  <a:pt x="7332414" y="5187632"/>
                  <a:pt x="7326074" y="5173625"/>
                  <a:pt x="7289615" y="5171550"/>
                </a:cubicBezTo>
                <a:close/>
                <a:moveTo>
                  <a:pt x="6837117" y="5169410"/>
                </a:moveTo>
                <a:cubicBezTo>
                  <a:pt x="6825162" y="5169410"/>
                  <a:pt x="6810896" y="5170123"/>
                  <a:pt x="6797158" y="5171550"/>
                </a:cubicBezTo>
                <a:cubicBezTo>
                  <a:pt x="6757000" y="5175960"/>
                  <a:pt x="6753830" y="5177776"/>
                  <a:pt x="6777607" y="5179850"/>
                </a:cubicBezTo>
                <a:cubicBezTo>
                  <a:pt x="6819878" y="5184260"/>
                  <a:pt x="6884342" y="5177256"/>
                  <a:pt x="6863206" y="5171550"/>
                </a:cubicBezTo>
                <a:cubicBezTo>
                  <a:pt x="6858715" y="5170123"/>
                  <a:pt x="6849072" y="5169410"/>
                  <a:pt x="6837117" y="5169410"/>
                </a:cubicBezTo>
                <a:close/>
                <a:moveTo>
                  <a:pt x="7131627" y="5159617"/>
                </a:moveTo>
                <a:cubicBezTo>
                  <a:pt x="7113133" y="5158838"/>
                  <a:pt x="7099395" y="5160395"/>
                  <a:pt x="7102566" y="5165324"/>
                </a:cubicBezTo>
                <a:cubicBezTo>
                  <a:pt x="7109963" y="5175440"/>
                  <a:pt x="7084600" y="5187892"/>
                  <a:pt x="7067164" y="5183482"/>
                </a:cubicBezTo>
                <a:cubicBezTo>
                  <a:pt x="7060823" y="5181407"/>
                  <a:pt x="7039159" y="5184780"/>
                  <a:pt x="7019609" y="5190486"/>
                </a:cubicBezTo>
                <a:cubicBezTo>
                  <a:pt x="6985264" y="5200862"/>
                  <a:pt x="6987377" y="5201640"/>
                  <a:pt x="7050784" y="5196452"/>
                </a:cubicBezTo>
                <a:cubicBezTo>
                  <a:pt x="7087771" y="5193599"/>
                  <a:pt x="7119474" y="5187892"/>
                  <a:pt x="7121588" y="5183482"/>
                </a:cubicBezTo>
                <a:cubicBezTo>
                  <a:pt x="7123701" y="5179072"/>
                  <a:pt x="7143780" y="5175440"/>
                  <a:pt x="7165444" y="5174662"/>
                </a:cubicBezTo>
                <a:cubicBezTo>
                  <a:pt x="7192920" y="5174662"/>
                  <a:pt x="7199789" y="5172328"/>
                  <a:pt x="7188164" y="5168696"/>
                </a:cubicBezTo>
                <a:cubicBezTo>
                  <a:pt x="7173370" y="5163768"/>
                  <a:pt x="7150120" y="5160395"/>
                  <a:pt x="7131627" y="5159617"/>
                </a:cubicBezTo>
                <a:close/>
                <a:moveTo>
                  <a:pt x="1338915" y="5152094"/>
                </a:moveTo>
                <a:cubicBezTo>
                  <a:pt x="1337330" y="5151316"/>
                  <a:pt x="1335745" y="5153650"/>
                  <a:pt x="1333631" y="5158838"/>
                </a:cubicBezTo>
                <a:cubicBezTo>
                  <a:pt x="1327819" y="5175440"/>
                  <a:pt x="1307740" y="5177256"/>
                  <a:pt x="1286605" y="5162730"/>
                </a:cubicBezTo>
                <a:cubicBezTo>
                  <a:pt x="1267583" y="5148981"/>
                  <a:pt x="1171944" y="5158838"/>
                  <a:pt x="1155036" y="5175440"/>
                </a:cubicBezTo>
                <a:cubicBezTo>
                  <a:pt x="1137599" y="5193599"/>
                  <a:pt x="1142883" y="5208644"/>
                  <a:pt x="1164547" y="5202160"/>
                </a:cubicBezTo>
                <a:cubicBezTo>
                  <a:pt x="1175643" y="5199306"/>
                  <a:pt x="1197836" y="5199306"/>
                  <a:pt x="1215272" y="5202160"/>
                </a:cubicBezTo>
                <a:cubicBezTo>
                  <a:pt x="1236408" y="5206570"/>
                  <a:pt x="1253845" y="5205013"/>
                  <a:pt x="1267583" y="5197750"/>
                </a:cubicBezTo>
                <a:cubicBezTo>
                  <a:pt x="1281849" y="5190486"/>
                  <a:pt x="1290303" y="5189968"/>
                  <a:pt x="1292417" y="5195674"/>
                </a:cubicBezTo>
                <a:cubicBezTo>
                  <a:pt x="1294530" y="5200862"/>
                  <a:pt x="1299814" y="5204494"/>
                  <a:pt x="1304041" y="5203716"/>
                </a:cubicBezTo>
                <a:cubicBezTo>
                  <a:pt x="1309325" y="5203716"/>
                  <a:pt x="1309854" y="5199306"/>
                  <a:pt x="1306155" y="5194896"/>
                </a:cubicBezTo>
                <a:cubicBezTo>
                  <a:pt x="1302985" y="5190486"/>
                  <a:pt x="1304570" y="5186854"/>
                  <a:pt x="1309325" y="5186336"/>
                </a:cubicBezTo>
                <a:cubicBezTo>
                  <a:pt x="1314081" y="5186336"/>
                  <a:pt x="1318836" y="5188930"/>
                  <a:pt x="1318836" y="5193340"/>
                </a:cubicBezTo>
                <a:cubicBezTo>
                  <a:pt x="1320950" y="5210201"/>
                  <a:pt x="1378544" y="5207348"/>
                  <a:pt x="1382771" y="5189708"/>
                </a:cubicBezTo>
                <a:cubicBezTo>
                  <a:pt x="1384356" y="5184001"/>
                  <a:pt x="1379072" y="5179591"/>
                  <a:pt x="1369561" y="5180370"/>
                </a:cubicBezTo>
                <a:cubicBezTo>
                  <a:pt x="1359522" y="5181666"/>
                  <a:pt x="1349483" y="5174403"/>
                  <a:pt x="1345256" y="5163508"/>
                </a:cubicBezTo>
                <a:cubicBezTo>
                  <a:pt x="1342614" y="5156244"/>
                  <a:pt x="1341029" y="5152872"/>
                  <a:pt x="1338915" y="5152094"/>
                </a:cubicBezTo>
                <a:close/>
                <a:moveTo>
                  <a:pt x="8538722" y="5111626"/>
                </a:moveTo>
                <a:cubicBezTo>
                  <a:pt x="8535552" y="5108773"/>
                  <a:pt x="8528683" y="5109032"/>
                  <a:pt x="8522871" y="5112146"/>
                </a:cubicBezTo>
                <a:cubicBezTo>
                  <a:pt x="8516002" y="5115777"/>
                  <a:pt x="8518644" y="5117074"/>
                  <a:pt x="8528683" y="5116296"/>
                </a:cubicBezTo>
                <a:cubicBezTo>
                  <a:pt x="8537666" y="5116296"/>
                  <a:pt x="8541364" y="5113702"/>
                  <a:pt x="8538722" y="5111626"/>
                </a:cubicBezTo>
                <a:close/>
                <a:moveTo>
                  <a:pt x="8973057" y="5086724"/>
                </a:moveTo>
                <a:cubicBezTo>
                  <a:pt x="8967245" y="5085167"/>
                  <a:pt x="8958262" y="5086204"/>
                  <a:pt x="8952978" y="5089058"/>
                </a:cubicBezTo>
                <a:cubicBezTo>
                  <a:pt x="8947166" y="5091912"/>
                  <a:pt x="8951921" y="5093208"/>
                  <a:pt x="8963018" y="5091912"/>
                </a:cubicBezTo>
                <a:cubicBezTo>
                  <a:pt x="8974642" y="5091134"/>
                  <a:pt x="8978869" y="5088799"/>
                  <a:pt x="8973057" y="5086724"/>
                </a:cubicBezTo>
                <a:close/>
                <a:moveTo>
                  <a:pt x="8247581" y="5062080"/>
                </a:moveTo>
                <a:cubicBezTo>
                  <a:pt x="8241769" y="5059745"/>
                  <a:pt x="8232786" y="5061561"/>
                  <a:pt x="8226974" y="5064414"/>
                </a:cubicBezTo>
                <a:cubicBezTo>
                  <a:pt x="8222219" y="5067268"/>
                  <a:pt x="8226446" y="5068565"/>
                  <a:pt x="8238070" y="5067268"/>
                </a:cubicBezTo>
                <a:cubicBezTo>
                  <a:pt x="8249166" y="5066490"/>
                  <a:pt x="8253394" y="5063377"/>
                  <a:pt x="8247581" y="5062080"/>
                </a:cubicBezTo>
                <a:close/>
                <a:moveTo>
                  <a:pt x="8132393" y="5053260"/>
                </a:moveTo>
                <a:cubicBezTo>
                  <a:pt x="8128166" y="5052482"/>
                  <a:pt x="8109672" y="5054038"/>
                  <a:pt x="8091179" y="5056892"/>
                </a:cubicBezTo>
                <a:lnTo>
                  <a:pt x="8058947" y="5062080"/>
                </a:lnTo>
                <a:lnTo>
                  <a:pt x="8088537" y="5065712"/>
                </a:lnTo>
                <a:cubicBezTo>
                  <a:pt x="8129222" y="5070640"/>
                  <a:pt x="8177834" y="5067268"/>
                  <a:pt x="8182061" y="5059226"/>
                </a:cubicBezTo>
                <a:cubicBezTo>
                  <a:pt x="8183646" y="5055594"/>
                  <a:pt x="8174664" y="5053260"/>
                  <a:pt x="8163039" y="5054038"/>
                </a:cubicBezTo>
                <a:cubicBezTo>
                  <a:pt x="8150886" y="5054816"/>
                  <a:pt x="8137148" y="5054816"/>
                  <a:pt x="8132393" y="5053260"/>
                </a:cubicBezTo>
                <a:close/>
                <a:moveTo>
                  <a:pt x="8225917" y="5047294"/>
                </a:moveTo>
                <a:cubicBezTo>
                  <a:pt x="8222747" y="5045218"/>
                  <a:pt x="8215350" y="5045218"/>
                  <a:pt x="8209537" y="5048072"/>
                </a:cubicBezTo>
                <a:cubicBezTo>
                  <a:pt x="8203197" y="5051704"/>
                  <a:pt x="8205310" y="5053260"/>
                  <a:pt x="8215350" y="5053260"/>
                </a:cubicBezTo>
                <a:cubicBezTo>
                  <a:pt x="8223804" y="5052482"/>
                  <a:pt x="8228559" y="5050147"/>
                  <a:pt x="8225917" y="5047294"/>
                </a:cubicBezTo>
                <a:close/>
                <a:moveTo>
                  <a:pt x="8813484" y="5045478"/>
                </a:moveTo>
                <a:cubicBezTo>
                  <a:pt x="8785479" y="5044700"/>
                  <a:pt x="8777554" y="5046256"/>
                  <a:pt x="8788650" y="5050406"/>
                </a:cubicBezTo>
                <a:cubicBezTo>
                  <a:pt x="8805558" y="5056373"/>
                  <a:pt x="8866323" y="5055336"/>
                  <a:pt x="8859454" y="5048850"/>
                </a:cubicBezTo>
                <a:cubicBezTo>
                  <a:pt x="8857340" y="5047553"/>
                  <a:pt x="8836733" y="5045996"/>
                  <a:pt x="8813484" y="5045478"/>
                </a:cubicBezTo>
                <a:close/>
                <a:moveTo>
                  <a:pt x="9038049" y="5043662"/>
                </a:moveTo>
                <a:cubicBezTo>
                  <a:pt x="9024311" y="5044440"/>
                  <a:pt x="8981511" y="5045478"/>
                  <a:pt x="8944524" y="5046256"/>
                </a:cubicBezTo>
                <a:cubicBezTo>
                  <a:pt x="8894327" y="5046256"/>
                  <a:pt x="8875834" y="5048850"/>
                  <a:pt x="8876362" y="5056114"/>
                </a:cubicBezTo>
                <a:cubicBezTo>
                  <a:pt x="8876890" y="5061820"/>
                  <a:pt x="8894856" y="5066490"/>
                  <a:pt x="8917048" y="5066490"/>
                </a:cubicBezTo>
                <a:cubicBezTo>
                  <a:pt x="8939240" y="5067008"/>
                  <a:pt x="8972000" y="5069344"/>
                  <a:pt x="8990494" y="5072456"/>
                </a:cubicBezTo>
                <a:cubicBezTo>
                  <a:pt x="9023254" y="5077385"/>
                  <a:pt x="9088774" y="5075050"/>
                  <a:pt x="9058656" y="5069862"/>
                </a:cubicBezTo>
                <a:cubicBezTo>
                  <a:pt x="9041219" y="5067008"/>
                  <a:pt x="9038577" y="5055336"/>
                  <a:pt x="9052315" y="5048072"/>
                </a:cubicBezTo>
                <a:cubicBezTo>
                  <a:pt x="9058127" y="5045218"/>
                  <a:pt x="9051787" y="5043662"/>
                  <a:pt x="9038049" y="5043662"/>
                </a:cubicBezTo>
                <a:close/>
                <a:moveTo>
                  <a:pt x="8658666" y="5042624"/>
                </a:moveTo>
                <a:cubicBezTo>
                  <a:pt x="8624321" y="5043922"/>
                  <a:pt x="8605299" y="5045478"/>
                  <a:pt x="8616395" y="5047034"/>
                </a:cubicBezTo>
                <a:cubicBezTo>
                  <a:pt x="8626435" y="5048332"/>
                  <a:pt x="8635417" y="5051963"/>
                  <a:pt x="8635417" y="5055594"/>
                </a:cubicBezTo>
                <a:cubicBezTo>
                  <a:pt x="8635946" y="5059226"/>
                  <a:pt x="8662365" y="5059226"/>
                  <a:pt x="8693540" y="5055594"/>
                </a:cubicBezTo>
                <a:cubicBezTo>
                  <a:pt x="8724715" y="5052741"/>
                  <a:pt x="8743737" y="5048332"/>
                  <a:pt x="8735283" y="5045478"/>
                </a:cubicBezTo>
                <a:cubicBezTo>
                  <a:pt x="8726300" y="5043143"/>
                  <a:pt x="8691955" y="5041846"/>
                  <a:pt x="8658666" y="5042624"/>
                </a:cubicBezTo>
                <a:close/>
                <a:moveTo>
                  <a:pt x="8009279" y="5042624"/>
                </a:moveTo>
                <a:cubicBezTo>
                  <a:pt x="8006108" y="5040290"/>
                  <a:pt x="7999239" y="5040549"/>
                  <a:pt x="7993427" y="5043402"/>
                </a:cubicBezTo>
                <a:cubicBezTo>
                  <a:pt x="7986558" y="5047034"/>
                  <a:pt x="7989200" y="5048072"/>
                  <a:pt x="7998711" y="5048072"/>
                </a:cubicBezTo>
                <a:cubicBezTo>
                  <a:pt x="8007165" y="5047294"/>
                  <a:pt x="8011920" y="5045478"/>
                  <a:pt x="8009279" y="5042624"/>
                </a:cubicBezTo>
                <a:close/>
                <a:moveTo>
                  <a:pt x="8030942" y="5033804"/>
                </a:moveTo>
                <a:cubicBezTo>
                  <a:pt x="8024602" y="5037436"/>
                  <a:pt x="8019318" y="5041846"/>
                  <a:pt x="8019318" y="5043402"/>
                </a:cubicBezTo>
                <a:cubicBezTo>
                  <a:pt x="8020375" y="5045478"/>
                  <a:pt x="8025130" y="5045996"/>
                  <a:pt x="8032528" y="5045478"/>
                </a:cubicBezTo>
                <a:cubicBezTo>
                  <a:pt x="8039397" y="5044700"/>
                  <a:pt x="8044152" y="5040808"/>
                  <a:pt x="8044152" y="5035880"/>
                </a:cubicBezTo>
                <a:cubicBezTo>
                  <a:pt x="8043624" y="5031470"/>
                  <a:pt x="8037283" y="5030951"/>
                  <a:pt x="8030942" y="5033804"/>
                </a:cubicBezTo>
                <a:close/>
                <a:moveTo>
                  <a:pt x="8067401" y="5024984"/>
                </a:moveTo>
                <a:cubicBezTo>
                  <a:pt x="8062646" y="5025763"/>
                  <a:pt x="8061589" y="5029394"/>
                  <a:pt x="8064231" y="5033804"/>
                </a:cubicBezTo>
                <a:cubicBezTo>
                  <a:pt x="8067930" y="5038214"/>
                  <a:pt x="8071628" y="5041846"/>
                  <a:pt x="8073742" y="5041846"/>
                </a:cubicBezTo>
                <a:cubicBezTo>
                  <a:pt x="8075855" y="5041846"/>
                  <a:pt x="8077969" y="5037436"/>
                  <a:pt x="8076912" y="5033026"/>
                </a:cubicBezTo>
                <a:cubicBezTo>
                  <a:pt x="8076912" y="5027838"/>
                  <a:pt x="8072685" y="5024984"/>
                  <a:pt x="8067401" y="5024984"/>
                </a:cubicBezTo>
                <a:close/>
                <a:moveTo>
                  <a:pt x="7932134" y="5021612"/>
                </a:moveTo>
                <a:cubicBezTo>
                  <a:pt x="7914697" y="5023688"/>
                  <a:pt x="7915226" y="5024466"/>
                  <a:pt x="7931077" y="5029394"/>
                </a:cubicBezTo>
                <a:cubicBezTo>
                  <a:pt x="7940588" y="5033026"/>
                  <a:pt x="7949042" y="5035102"/>
                  <a:pt x="7950627" y="5035880"/>
                </a:cubicBezTo>
                <a:cubicBezTo>
                  <a:pt x="7951684" y="5035880"/>
                  <a:pt x="7952213" y="5032248"/>
                  <a:pt x="7952213" y="5027838"/>
                </a:cubicBezTo>
                <a:cubicBezTo>
                  <a:pt x="7951156" y="5022910"/>
                  <a:pt x="7942173" y="5020056"/>
                  <a:pt x="7932134" y="5021612"/>
                </a:cubicBezTo>
                <a:close/>
                <a:moveTo>
                  <a:pt x="7981802" y="5020056"/>
                </a:moveTo>
                <a:cubicBezTo>
                  <a:pt x="7978632" y="5016943"/>
                  <a:pt x="7972291" y="5017722"/>
                  <a:pt x="7966479" y="5020834"/>
                </a:cubicBezTo>
                <a:cubicBezTo>
                  <a:pt x="7959610" y="5023688"/>
                  <a:pt x="7962252" y="5025763"/>
                  <a:pt x="7971235" y="5024984"/>
                </a:cubicBezTo>
                <a:cubicBezTo>
                  <a:pt x="7980217" y="5024466"/>
                  <a:pt x="7985501" y="5022131"/>
                  <a:pt x="7981802" y="5020056"/>
                </a:cubicBezTo>
                <a:close/>
                <a:moveTo>
                  <a:pt x="7886693" y="5020056"/>
                </a:moveTo>
                <a:cubicBezTo>
                  <a:pt x="7880880" y="5017722"/>
                  <a:pt x="7871369" y="5018759"/>
                  <a:pt x="7866085" y="5021612"/>
                </a:cubicBezTo>
                <a:cubicBezTo>
                  <a:pt x="7860273" y="5024466"/>
                  <a:pt x="7865557" y="5025763"/>
                  <a:pt x="7876125" y="5024984"/>
                </a:cubicBezTo>
                <a:cubicBezTo>
                  <a:pt x="7887749" y="5023688"/>
                  <a:pt x="7892505" y="5021353"/>
                  <a:pt x="7886693" y="5020056"/>
                </a:cubicBezTo>
                <a:close/>
                <a:moveTo>
                  <a:pt x="7745613" y="5016424"/>
                </a:moveTo>
                <a:cubicBezTo>
                  <a:pt x="7739273" y="5014090"/>
                  <a:pt x="7728176" y="5014608"/>
                  <a:pt x="7720251" y="5017462"/>
                </a:cubicBezTo>
                <a:cubicBezTo>
                  <a:pt x="7712853" y="5020575"/>
                  <a:pt x="7717080" y="5022390"/>
                  <a:pt x="7730818" y="5021612"/>
                </a:cubicBezTo>
                <a:cubicBezTo>
                  <a:pt x="7744556" y="5020056"/>
                  <a:pt x="7750897" y="5017722"/>
                  <a:pt x="7745613" y="5016424"/>
                </a:cubicBezTo>
                <a:close/>
                <a:moveTo>
                  <a:pt x="1476824" y="4984258"/>
                </a:moveTo>
                <a:cubicBezTo>
                  <a:pt x="1464671" y="4985814"/>
                  <a:pt x="1466256" y="4988927"/>
                  <a:pt x="1484222" y="5000600"/>
                </a:cubicBezTo>
                <a:cubicBezTo>
                  <a:pt x="1507471" y="5015646"/>
                  <a:pt x="1532305" y="5018240"/>
                  <a:pt x="1521737" y="5005270"/>
                </a:cubicBezTo>
                <a:cubicBezTo>
                  <a:pt x="1519095" y="5000860"/>
                  <a:pt x="1511169" y="4998006"/>
                  <a:pt x="1504300" y="4998006"/>
                </a:cubicBezTo>
                <a:cubicBezTo>
                  <a:pt x="1497960" y="4998784"/>
                  <a:pt x="1492147" y="4996190"/>
                  <a:pt x="1491090" y="4991002"/>
                </a:cubicBezTo>
                <a:cubicBezTo>
                  <a:pt x="1491090" y="4986592"/>
                  <a:pt x="1484222" y="4983480"/>
                  <a:pt x="1476824" y="4984258"/>
                </a:cubicBezTo>
                <a:close/>
                <a:moveTo>
                  <a:pt x="1294530" y="4962533"/>
                </a:moveTo>
                <a:cubicBezTo>
                  <a:pt x="1286737" y="4961625"/>
                  <a:pt x="1280000" y="4961819"/>
                  <a:pt x="1276037" y="4963246"/>
                </a:cubicBezTo>
                <a:cubicBezTo>
                  <a:pt x="1266526" y="4966100"/>
                  <a:pt x="1269696" y="4968174"/>
                  <a:pt x="1285548" y="4967656"/>
                </a:cubicBezTo>
                <a:cubicBezTo>
                  <a:pt x="1307740" y="4967656"/>
                  <a:pt x="1305627" y="4969212"/>
                  <a:pt x="1270753" y="4982961"/>
                </a:cubicBezTo>
                <a:cubicBezTo>
                  <a:pt x="1246975" y="4992559"/>
                  <a:pt x="1229010" y="4995153"/>
                  <a:pt x="1226897" y="4990224"/>
                </a:cubicBezTo>
                <a:cubicBezTo>
                  <a:pt x="1224783" y="4985814"/>
                  <a:pt x="1197307" y="4985036"/>
                  <a:pt x="1164547" y="4988668"/>
                </a:cubicBezTo>
                <a:cubicBezTo>
                  <a:pt x="1108010" y="4994374"/>
                  <a:pt x="1106424" y="4995412"/>
                  <a:pt x="1130730" y="5004751"/>
                </a:cubicBezTo>
                <a:cubicBezTo>
                  <a:pt x="1146054" y="5009939"/>
                  <a:pt x="1169831" y="5010458"/>
                  <a:pt x="1185683" y="5006826"/>
                </a:cubicBezTo>
                <a:cubicBezTo>
                  <a:pt x="1206818" y="5001120"/>
                  <a:pt x="1218971" y="5003194"/>
                  <a:pt x="1232181" y="5014090"/>
                </a:cubicBezTo>
                <a:cubicBezTo>
                  <a:pt x="1245919" y="5024984"/>
                  <a:pt x="1255430" y="5026541"/>
                  <a:pt x="1273395" y="5019278"/>
                </a:cubicBezTo>
                <a:cubicBezTo>
                  <a:pt x="1289247" y="5012533"/>
                  <a:pt x="1299814" y="5012533"/>
                  <a:pt x="1304041" y="5018240"/>
                </a:cubicBezTo>
                <a:cubicBezTo>
                  <a:pt x="1307740" y="5023428"/>
                  <a:pt x="1319365" y="5024206"/>
                  <a:pt x="1330989" y="5020056"/>
                </a:cubicBezTo>
                <a:cubicBezTo>
                  <a:pt x="1342085" y="5016424"/>
                  <a:pt x="1360050" y="5015646"/>
                  <a:pt x="1370618" y="5019278"/>
                </a:cubicBezTo>
                <a:cubicBezTo>
                  <a:pt x="1397038" y="5027060"/>
                  <a:pt x="1420287" y="5024984"/>
                  <a:pt x="1418702" y="5015646"/>
                </a:cubicBezTo>
                <a:cubicBezTo>
                  <a:pt x="1418173" y="5005529"/>
                  <a:pt x="1370618" y="4977254"/>
                  <a:pt x="1357408" y="4978810"/>
                </a:cubicBezTo>
                <a:cubicBezTo>
                  <a:pt x="1351596" y="4978810"/>
                  <a:pt x="1334160" y="4974141"/>
                  <a:pt x="1319365" y="4968434"/>
                </a:cubicBezTo>
                <a:cubicBezTo>
                  <a:pt x="1311175" y="4965451"/>
                  <a:pt x="1302324" y="4963440"/>
                  <a:pt x="1294530" y="4962533"/>
                </a:cubicBezTo>
                <a:close/>
                <a:moveTo>
                  <a:pt x="6938765" y="4922778"/>
                </a:moveTo>
                <a:cubicBezTo>
                  <a:pt x="6933482" y="4920444"/>
                  <a:pt x="6922385" y="4920962"/>
                  <a:pt x="6914460" y="4923816"/>
                </a:cubicBezTo>
                <a:cubicBezTo>
                  <a:pt x="6907062" y="4926929"/>
                  <a:pt x="6911289" y="4928226"/>
                  <a:pt x="6925027" y="4927448"/>
                </a:cubicBezTo>
                <a:cubicBezTo>
                  <a:pt x="6938765" y="4926150"/>
                  <a:pt x="6944578" y="4924076"/>
                  <a:pt x="6938765" y="4922778"/>
                </a:cubicBezTo>
                <a:close/>
                <a:moveTo>
                  <a:pt x="8268188" y="4916034"/>
                </a:moveTo>
                <a:cubicBezTo>
                  <a:pt x="8262376" y="4913699"/>
                  <a:pt x="8251280" y="4915515"/>
                  <a:pt x="8243354" y="4918368"/>
                </a:cubicBezTo>
                <a:cubicBezTo>
                  <a:pt x="8235428" y="4921222"/>
                  <a:pt x="8240184" y="4922519"/>
                  <a:pt x="8253922" y="4921222"/>
                </a:cubicBezTo>
                <a:cubicBezTo>
                  <a:pt x="8267132" y="4920444"/>
                  <a:pt x="8274001" y="4917331"/>
                  <a:pt x="8268188" y="4916034"/>
                </a:cubicBezTo>
                <a:close/>
                <a:moveTo>
                  <a:pt x="6711559" y="4910846"/>
                </a:moveTo>
                <a:cubicBezTo>
                  <a:pt x="6706803" y="4911364"/>
                  <a:pt x="6703105" y="4913180"/>
                  <a:pt x="6700463" y="4916034"/>
                </a:cubicBezTo>
                <a:cubicBezTo>
                  <a:pt x="6695707" y="4922519"/>
                  <a:pt x="6702048" y="4924854"/>
                  <a:pt x="6721598" y="4922778"/>
                </a:cubicBezTo>
                <a:cubicBezTo>
                  <a:pt x="6748018" y="4919925"/>
                  <a:pt x="6748546" y="4918888"/>
                  <a:pt x="6728996" y="4913180"/>
                </a:cubicBezTo>
                <a:cubicBezTo>
                  <a:pt x="6722127" y="4911105"/>
                  <a:pt x="6716314" y="4910327"/>
                  <a:pt x="6711559" y="4910846"/>
                </a:cubicBezTo>
                <a:close/>
                <a:moveTo>
                  <a:pt x="6625432" y="4909548"/>
                </a:moveTo>
                <a:cubicBezTo>
                  <a:pt x="6622790" y="4907474"/>
                  <a:pt x="6615921" y="4907214"/>
                  <a:pt x="6610637" y="4910846"/>
                </a:cubicBezTo>
                <a:cubicBezTo>
                  <a:pt x="6604296" y="4913699"/>
                  <a:pt x="6605881" y="4916034"/>
                  <a:pt x="6615392" y="4915256"/>
                </a:cubicBezTo>
                <a:cubicBezTo>
                  <a:pt x="6623847" y="4914478"/>
                  <a:pt x="6629130" y="4912662"/>
                  <a:pt x="6625432" y="4909548"/>
                </a:cubicBezTo>
                <a:close/>
                <a:moveTo>
                  <a:pt x="6509186" y="4903582"/>
                </a:moveTo>
                <a:cubicBezTo>
                  <a:pt x="6506016" y="4901507"/>
                  <a:pt x="6498619" y="4901507"/>
                  <a:pt x="6493335" y="4904360"/>
                </a:cubicBezTo>
                <a:cubicBezTo>
                  <a:pt x="6486994" y="4907992"/>
                  <a:pt x="6489108" y="4909548"/>
                  <a:pt x="6498619" y="4909548"/>
                </a:cubicBezTo>
                <a:cubicBezTo>
                  <a:pt x="6507601" y="4909030"/>
                  <a:pt x="6512357" y="4906695"/>
                  <a:pt x="6509186" y="4903582"/>
                </a:cubicBezTo>
                <a:close/>
                <a:moveTo>
                  <a:pt x="6459518" y="4899432"/>
                </a:moveTo>
                <a:cubicBezTo>
                  <a:pt x="6450535" y="4897876"/>
                  <a:pt x="6436269" y="4899172"/>
                  <a:pt x="6426230" y="4902026"/>
                </a:cubicBezTo>
                <a:cubicBezTo>
                  <a:pt x="6415662" y="4904880"/>
                  <a:pt x="6422003" y="4906695"/>
                  <a:pt x="6440496" y="4905139"/>
                </a:cubicBezTo>
                <a:cubicBezTo>
                  <a:pt x="6458461" y="4903064"/>
                  <a:pt x="6467444" y="4900729"/>
                  <a:pt x="6459518" y="4899432"/>
                </a:cubicBezTo>
                <a:close/>
                <a:moveTo>
                  <a:pt x="1500073" y="4888536"/>
                </a:moveTo>
                <a:cubicBezTo>
                  <a:pt x="1495846" y="4889315"/>
                  <a:pt x="1490034" y="4893466"/>
                  <a:pt x="1487920" y="4897616"/>
                </a:cubicBezTo>
                <a:cubicBezTo>
                  <a:pt x="1484750" y="4902804"/>
                  <a:pt x="1486864" y="4906436"/>
                  <a:pt x="1491090" y="4906436"/>
                </a:cubicBezTo>
                <a:cubicBezTo>
                  <a:pt x="1495846" y="4905658"/>
                  <a:pt x="1501658" y="4901507"/>
                  <a:pt x="1503772" y="4896578"/>
                </a:cubicBezTo>
                <a:cubicBezTo>
                  <a:pt x="1506414" y="4892168"/>
                  <a:pt x="1504300" y="4888536"/>
                  <a:pt x="1500073" y="4888536"/>
                </a:cubicBezTo>
                <a:close/>
                <a:moveTo>
                  <a:pt x="7115247" y="4871416"/>
                </a:moveTo>
                <a:cubicBezTo>
                  <a:pt x="7115247" y="4872454"/>
                  <a:pt x="7119474" y="4875307"/>
                  <a:pt x="7127928" y="4880754"/>
                </a:cubicBezTo>
                <a:cubicBezTo>
                  <a:pt x="7136911" y="4886462"/>
                  <a:pt x="7140610" y="4892168"/>
                  <a:pt x="7134797" y="4892946"/>
                </a:cubicBezTo>
                <a:cubicBezTo>
                  <a:pt x="7128985" y="4892946"/>
                  <a:pt x="7126871" y="4897356"/>
                  <a:pt x="7130570" y="4901766"/>
                </a:cubicBezTo>
                <a:cubicBezTo>
                  <a:pt x="7137968" y="4911105"/>
                  <a:pt x="7156990" y="4910327"/>
                  <a:pt x="7162273" y="4899432"/>
                </a:cubicBezTo>
                <a:cubicBezTo>
                  <a:pt x="7166500" y="4889834"/>
                  <a:pt x="7152234" y="4878938"/>
                  <a:pt x="7127928" y="4873232"/>
                </a:cubicBezTo>
                <a:cubicBezTo>
                  <a:pt x="7119474" y="4871416"/>
                  <a:pt x="7115247" y="4870638"/>
                  <a:pt x="7115247" y="4871416"/>
                </a:cubicBezTo>
                <a:close/>
                <a:moveTo>
                  <a:pt x="8420975" y="4867416"/>
                </a:moveTo>
                <a:cubicBezTo>
                  <a:pt x="8293815" y="4868352"/>
                  <a:pt x="8187609" y="4875891"/>
                  <a:pt x="8188402" y="4886202"/>
                </a:cubicBezTo>
                <a:cubicBezTo>
                  <a:pt x="8188402" y="4890612"/>
                  <a:pt x="8196328" y="4893984"/>
                  <a:pt x="8205310" y="4893466"/>
                </a:cubicBezTo>
                <a:cubicBezTo>
                  <a:pt x="8214821" y="4892687"/>
                  <a:pt x="8222219" y="4896578"/>
                  <a:pt x="8222747" y="4901766"/>
                </a:cubicBezTo>
                <a:cubicBezTo>
                  <a:pt x="8223275" y="4907474"/>
                  <a:pt x="8233843" y="4907992"/>
                  <a:pt x="8253922" y="4902026"/>
                </a:cubicBezTo>
                <a:cubicBezTo>
                  <a:pt x="8331066" y="4880236"/>
                  <a:pt x="8327368" y="4880495"/>
                  <a:pt x="8304119" y="4892946"/>
                </a:cubicBezTo>
                <a:cubicBezTo>
                  <a:pt x="8274529" y="4909030"/>
                  <a:pt x="8284568" y="4934192"/>
                  <a:pt x="8321555" y="4934970"/>
                </a:cubicBezTo>
                <a:cubicBezTo>
                  <a:pt x="8336879" y="4935749"/>
                  <a:pt x="8347975" y="4932636"/>
                  <a:pt x="8344805" y="4929004"/>
                </a:cubicBezTo>
                <a:cubicBezTo>
                  <a:pt x="8342691" y="4926150"/>
                  <a:pt x="8354316" y="4921741"/>
                  <a:pt x="8371752" y="4921222"/>
                </a:cubicBezTo>
                <a:cubicBezTo>
                  <a:pt x="8396586" y="4918888"/>
                  <a:pt x="8400285" y="4920444"/>
                  <a:pt x="8387076" y="4927188"/>
                </a:cubicBezTo>
                <a:cubicBezTo>
                  <a:pt x="8372281" y="4934970"/>
                  <a:pt x="8373337" y="4935749"/>
                  <a:pt x="8392359" y="4937824"/>
                </a:cubicBezTo>
                <a:cubicBezTo>
                  <a:pt x="8468447" y="4947941"/>
                  <a:pt x="8616924" y="4943531"/>
                  <a:pt x="8616395" y="4931858"/>
                </a:cubicBezTo>
                <a:cubicBezTo>
                  <a:pt x="8615867" y="4928226"/>
                  <a:pt x="8630662" y="4918888"/>
                  <a:pt x="8649684" y="4912402"/>
                </a:cubicBezTo>
                <a:cubicBezTo>
                  <a:pt x="8687728" y="4897876"/>
                  <a:pt x="8709392" y="4883348"/>
                  <a:pt x="8701466" y="4876604"/>
                </a:cubicBezTo>
                <a:cubicBezTo>
                  <a:pt x="8698296" y="4874529"/>
                  <a:pt x="8630662" y="4870897"/>
                  <a:pt x="8551932" y="4868822"/>
                </a:cubicBezTo>
                <a:cubicBezTo>
                  <a:pt x="8508076" y="4867525"/>
                  <a:pt x="8463361" y="4867104"/>
                  <a:pt x="8420975" y="4867416"/>
                </a:cubicBezTo>
                <a:close/>
                <a:moveTo>
                  <a:pt x="1586729" y="4863634"/>
                </a:moveTo>
                <a:cubicBezTo>
                  <a:pt x="1574047" y="4864412"/>
                  <a:pt x="1598882" y="4888536"/>
                  <a:pt x="1620017" y="4895022"/>
                </a:cubicBezTo>
                <a:cubicBezTo>
                  <a:pt x="1629528" y="4897876"/>
                  <a:pt x="1648022" y="4899172"/>
                  <a:pt x="1661760" y="4897616"/>
                </a:cubicBezTo>
                <a:lnTo>
                  <a:pt x="1686594" y="4896578"/>
                </a:lnTo>
                <a:lnTo>
                  <a:pt x="1660703" y="4881792"/>
                </a:lnTo>
                <a:cubicBezTo>
                  <a:pt x="1646436" y="4873750"/>
                  <a:pt x="1627943" y="4869860"/>
                  <a:pt x="1620017" y="4871934"/>
                </a:cubicBezTo>
                <a:cubicBezTo>
                  <a:pt x="1612620" y="4874788"/>
                  <a:pt x="1603637" y="4874010"/>
                  <a:pt x="1600995" y="4869600"/>
                </a:cubicBezTo>
                <a:cubicBezTo>
                  <a:pt x="1597825" y="4865968"/>
                  <a:pt x="1591484" y="4862856"/>
                  <a:pt x="1586729" y="4863634"/>
                </a:cubicBezTo>
                <a:close/>
                <a:moveTo>
                  <a:pt x="8812427" y="4830948"/>
                </a:moveTo>
                <a:cubicBezTo>
                  <a:pt x="8809785" y="4828873"/>
                  <a:pt x="8802388" y="4828873"/>
                  <a:pt x="8796576" y="4831726"/>
                </a:cubicBezTo>
                <a:cubicBezTo>
                  <a:pt x="8790235" y="4835358"/>
                  <a:pt x="8792348" y="4836915"/>
                  <a:pt x="8802388" y="4836915"/>
                </a:cubicBezTo>
                <a:cubicBezTo>
                  <a:pt x="8811370" y="4836396"/>
                  <a:pt x="8815598" y="4834062"/>
                  <a:pt x="8812427" y="4830948"/>
                </a:cubicBezTo>
                <a:close/>
                <a:moveTo>
                  <a:pt x="7121059" y="4820313"/>
                </a:moveTo>
                <a:cubicBezTo>
                  <a:pt x="7115247" y="4818756"/>
                  <a:pt x="7104151" y="4819534"/>
                  <a:pt x="7096225" y="4822388"/>
                </a:cubicBezTo>
                <a:cubicBezTo>
                  <a:pt x="7088299" y="4825242"/>
                  <a:pt x="7093583" y="4826538"/>
                  <a:pt x="7106793" y="4826020"/>
                </a:cubicBezTo>
                <a:cubicBezTo>
                  <a:pt x="7120531" y="4824464"/>
                  <a:pt x="7126871" y="4822388"/>
                  <a:pt x="7121059" y="4820313"/>
                </a:cubicBezTo>
                <a:close/>
                <a:moveTo>
                  <a:pt x="8749549" y="4819534"/>
                </a:moveTo>
                <a:cubicBezTo>
                  <a:pt x="8743737" y="4817978"/>
                  <a:pt x="8734226" y="4818497"/>
                  <a:pt x="8728942" y="4821610"/>
                </a:cubicBezTo>
                <a:cubicBezTo>
                  <a:pt x="8723130" y="4824464"/>
                  <a:pt x="8728414" y="4825760"/>
                  <a:pt x="8739510" y="4824982"/>
                </a:cubicBezTo>
                <a:cubicBezTo>
                  <a:pt x="8751134" y="4823685"/>
                  <a:pt x="8755361" y="4821610"/>
                  <a:pt x="8749549" y="4819534"/>
                </a:cubicBezTo>
                <a:close/>
                <a:moveTo>
                  <a:pt x="1355823" y="4817200"/>
                </a:moveTo>
                <a:cubicBezTo>
                  <a:pt x="1342085" y="4815384"/>
                  <a:pt x="1339443" y="4819016"/>
                  <a:pt x="1357408" y="4830170"/>
                </a:cubicBezTo>
                <a:cubicBezTo>
                  <a:pt x="1366391" y="4836915"/>
                  <a:pt x="1375374" y="4845734"/>
                  <a:pt x="1375902" y="4850144"/>
                </a:cubicBezTo>
                <a:cubicBezTo>
                  <a:pt x="1377487" y="4854554"/>
                  <a:pt x="1378544" y="4861558"/>
                  <a:pt x="1379601" y="4866746"/>
                </a:cubicBezTo>
                <a:cubicBezTo>
                  <a:pt x="1380658" y="4874010"/>
                  <a:pt x="1384356" y="4873232"/>
                  <a:pt x="1392282" y="4865190"/>
                </a:cubicBezTo>
                <a:cubicBezTo>
                  <a:pt x="1400736" y="4856370"/>
                  <a:pt x="1407605" y="4855852"/>
                  <a:pt x="1421343" y="4862336"/>
                </a:cubicBezTo>
                <a:cubicBezTo>
                  <a:pt x="1461501" y="4879198"/>
                  <a:pt x="1456745" y="4860002"/>
                  <a:pt x="1416060" y="4838990"/>
                </a:cubicBezTo>
                <a:cubicBezTo>
                  <a:pt x="1392810" y="4826538"/>
                  <a:pt x="1369033" y="4819016"/>
                  <a:pt x="1355823" y="4817200"/>
                </a:cubicBezTo>
                <a:close/>
                <a:moveTo>
                  <a:pt x="1235879" y="4803710"/>
                </a:moveTo>
                <a:cubicBezTo>
                  <a:pt x="1225840" y="4804489"/>
                  <a:pt x="1229539" y="4807861"/>
                  <a:pt x="1245919" y="4815124"/>
                </a:cubicBezTo>
                <a:cubicBezTo>
                  <a:pt x="1259657" y="4821091"/>
                  <a:pt x="1274452" y="4822388"/>
                  <a:pt x="1278679" y="4818756"/>
                </a:cubicBezTo>
                <a:cubicBezTo>
                  <a:pt x="1283963" y="4815903"/>
                  <a:pt x="1285020" y="4817200"/>
                  <a:pt x="1282377" y="4822388"/>
                </a:cubicBezTo>
                <a:cubicBezTo>
                  <a:pt x="1280264" y="4827316"/>
                  <a:pt x="1284491" y="4833283"/>
                  <a:pt x="1292417" y="4834580"/>
                </a:cubicBezTo>
                <a:cubicBezTo>
                  <a:pt x="1305098" y="4836915"/>
                  <a:pt x="1304570" y="4837434"/>
                  <a:pt x="1290832" y="4838990"/>
                </a:cubicBezTo>
                <a:cubicBezTo>
                  <a:pt x="1282377" y="4839768"/>
                  <a:pt x="1254373" y="4842103"/>
                  <a:pt x="1230067" y="4844956"/>
                </a:cubicBezTo>
                <a:cubicBezTo>
                  <a:pt x="1191495" y="4850144"/>
                  <a:pt x="1187268" y="4851442"/>
                  <a:pt x="1197836" y="4862336"/>
                </a:cubicBezTo>
                <a:cubicBezTo>
                  <a:pt x="1206818" y="4871934"/>
                  <a:pt x="1218971" y="4872454"/>
                  <a:pt x="1247504" y="4865968"/>
                </a:cubicBezTo>
                <a:cubicBezTo>
                  <a:pt x="1267583" y="4861558"/>
                  <a:pt x="1290303" y="4860780"/>
                  <a:pt x="1297701" y="4865190"/>
                </a:cubicBezTo>
                <a:cubicBezTo>
                  <a:pt x="1313552" y="4874010"/>
                  <a:pt x="1315666" y="4874010"/>
                  <a:pt x="1330461" y="4862336"/>
                </a:cubicBezTo>
                <a:cubicBezTo>
                  <a:pt x="1339443" y="4855074"/>
                  <a:pt x="1338915" y="4851442"/>
                  <a:pt x="1323592" y="4836915"/>
                </a:cubicBezTo>
                <a:cubicBezTo>
                  <a:pt x="1304041" y="4818238"/>
                  <a:pt x="1259128" y="4801376"/>
                  <a:pt x="1235879" y="4803710"/>
                </a:cubicBezTo>
                <a:close/>
                <a:moveTo>
                  <a:pt x="7711796" y="4785034"/>
                </a:moveTo>
                <a:cubicBezTo>
                  <a:pt x="7703342" y="4784255"/>
                  <a:pt x="7690132" y="4784255"/>
                  <a:pt x="7675866" y="4785293"/>
                </a:cubicBezTo>
                <a:cubicBezTo>
                  <a:pt x="7631481" y="4788924"/>
                  <a:pt x="7625141" y="4791259"/>
                  <a:pt x="7630425" y="4802154"/>
                </a:cubicBezTo>
                <a:cubicBezTo>
                  <a:pt x="7633595" y="4809418"/>
                  <a:pt x="7637294" y="4810714"/>
                  <a:pt x="7638350" y="4805526"/>
                </a:cubicBezTo>
                <a:cubicBezTo>
                  <a:pt x="7639407" y="4800598"/>
                  <a:pt x="7656844" y="4796966"/>
                  <a:pt x="7681150" y="4796966"/>
                </a:cubicBezTo>
                <a:cubicBezTo>
                  <a:pt x="7702814" y="4796966"/>
                  <a:pt x="7722364" y="4793334"/>
                  <a:pt x="7724478" y="4788924"/>
                </a:cubicBezTo>
                <a:cubicBezTo>
                  <a:pt x="7725534" y="4787108"/>
                  <a:pt x="7720779" y="4785812"/>
                  <a:pt x="7711796" y="4785034"/>
                </a:cubicBezTo>
                <a:close/>
                <a:moveTo>
                  <a:pt x="7255798" y="4784255"/>
                </a:moveTo>
                <a:cubicBezTo>
                  <a:pt x="7250514" y="4784255"/>
                  <a:pt x="7242588" y="4785293"/>
                  <a:pt x="7234662" y="4787368"/>
                </a:cubicBezTo>
                <a:cubicBezTo>
                  <a:pt x="7192391" y="4798263"/>
                  <a:pt x="7191335" y="4802932"/>
                  <a:pt x="7231492" y="4798522"/>
                </a:cubicBezTo>
                <a:cubicBezTo>
                  <a:pt x="7249986" y="4796966"/>
                  <a:pt x="7265309" y="4791778"/>
                  <a:pt x="7265309" y="4787368"/>
                </a:cubicBezTo>
                <a:cubicBezTo>
                  <a:pt x="7265309" y="4785293"/>
                  <a:pt x="7261610" y="4784255"/>
                  <a:pt x="7255798" y="4784255"/>
                </a:cubicBezTo>
                <a:close/>
                <a:moveTo>
                  <a:pt x="7565433" y="4779586"/>
                </a:moveTo>
                <a:cubicBezTo>
                  <a:pt x="7559092" y="4787368"/>
                  <a:pt x="7583927" y="4799820"/>
                  <a:pt x="7592381" y="4792556"/>
                </a:cubicBezTo>
                <a:cubicBezTo>
                  <a:pt x="7596608" y="4789703"/>
                  <a:pt x="7593438" y="4783996"/>
                  <a:pt x="7585512" y="4780364"/>
                </a:cubicBezTo>
                <a:cubicBezTo>
                  <a:pt x="7577586" y="4776732"/>
                  <a:pt x="7568603" y="4776473"/>
                  <a:pt x="7565433" y="4779586"/>
                </a:cubicBezTo>
                <a:close/>
                <a:moveTo>
                  <a:pt x="7533730" y="4778548"/>
                </a:moveTo>
                <a:cubicBezTo>
                  <a:pt x="7515765" y="4780104"/>
                  <a:pt x="7513651" y="4782440"/>
                  <a:pt x="7522634" y="4791778"/>
                </a:cubicBezTo>
                <a:cubicBezTo>
                  <a:pt x="7534258" y="4803452"/>
                  <a:pt x="7556450" y="4797744"/>
                  <a:pt x="7555922" y="4783736"/>
                </a:cubicBezTo>
                <a:cubicBezTo>
                  <a:pt x="7555394" y="4780104"/>
                  <a:pt x="7545354" y="4777251"/>
                  <a:pt x="7533730" y="4778548"/>
                </a:cubicBezTo>
                <a:close/>
                <a:moveTo>
                  <a:pt x="1241295" y="4738956"/>
                </a:moveTo>
                <a:cubicBezTo>
                  <a:pt x="1235351" y="4738146"/>
                  <a:pt x="1231124" y="4738340"/>
                  <a:pt x="1230067" y="4739378"/>
                </a:cubicBezTo>
                <a:cubicBezTo>
                  <a:pt x="1226368" y="4743788"/>
                  <a:pt x="1251203" y="4753126"/>
                  <a:pt x="1296644" y="4765578"/>
                </a:cubicBezTo>
                <a:cubicBezTo>
                  <a:pt x="1304041" y="4767653"/>
                  <a:pt x="1318836" y="4768691"/>
                  <a:pt x="1330461" y="4767134"/>
                </a:cubicBezTo>
                <a:cubicBezTo>
                  <a:pt x="1346841" y="4765578"/>
                  <a:pt x="1345256" y="4764281"/>
                  <a:pt x="1321478" y="4760130"/>
                </a:cubicBezTo>
                <a:cubicBezTo>
                  <a:pt x="1304570" y="4757018"/>
                  <a:pt x="1278679" y="4749494"/>
                  <a:pt x="1262827" y="4744566"/>
                </a:cubicBezTo>
                <a:cubicBezTo>
                  <a:pt x="1254901" y="4741583"/>
                  <a:pt x="1247240" y="4739767"/>
                  <a:pt x="1241295" y="4738956"/>
                </a:cubicBezTo>
                <a:close/>
                <a:moveTo>
                  <a:pt x="7748255" y="4738081"/>
                </a:moveTo>
                <a:cubicBezTo>
                  <a:pt x="7742443" y="4739118"/>
                  <a:pt x="7733460" y="4742750"/>
                  <a:pt x="7722892" y="4748976"/>
                </a:cubicBezTo>
                <a:lnTo>
                  <a:pt x="7699115" y="4762724"/>
                </a:lnTo>
                <a:lnTo>
                  <a:pt x="7723949" y="4755720"/>
                </a:lnTo>
                <a:cubicBezTo>
                  <a:pt x="7737159" y="4752089"/>
                  <a:pt x="7749312" y="4746641"/>
                  <a:pt x="7750897" y="4744566"/>
                </a:cubicBezTo>
                <a:cubicBezTo>
                  <a:pt x="7755124" y="4739118"/>
                  <a:pt x="7753539" y="4737302"/>
                  <a:pt x="7748255" y="4738081"/>
                </a:cubicBezTo>
                <a:close/>
                <a:moveTo>
                  <a:pt x="7937418" y="4737822"/>
                </a:moveTo>
                <a:cubicBezTo>
                  <a:pt x="7919453" y="4737302"/>
                  <a:pt x="7877182" y="4744826"/>
                  <a:pt x="7869256" y="4751310"/>
                </a:cubicBezTo>
                <a:cubicBezTo>
                  <a:pt x="7865557" y="4754164"/>
                  <a:pt x="7860802" y="4752089"/>
                  <a:pt x="7858160" y="4746900"/>
                </a:cubicBezTo>
                <a:cubicBezTo>
                  <a:pt x="7855518" y="4741194"/>
                  <a:pt x="7844950" y="4741194"/>
                  <a:pt x="7826456" y="4747679"/>
                </a:cubicBezTo>
                <a:cubicBezTo>
                  <a:pt x="7799509" y="4756498"/>
                  <a:pt x="7799509" y="4757277"/>
                  <a:pt x="7820116" y="4760908"/>
                </a:cubicBezTo>
                <a:cubicBezTo>
                  <a:pt x="7846007" y="4765838"/>
                  <a:pt x="7936361" y="4751051"/>
                  <a:pt x="7944287" y="4740934"/>
                </a:cubicBezTo>
                <a:cubicBezTo>
                  <a:pt x="7946400" y="4738859"/>
                  <a:pt x="7943230" y="4737822"/>
                  <a:pt x="7937418" y="4737822"/>
                </a:cubicBezTo>
                <a:close/>
                <a:moveTo>
                  <a:pt x="7761465" y="4734708"/>
                </a:moveTo>
                <a:cubicBezTo>
                  <a:pt x="7760936" y="4735486"/>
                  <a:pt x="7760408" y="4738600"/>
                  <a:pt x="7760936" y="4743788"/>
                </a:cubicBezTo>
                <a:cubicBezTo>
                  <a:pt x="7760936" y="4752348"/>
                  <a:pt x="7763578" y="4757796"/>
                  <a:pt x="7765692" y="4754942"/>
                </a:cubicBezTo>
                <a:cubicBezTo>
                  <a:pt x="7768334" y="4751310"/>
                  <a:pt x="7767805" y="4744047"/>
                  <a:pt x="7765163" y="4738081"/>
                </a:cubicBezTo>
                <a:cubicBezTo>
                  <a:pt x="7763050" y="4734968"/>
                  <a:pt x="7762522" y="4733671"/>
                  <a:pt x="7761465" y="4734708"/>
                </a:cubicBezTo>
                <a:close/>
                <a:moveTo>
                  <a:pt x="1320421" y="4723035"/>
                </a:moveTo>
                <a:cubicBezTo>
                  <a:pt x="1302456" y="4722516"/>
                  <a:pt x="1285548" y="4725370"/>
                  <a:pt x="1277094" y="4731336"/>
                </a:cubicBezTo>
                <a:cubicBezTo>
                  <a:pt x="1267054" y="4738600"/>
                  <a:pt x="1267054" y="4740416"/>
                  <a:pt x="1277622" y="4743269"/>
                </a:cubicBezTo>
                <a:cubicBezTo>
                  <a:pt x="1297701" y="4748457"/>
                  <a:pt x="1329404" y="4750014"/>
                  <a:pt x="1365863" y="4747679"/>
                </a:cubicBezTo>
                <a:lnTo>
                  <a:pt x="1399151" y="4745344"/>
                </a:lnTo>
                <a:lnTo>
                  <a:pt x="1373260" y="4734708"/>
                </a:lnTo>
                <a:cubicBezTo>
                  <a:pt x="1357937" y="4727704"/>
                  <a:pt x="1338387" y="4723554"/>
                  <a:pt x="1320421" y="4723035"/>
                </a:cubicBezTo>
                <a:close/>
                <a:moveTo>
                  <a:pt x="1374317" y="4713956"/>
                </a:moveTo>
                <a:cubicBezTo>
                  <a:pt x="1369033" y="4713956"/>
                  <a:pt x="1368505" y="4718366"/>
                  <a:pt x="1371675" y="4722776"/>
                </a:cubicBezTo>
                <a:cubicBezTo>
                  <a:pt x="1375374" y="4727186"/>
                  <a:pt x="1381714" y="4730298"/>
                  <a:pt x="1385942" y="4729520"/>
                </a:cubicBezTo>
                <a:cubicBezTo>
                  <a:pt x="1390697" y="4729520"/>
                  <a:pt x="1391754" y="4725110"/>
                  <a:pt x="1388055" y="4720700"/>
                </a:cubicBezTo>
                <a:cubicBezTo>
                  <a:pt x="1385413" y="4716290"/>
                  <a:pt x="1378544" y="4713178"/>
                  <a:pt x="1374317" y="4713956"/>
                </a:cubicBezTo>
                <a:close/>
                <a:moveTo>
                  <a:pt x="7986558" y="4696835"/>
                </a:moveTo>
                <a:cubicBezTo>
                  <a:pt x="7981274" y="4696835"/>
                  <a:pt x="7970706" y="4697873"/>
                  <a:pt x="7955383" y="4700986"/>
                </a:cubicBezTo>
                <a:cubicBezTo>
                  <a:pt x="7885107" y="4712400"/>
                  <a:pt x="7882994" y="4714216"/>
                  <a:pt x="7931606" y="4715512"/>
                </a:cubicBezTo>
                <a:cubicBezTo>
                  <a:pt x="7992898" y="4717847"/>
                  <a:pt x="8009279" y="4714734"/>
                  <a:pt x="8009807" y="4701764"/>
                </a:cubicBezTo>
                <a:cubicBezTo>
                  <a:pt x="8010864" y="4695798"/>
                  <a:pt x="8010335" y="4695278"/>
                  <a:pt x="8008222" y="4699688"/>
                </a:cubicBezTo>
                <a:cubicBezTo>
                  <a:pt x="8006637" y="4704876"/>
                  <a:pt x="7998711" y="4708768"/>
                  <a:pt x="7991313" y="4709546"/>
                </a:cubicBezTo>
                <a:cubicBezTo>
                  <a:pt x="7979160" y="4711102"/>
                  <a:pt x="7978632" y="4709546"/>
                  <a:pt x="7989200" y="4701764"/>
                </a:cubicBezTo>
                <a:cubicBezTo>
                  <a:pt x="7992370" y="4698651"/>
                  <a:pt x="7991842" y="4697094"/>
                  <a:pt x="7986558" y="4696835"/>
                </a:cubicBezTo>
                <a:close/>
                <a:moveTo>
                  <a:pt x="7769391" y="4691647"/>
                </a:moveTo>
                <a:cubicBezTo>
                  <a:pt x="7766749" y="4689572"/>
                  <a:pt x="7759351" y="4689312"/>
                  <a:pt x="7753539" y="4692944"/>
                </a:cubicBezTo>
                <a:cubicBezTo>
                  <a:pt x="7747198" y="4695798"/>
                  <a:pt x="7749312" y="4698132"/>
                  <a:pt x="7759351" y="4697354"/>
                </a:cubicBezTo>
                <a:cubicBezTo>
                  <a:pt x="7768334" y="4696576"/>
                  <a:pt x="7772561" y="4694760"/>
                  <a:pt x="7769391" y="4691647"/>
                </a:cubicBezTo>
                <a:close/>
                <a:moveTo>
                  <a:pt x="1216329" y="4688534"/>
                </a:moveTo>
                <a:cubicBezTo>
                  <a:pt x="1190967" y="4684902"/>
                  <a:pt x="1201006" y="4702542"/>
                  <a:pt x="1228482" y="4710324"/>
                </a:cubicBezTo>
                <a:cubicBezTo>
                  <a:pt x="1252788" y="4717588"/>
                  <a:pt x="1391225" y="4705396"/>
                  <a:pt x="1373789" y="4697354"/>
                </a:cubicBezTo>
                <a:cubicBezTo>
                  <a:pt x="1366391" y="4694500"/>
                  <a:pt x="1333103" y="4691647"/>
                  <a:pt x="1298229" y="4691647"/>
                </a:cubicBezTo>
                <a:cubicBezTo>
                  <a:pt x="1263884" y="4691647"/>
                  <a:pt x="1227425" y="4690090"/>
                  <a:pt x="1216329" y="4688534"/>
                </a:cubicBezTo>
                <a:close/>
                <a:moveTo>
                  <a:pt x="8058947" y="4686718"/>
                </a:moveTo>
                <a:cubicBezTo>
                  <a:pt x="8051549" y="4687237"/>
                  <a:pt x="8046266" y="4691647"/>
                  <a:pt x="8046266" y="4696057"/>
                </a:cubicBezTo>
                <a:cubicBezTo>
                  <a:pt x="8047322" y="4700467"/>
                  <a:pt x="8041510" y="4706433"/>
                  <a:pt x="8033584" y="4709286"/>
                </a:cubicBezTo>
                <a:cubicBezTo>
                  <a:pt x="8022488" y="4712918"/>
                  <a:pt x="8024073" y="4714216"/>
                  <a:pt x="8037811" y="4713696"/>
                </a:cubicBezTo>
                <a:cubicBezTo>
                  <a:pt x="8047851" y="4712918"/>
                  <a:pt x="8056305" y="4715512"/>
                  <a:pt x="8057362" y="4719922"/>
                </a:cubicBezTo>
                <a:cubicBezTo>
                  <a:pt x="8057362" y="4723554"/>
                  <a:pt x="8069515" y="4724851"/>
                  <a:pt x="8084310" y="4722776"/>
                </a:cubicBezTo>
                <a:cubicBezTo>
                  <a:pt x="8098576" y="4720441"/>
                  <a:pt x="8127637" y="4716550"/>
                  <a:pt x="8148244" y="4713696"/>
                </a:cubicBezTo>
                <a:cubicBezTo>
                  <a:pt x="8179419" y="4709286"/>
                  <a:pt x="8182061" y="4706952"/>
                  <a:pt x="8168323" y="4700467"/>
                </a:cubicBezTo>
                <a:cubicBezTo>
                  <a:pt x="8159869" y="4696835"/>
                  <a:pt x="8132921" y="4694760"/>
                  <a:pt x="8108615" y="4696057"/>
                </a:cubicBezTo>
                <a:cubicBezTo>
                  <a:pt x="8084838" y="4697614"/>
                  <a:pt x="8066873" y="4695798"/>
                  <a:pt x="8068458" y="4692166"/>
                </a:cubicBezTo>
                <a:cubicBezTo>
                  <a:pt x="8070571" y="4688534"/>
                  <a:pt x="8065816" y="4686718"/>
                  <a:pt x="8058947" y="4686718"/>
                </a:cubicBezTo>
                <a:close/>
                <a:moveTo>
                  <a:pt x="7664241" y="4675564"/>
                </a:moveTo>
                <a:cubicBezTo>
                  <a:pt x="7658429" y="4674008"/>
                  <a:pt x="7648918" y="4675045"/>
                  <a:pt x="7644163" y="4677898"/>
                </a:cubicBezTo>
                <a:cubicBezTo>
                  <a:pt x="7638350" y="4680752"/>
                  <a:pt x="7643106" y="4682049"/>
                  <a:pt x="7654731" y="4681530"/>
                </a:cubicBezTo>
                <a:cubicBezTo>
                  <a:pt x="7665827" y="4679974"/>
                  <a:pt x="7670054" y="4677639"/>
                  <a:pt x="7664241" y="4675564"/>
                </a:cubicBezTo>
                <a:close/>
                <a:moveTo>
                  <a:pt x="7890920" y="4670635"/>
                </a:moveTo>
                <a:cubicBezTo>
                  <a:pt x="7887749" y="4668560"/>
                  <a:pt x="7881409" y="4671414"/>
                  <a:pt x="7876125" y="4677898"/>
                </a:cubicBezTo>
                <a:cubicBezTo>
                  <a:pt x="7868727" y="4686459"/>
                  <a:pt x="7869784" y="4687237"/>
                  <a:pt x="7881409" y="4681530"/>
                </a:cubicBezTo>
                <a:cubicBezTo>
                  <a:pt x="7889335" y="4677898"/>
                  <a:pt x="7893562" y="4672970"/>
                  <a:pt x="7890920" y="4670635"/>
                </a:cubicBezTo>
                <a:close/>
                <a:moveTo>
                  <a:pt x="8216010" y="4665933"/>
                </a:moveTo>
                <a:cubicBezTo>
                  <a:pt x="8208084" y="4665252"/>
                  <a:pt x="8197913" y="4665317"/>
                  <a:pt x="8187345" y="4666484"/>
                </a:cubicBezTo>
                <a:cubicBezTo>
                  <a:pt x="8142961" y="4670635"/>
                  <a:pt x="8149301" y="4683606"/>
                  <a:pt x="8195271" y="4684124"/>
                </a:cubicBezTo>
                <a:cubicBezTo>
                  <a:pt x="8228559" y="4684124"/>
                  <a:pt x="8238070" y="4680752"/>
                  <a:pt x="8231201" y="4669857"/>
                </a:cubicBezTo>
                <a:cubicBezTo>
                  <a:pt x="8229616" y="4668041"/>
                  <a:pt x="8223936" y="4666614"/>
                  <a:pt x="8216010" y="4665933"/>
                </a:cubicBezTo>
                <a:close/>
                <a:moveTo>
                  <a:pt x="1339972" y="4660518"/>
                </a:moveTo>
                <a:cubicBezTo>
                  <a:pt x="1334160" y="4658962"/>
                  <a:pt x="1322007" y="4659480"/>
                  <a:pt x="1314609" y="4662334"/>
                </a:cubicBezTo>
                <a:cubicBezTo>
                  <a:pt x="1306683" y="4665188"/>
                  <a:pt x="1311439" y="4667004"/>
                  <a:pt x="1325177" y="4666484"/>
                </a:cubicBezTo>
                <a:cubicBezTo>
                  <a:pt x="1338915" y="4664928"/>
                  <a:pt x="1345784" y="4662594"/>
                  <a:pt x="1339972" y="4660518"/>
                </a:cubicBezTo>
                <a:close/>
                <a:moveTo>
                  <a:pt x="7814832" y="4658702"/>
                </a:moveTo>
                <a:cubicBezTo>
                  <a:pt x="7807963" y="4659480"/>
                  <a:pt x="7802679" y="4663890"/>
                  <a:pt x="7803207" y="4668300"/>
                </a:cubicBezTo>
                <a:cubicBezTo>
                  <a:pt x="7803207" y="4672710"/>
                  <a:pt x="7809020" y="4673748"/>
                  <a:pt x="7815360" y="4670635"/>
                </a:cubicBezTo>
                <a:cubicBezTo>
                  <a:pt x="7822229" y="4667004"/>
                  <a:pt x="7827513" y="4662594"/>
                  <a:pt x="7826985" y="4661296"/>
                </a:cubicBezTo>
                <a:cubicBezTo>
                  <a:pt x="7826985" y="4658962"/>
                  <a:pt x="7821173" y="4658184"/>
                  <a:pt x="7814832" y="4658702"/>
                </a:cubicBezTo>
                <a:close/>
                <a:moveTo>
                  <a:pt x="8431460" y="4655330"/>
                </a:moveTo>
                <a:cubicBezTo>
                  <a:pt x="8428290" y="4652217"/>
                  <a:pt x="8420892" y="4653255"/>
                  <a:pt x="8415080" y="4656108"/>
                </a:cubicBezTo>
                <a:cubicBezTo>
                  <a:pt x="8408739" y="4658962"/>
                  <a:pt x="8410853" y="4661037"/>
                  <a:pt x="8420364" y="4660518"/>
                </a:cubicBezTo>
                <a:cubicBezTo>
                  <a:pt x="8428818" y="4660518"/>
                  <a:pt x="8434102" y="4657406"/>
                  <a:pt x="8431460" y="4655330"/>
                </a:cubicBezTo>
                <a:close/>
                <a:moveTo>
                  <a:pt x="7768334" y="4654552"/>
                </a:moveTo>
                <a:cubicBezTo>
                  <a:pt x="7764635" y="4655070"/>
                  <a:pt x="7766749" y="4664668"/>
                  <a:pt x="7773618" y="4675564"/>
                </a:cubicBezTo>
                <a:cubicBezTo>
                  <a:pt x="7779958" y="4686978"/>
                  <a:pt x="7791583" y="4694500"/>
                  <a:pt x="7800565" y="4693722"/>
                </a:cubicBezTo>
                <a:cubicBezTo>
                  <a:pt x="7817474" y="4691647"/>
                  <a:pt x="7817474" y="4691647"/>
                  <a:pt x="7800565" y="4685680"/>
                </a:cubicBezTo>
                <a:cubicBezTo>
                  <a:pt x="7791583" y="4682827"/>
                  <a:pt x="7786299" y="4679455"/>
                  <a:pt x="7790526" y="4678676"/>
                </a:cubicBezTo>
                <a:cubicBezTo>
                  <a:pt x="7798452" y="4677120"/>
                  <a:pt x="7777845" y="4653774"/>
                  <a:pt x="7768334" y="4654552"/>
                </a:cubicBezTo>
                <a:close/>
                <a:moveTo>
                  <a:pt x="1479994" y="4653774"/>
                </a:moveTo>
                <a:cubicBezTo>
                  <a:pt x="1471540" y="4653774"/>
                  <a:pt x="1462029" y="4657406"/>
                  <a:pt x="1456217" y="4664668"/>
                </a:cubicBezTo>
                <a:cubicBezTo>
                  <a:pt x="1450405" y="4671932"/>
                  <a:pt x="1446706" y="4672192"/>
                  <a:pt x="1441951" y="4666484"/>
                </a:cubicBezTo>
                <a:cubicBezTo>
                  <a:pt x="1438252" y="4661296"/>
                  <a:pt x="1431911" y="4657406"/>
                  <a:pt x="1426627" y="4657924"/>
                </a:cubicBezTo>
                <a:cubicBezTo>
                  <a:pt x="1422400" y="4657924"/>
                  <a:pt x="1427156" y="4667004"/>
                  <a:pt x="1438780" y="4677120"/>
                </a:cubicBezTo>
                <a:cubicBezTo>
                  <a:pt x="1455160" y="4690869"/>
                  <a:pt x="1467841" y="4694760"/>
                  <a:pt x="1499545" y="4691647"/>
                </a:cubicBezTo>
                <a:cubicBezTo>
                  <a:pt x="1521209" y="4689572"/>
                  <a:pt x="1540759" y="4684124"/>
                  <a:pt x="1542873" y="4679974"/>
                </a:cubicBezTo>
                <a:cubicBezTo>
                  <a:pt x="1544986" y="4675564"/>
                  <a:pt x="1538117" y="4672970"/>
                  <a:pt x="1527021" y="4674266"/>
                </a:cubicBezTo>
                <a:cubicBezTo>
                  <a:pt x="1515396" y="4675045"/>
                  <a:pt x="1503772" y="4670635"/>
                  <a:pt x="1501130" y="4663890"/>
                </a:cubicBezTo>
                <a:cubicBezTo>
                  <a:pt x="1497431" y="4656627"/>
                  <a:pt x="1488977" y="4653514"/>
                  <a:pt x="1479994" y="4653774"/>
                </a:cubicBezTo>
                <a:close/>
                <a:moveTo>
                  <a:pt x="1181455" y="4643656"/>
                </a:moveTo>
                <a:cubicBezTo>
                  <a:pt x="1142355" y="4640804"/>
                  <a:pt x="1124390" y="4647807"/>
                  <a:pt x="1143940" y="4657924"/>
                </a:cubicBezTo>
                <a:cubicBezTo>
                  <a:pt x="1157150" y="4664668"/>
                  <a:pt x="1208932" y="4659480"/>
                  <a:pt x="1216329" y="4650920"/>
                </a:cubicBezTo>
                <a:cubicBezTo>
                  <a:pt x="1218443" y="4648066"/>
                  <a:pt x="1203119" y="4644435"/>
                  <a:pt x="1181455" y="4643656"/>
                </a:cubicBezTo>
                <a:close/>
                <a:moveTo>
                  <a:pt x="1267054" y="4642100"/>
                </a:moveTo>
                <a:cubicBezTo>
                  <a:pt x="1264412" y="4640025"/>
                  <a:pt x="1256487" y="4640025"/>
                  <a:pt x="1250674" y="4643656"/>
                </a:cubicBezTo>
                <a:cubicBezTo>
                  <a:pt x="1244334" y="4646510"/>
                  <a:pt x="1246447" y="4648845"/>
                  <a:pt x="1255958" y="4648066"/>
                </a:cubicBezTo>
                <a:cubicBezTo>
                  <a:pt x="1264941" y="4647288"/>
                  <a:pt x="1270225" y="4644954"/>
                  <a:pt x="1267054" y="4642100"/>
                </a:cubicBezTo>
                <a:close/>
                <a:moveTo>
                  <a:pt x="8072685" y="4637690"/>
                </a:moveTo>
                <a:cubicBezTo>
                  <a:pt x="8068986" y="4635615"/>
                  <a:pt x="8062117" y="4635615"/>
                  <a:pt x="8056305" y="4638468"/>
                </a:cubicBezTo>
                <a:cubicBezTo>
                  <a:pt x="8049964" y="4642100"/>
                  <a:pt x="8052078" y="4643656"/>
                  <a:pt x="8061589" y="4643656"/>
                </a:cubicBezTo>
                <a:cubicBezTo>
                  <a:pt x="8070043" y="4643138"/>
                  <a:pt x="8075327" y="4640804"/>
                  <a:pt x="8072685" y="4637690"/>
                </a:cubicBezTo>
                <a:close/>
                <a:moveTo>
                  <a:pt x="9455475" y="4632502"/>
                </a:moveTo>
                <a:cubicBezTo>
                  <a:pt x="9444379" y="4633540"/>
                  <a:pt x="9435924" y="4636653"/>
                  <a:pt x="9433811" y="4642100"/>
                </a:cubicBezTo>
                <a:cubicBezTo>
                  <a:pt x="9430641" y="4648066"/>
                  <a:pt x="9444379" y="4649364"/>
                  <a:pt x="9468684" y="4646510"/>
                </a:cubicBezTo>
                <a:cubicBezTo>
                  <a:pt x="9498274" y="4643656"/>
                  <a:pt x="9504086" y="4640544"/>
                  <a:pt x="9490877" y="4636912"/>
                </a:cubicBezTo>
                <a:cubicBezTo>
                  <a:pt x="9479252" y="4633021"/>
                  <a:pt x="9466043" y="4631724"/>
                  <a:pt x="9455475" y="4632502"/>
                </a:cubicBezTo>
                <a:close/>
                <a:moveTo>
                  <a:pt x="9385199" y="4629908"/>
                </a:moveTo>
                <a:cubicBezTo>
                  <a:pt x="9364592" y="4631984"/>
                  <a:pt x="9360893" y="4634318"/>
                  <a:pt x="9371461" y="4639247"/>
                </a:cubicBezTo>
                <a:cubicBezTo>
                  <a:pt x="9387841" y="4648845"/>
                  <a:pt x="9413204" y="4646770"/>
                  <a:pt x="9411619" y="4635874"/>
                </a:cubicBezTo>
                <a:cubicBezTo>
                  <a:pt x="9411619" y="4631464"/>
                  <a:pt x="9399466" y="4628352"/>
                  <a:pt x="9385199" y="4629908"/>
                </a:cubicBezTo>
                <a:close/>
                <a:moveTo>
                  <a:pt x="9342928" y="4628352"/>
                </a:moveTo>
                <a:cubicBezTo>
                  <a:pt x="9339758" y="4626017"/>
                  <a:pt x="9332360" y="4626276"/>
                  <a:pt x="9326548" y="4629908"/>
                </a:cubicBezTo>
                <a:cubicBezTo>
                  <a:pt x="9320208" y="4632762"/>
                  <a:pt x="9322321" y="4634837"/>
                  <a:pt x="9332889" y="4634318"/>
                </a:cubicBezTo>
                <a:cubicBezTo>
                  <a:pt x="9341343" y="4633540"/>
                  <a:pt x="9345570" y="4631205"/>
                  <a:pt x="9342928" y="4628352"/>
                </a:cubicBezTo>
                <a:close/>
                <a:moveTo>
                  <a:pt x="8249695" y="4627054"/>
                </a:moveTo>
                <a:cubicBezTo>
                  <a:pt x="8238070" y="4628611"/>
                  <a:pt x="8238599" y="4629908"/>
                  <a:pt x="8252337" y="4635096"/>
                </a:cubicBezTo>
                <a:cubicBezTo>
                  <a:pt x="8275586" y="4642360"/>
                  <a:pt x="8276114" y="4642100"/>
                  <a:pt x="8269774" y="4632502"/>
                </a:cubicBezTo>
                <a:cubicBezTo>
                  <a:pt x="8266603" y="4628352"/>
                  <a:pt x="8257092" y="4626276"/>
                  <a:pt x="8249695" y="4627054"/>
                </a:cubicBezTo>
                <a:close/>
                <a:moveTo>
                  <a:pt x="8446585" y="4626147"/>
                </a:moveTo>
                <a:cubicBezTo>
                  <a:pt x="8435423" y="4626795"/>
                  <a:pt x="8419571" y="4628092"/>
                  <a:pt x="8401870" y="4629908"/>
                </a:cubicBezTo>
                <a:cubicBezTo>
                  <a:pt x="8358014" y="4634837"/>
                  <a:pt x="8343219" y="4638468"/>
                  <a:pt x="8357486" y="4641322"/>
                </a:cubicBezTo>
                <a:cubicBezTo>
                  <a:pt x="8377036" y="4645732"/>
                  <a:pt x="8455766" y="4634318"/>
                  <a:pt x="8463163" y="4626276"/>
                </a:cubicBezTo>
                <a:cubicBezTo>
                  <a:pt x="8464220" y="4625498"/>
                  <a:pt x="8457747" y="4625498"/>
                  <a:pt x="8446585" y="4626147"/>
                </a:cubicBezTo>
                <a:close/>
                <a:moveTo>
                  <a:pt x="8149830" y="4621866"/>
                </a:moveTo>
                <a:cubicBezTo>
                  <a:pt x="8143489" y="4619792"/>
                  <a:pt x="8135035" y="4621088"/>
                  <a:pt x="8129222" y="4623942"/>
                </a:cubicBezTo>
                <a:cubicBezTo>
                  <a:pt x="8123939" y="4626017"/>
                  <a:pt x="8128694" y="4627833"/>
                  <a:pt x="8140319" y="4627054"/>
                </a:cubicBezTo>
                <a:cubicBezTo>
                  <a:pt x="8151943" y="4626276"/>
                  <a:pt x="8155642" y="4623423"/>
                  <a:pt x="8149830" y="4621866"/>
                </a:cubicBezTo>
                <a:close/>
                <a:moveTo>
                  <a:pt x="9581231" y="4620310"/>
                </a:moveTo>
                <a:cubicBezTo>
                  <a:pt x="9577004" y="4620310"/>
                  <a:pt x="9578589" y="4624201"/>
                  <a:pt x="9585986" y="4627833"/>
                </a:cubicBezTo>
                <a:cubicBezTo>
                  <a:pt x="9593384" y="4632243"/>
                  <a:pt x="9602895" y="4634318"/>
                  <a:pt x="9607122" y="4634318"/>
                </a:cubicBezTo>
                <a:cubicBezTo>
                  <a:pt x="9611877" y="4633540"/>
                  <a:pt x="9609236" y="4629908"/>
                  <a:pt x="9602366" y="4626276"/>
                </a:cubicBezTo>
                <a:cubicBezTo>
                  <a:pt x="9595497" y="4622645"/>
                  <a:pt x="9585458" y="4619532"/>
                  <a:pt x="9581231" y="4620310"/>
                </a:cubicBezTo>
                <a:close/>
                <a:moveTo>
                  <a:pt x="7700700" y="4620310"/>
                </a:moveTo>
                <a:cubicBezTo>
                  <a:pt x="7678508" y="4621866"/>
                  <a:pt x="7673752" y="4623942"/>
                  <a:pt x="7683263" y="4629130"/>
                </a:cubicBezTo>
                <a:cubicBezTo>
                  <a:pt x="7699115" y="4637690"/>
                  <a:pt x="7722892" y="4635615"/>
                  <a:pt x="7727648" y="4626276"/>
                </a:cubicBezTo>
                <a:cubicBezTo>
                  <a:pt x="7729762" y="4621866"/>
                  <a:pt x="7717609" y="4619532"/>
                  <a:pt x="7700700" y="4620310"/>
                </a:cubicBezTo>
                <a:close/>
                <a:moveTo>
                  <a:pt x="7516821" y="4605264"/>
                </a:moveTo>
                <a:cubicBezTo>
                  <a:pt x="7511009" y="4603190"/>
                  <a:pt x="7501498" y="4604746"/>
                  <a:pt x="7496214" y="4606821"/>
                </a:cubicBezTo>
                <a:cubicBezTo>
                  <a:pt x="7490402" y="4609674"/>
                  <a:pt x="7495686" y="4611231"/>
                  <a:pt x="7506782" y="4610452"/>
                </a:cubicBezTo>
                <a:cubicBezTo>
                  <a:pt x="7518407" y="4608896"/>
                  <a:pt x="7522634" y="4606821"/>
                  <a:pt x="7516821" y="4605264"/>
                </a:cubicBezTo>
                <a:close/>
                <a:moveTo>
                  <a:pt x="8639645" y="4601374"/>
                </a:moveTo>
                <a:cubicBezTo>
                  <a:pt x="8635946" y="4601114"/>
                  <a:pt x="8624321" y="4602670"/>
                  <a:pt x="8604243" y="4606043"/>
                </a:cubicBezTo>
                <a:cubicBezTo>
                  <a:pt x="8575710" y="4611231"/>
                  <a:pt x="8539779" y="4616160"/>
                  <a:pt x="8524456" y="4617456"/>
                </a:cubicBezTo>
                <a:cubicBezTo>
                  <a:pt x="8509133" y="4619013"/>
                  <a:pt x="8496451" y="4623423"/>
                  <a:pt x="8497508" y="4627833"/>
                </a:cubicBezTo>
                <a:cubicBezTo>
                  <a:pt x="8498037" y="4636653"/>
                  <a:pt x="8584692" y="4622904"/>
                  <a:pt x="8628548" y="4606821"/>
                </a:cubicBezTo>
                <a:cubicBezTo>
                  <a:pt x="8639116" y="4603190"/>
                  <a:pt x="8643343" y="4601374"/>
                  <a:pt x="8639645" y="4601374"/>
                </a:cubicBezTo>
                <a:close/>
                <a:moveTo>
                  <a:pt x="7968064" y="4588662"/>
                </a:moveTo>
                <a:cubicBezTo>
                  <a:pt x="7964894" y="4586328"/>
                  <a:pt x="7958025" y="4586587"/>
                  <a:pt x="7952213" y="4589440"/>
                </a:cubicBezTo>
                <a:cubicBezTo>
                  <a:pt x="7946400" y="4593072"/>
                  <a:pt x="7947986" y="4594110"/>
                  <a:pt x="7957497" y="4594110"/>
                </a:cubicBezTo>
                <a:cubicBezTo>
                  <a:pt x="7966479" y="4593332"/>
                  <a:pt x="7970706" y="4591516"/>
                  <a:pt x="7968064" y="4588662"/>
                </a:cubicBezTo>
                <a:close/>
                <a:moveTo>
                  <a:pt x="8399228" y="4581918"/>
                </a:moveTo>
                <a:cubicBezTo>
                  <a:pt x="8396586" y="4578805"/>
                  <a:pt x="8389189" y="4579842"/>
                  <a:pt x="8383377" y="4582696"/>
                </a:cubicBezTo>
                <a:cubicBezTo>
                  <a:pt x="8377565" y="4585550"/>
                  <a:pt x="8379678" y="4587625"/>
                  <a:pt x="8389189" y="4587106"/>
                </a:cubicBezTo>
                <a:cubicBezTo>
                  <a:pt x="8397643" y="4587106"/>
                  <a:pt x="8402399" y="4583993"/>
                  <a:pt x="8399228" y="4581918"/>
                </a:cubicBezTo>
                <a:close/>
                <a:moveTo>
                  <a:pt x="8085961" y="4558052"/>
                </a:moveTo>
                <a:cubicBezTo>
                  <a:pt x="8081800" y="4557857"/>
                  <a:pt x="8075591" y="4558052"/>
                  <a:pt x="8068458" y="4558830"/>
                </a:cubicBezTo>
                <a:cubicBezTo>
                  <a:pt x="8054191" y="4560387"/>
                  <a:pt x="8042567" y="4565056"/>
                  <a:pt x="8043095" y="4569466"/>
                </a:cubicBezTo>
                <a:cubicBezTo>
                  <a:pt x="8044152" y="4577508"/>
                  <a:pt x="8082724" y="4568948"/>
                  <a:pt x="8091179" y="4559609"/>
                </a:cubicBezTo>
                <a:cubicBezTo>
                  <a:pt x="8092236" y="4558830"/>
                  <a:pt x="8090122" y="4558247"/>
                  <a:pt x="8085961" y="4558052"/>
                </a:cubicBezTo>
                <a:close/>
                <a:moveTo>
                  <a:pt x="7962780" y="4552864"/>
                </a:moveTo>
                <a:cubicBezTo>
                  <a:pt x="7958553" y="4553383"/>
                  <a:pt x="7949571" y="4556496"/>
                  <a:pt x="7939003" y="4562462"/>
                </a:cubicBezTo>
                <a:cubicBezTo>
                  <a:pt x="7928964" y="4568170"/>
                  <a:pt x="7927378" y="4571023"/>
                  <a:pt x="7935304" y="4570244"/>
                </a:cubicBezTo>
                <a:cubicBezTo>
                  <a:pt x="7942702" y="4570244"/>
                  <a:pt x="7953269" y="4565834"/>
                  <a:pt x="7959082" y="4560128"/>
                </a:cubicBezTo>
                <a:cubicBezTo>
                  <a:pt x="7966479" y="4554680"/>
                  <a:pt x="7967008" y="4552346"/>
                  <a:pt x="7962780" y="4552864"/>
                </a:cubicBezTo>
                <a:close/>
                <a:moveTo>
                  <a:pt x="1330461" y="4550011"/>
                </a:moveTo>
                <a:cubicBezTo>
                  <a:pt x="1329404" y="4548714"/>
                  <a:pt x="1307740" y="4553642"/>
                  <a:pt x="1282906" y="4562462"/>
                </a:cubicBezTo>
                <a:cubicBezTo>
                  <a:pt x="1228482" y="4579842"/>
                  <a:pt x="1237993" y="4588403"/>
                  <a:pt x="1305627" y="4581918"/>
                </a:cubicBezTo>
                <a:cubicBezTo>
                  <a:pt x="1348954" y="4577508"/>
                  <a:pt x="1352653" y="4575952"/>
                  <a:pt x="1343142" y="4564278"/>
                </a:cubicBezTo>
                <a:cubicBezTo>
                  <a:pt x="1337330" y="4557793"/>
                  <a:pt x="1330989" y="4551568"/>
                  <a:pt x="1330461" y="4550011"/>
                </a:cubicBezTo>
                <a:close/>
                <a:moveTo>
                  <a:pt x="1437723" y="4543785"/>
                </a:moveTo>
                <a:cubicBezTo>
                  <a:pt x="1425042" y="4541970"/>
                  <a:pt x="1409191" y="4543007"/>
                  <a:pt x="1393339" y="4547676"/>
                </a:cubicBezTo>
                <a:cubicBezTo>
                  <a:pt x="1371675" y="4554162"/>
                  <a:pt x="1369561" y="4557274"/>
                  <a:pt x="1382771" y="4563240"/>
                </a:cubicBezTo>
                <a:cubicBezTo>
                  <a:pt x="1392810" y="4567650"/>
                  <a:pt x="1399151" y="4566094"/>
                  <a:pt x="1401793" y="4559609"/>
                </a:cubicBezTo>
                <a:cubicBezTo>
                  <a:pt x="1405492" y="4553124"/>
                  <a:pt x="1412361" y="4552864"/>
                  <a:pt x="1423985" y="4560128"/>
                </a:cubicBezTo>
                <a:cubicBezTo>
                  <a:pt x="1446178" y="4574654"/>
                  <a:pt x="1472069" y="4573358"/>
                  <a:pt x="1464143" y="4558052"/>
                </a:cubicBezTo>
                <a:cubicBezTo>
                  <a:pt x="1460444" y="4550270"/>
                  <a:pt x="1450405" y="4545601"/>
                  <a:pt x="1437723" y="4543785"/>
                </a:cubicBezTo>
                <a:close/>
                <a:moveTo>
                  <a:pt x="8899083" y="4542488"/>
                </a:moveTo>
                <a:cubicBezTo>
                  <a:pt x="8893270" y="4541191"/>
                  <a:pt x="8883760" y="4541970"/>
                  <a:pt x="8877947" y="4544823"/>
                </a:cubicBezTo>
                <a:cubicBezTo>
                  <a:pt x="8872663" y="4547936"/>
                  <a:pt x="8877947" y="4549232"/>
                  <a:pt x="8889043" y="4547676"/>
                </a:cubicBezTo>
                <a:cubicBezTo>
                  <a:pt x="8900668" y="4546898"/>
                  <a:pt x="8904895" y="4544823"/>
                  <a:pt x="8899083" y="4542488"/>
                </a:cubicBezTo>
                <a:close/>
                <a:moveTo>
                  <a:pt x="1490034" y="4542488"/>
                </a:moveTo>
                <a:cubicBezTo>
                  <a:pt x="1486335" y="4543785"/>
                  <a:pt x="1484750" y="4547936"/>
                  <a:pt x="1485278" y="4555199"/>
                </a:cubicBezTo>
                <a:cubicBezTo>
                  <a:pt x="1486864" y="4569726"/>
                  <a:pt x="1488449" y="4569466"/>
                  <a:pt x="1506942" y="4560128"/>
                </a:cubicBezTo>
                <a:cubicBezTo>
                  <a:pt x="1517510" y="4554940"/>
                  <a:pt x="1517510" y="4552086"/>
                  <a:pt x="1507999" y="4547676"/>
                </a:cubicBezTo>
                <a:cubicBezTo>
                  <a:pt x="1499545" y="4543007"/>
                  <a:pt x="1493733" y="4541450"/>
                  <a:pt x="1490034" y="4542488"/>
                </a:cubicBezTo>
                <a:close/>
                <a:moveTo>
                  <a:pt x="8175192" y="4523811"/>
                </a:moveTo>
                <a:cubicBezTo>
                  <a:pt x="8145074" y="4526664"/>
                  <a:pt x="8144546" y="4527702"/>
                  <a:pt x="8160926" y="4537819"/>
                </a:cubicBezTo>
                <a:cubicBezTo>
                  <a:pt x="8181004" y="4550011"/>
                  <a:pt x="8200555" y="4546898"/>
                  <a:pt x="8204253" y="4531074"/>
                </a:cubicBezTo>
                <a:cubicBezTo>
                  <a:pt x="8206367" y="4523811"/>
                  <a:pt x="8196856" y="4521736"/>
                  <a:pt x="8175192" y="4523811"/>
                </a:cubicBezTo>
                <a:close/>
                <a:moveTo>
                  <a:pt x="9674227" y="4521216"/>
                </a:moveTo>
                <a:cubicBezTo>
                  <a:pt x="9671057" y="4518882"/>
                  <a:pt x="9664188" y="4518622"/>
                  <a:pt x="9658376" y="4522254"/>
                </a:cubicBezTo>
                <a:cubicBezTo>
                  <a:pt x="9651507" y="4525108"/>
                  <a:pt x="9653620" y="4527442"/>
                  <a:pt x="9663659" y="4526664"/>
                </a:cubicBezTo>
                <a:cubicBezTo>
                  <a:pt x="9672642" y="4525886"/>
                  <a:pt x="9676869" y="4524070"/>
                  <a:pt x="9674227" y="4521216"/>
                </a:cubicBezTo>
                <a:close/>
                <a:moveTo>
                  <a:pt x="9586515" y="4520438"/>
                </a:moveTo>
                <a:cubicBezTo>
                  <a:pt x="9580703" y="4518882"/>
                  <a:pt x="9571720" y="4519401"/>
                  <a:pt x="9565908" y="4522254"/>
                </a:cubicBezTo>
                <a:cubicBezTo>
                  <a:pt x="9560624" y="4525108"/>
                  <a:pt x="9565379" y="4526664"/>
                  <a:pt x="9577004" y="4525886"/>
                </a:cubicBezTo>
                <a:cubicBezTo>
                  <a:pt x="9588628" y="4524330"/>
                  <a:pt x="9592327" y="4522514"/>
                  <a:pt x="9586515" y="4520438"/>
                </a:cubicBezTo>
                <a:close/>
                <a:moveTo>
                  <a:pt x="8221690" y="4518622"/>
                </a:moveTo>
                <a:cubicBezTo>
                  <a:pt x="8216406" y="4519401"/>
                  <a:pt x="8214821" y="4523032"/>
                  <a:pt x="8218520" y="4527442"/>
                </a:cubicBezTo>
                <a:cubicBezTo>
                  <a:pt x="8221162" y="4531852"/>
                  <a:pt x="8225917" y="4535484"/>
                  <a:pt x="8228031" y="4535484"/>
                </a:cubicBezTo>
                <a:cubicBezTo>
                  <a:pt x="8229088" y="4534706"/>
                  <a:pt x="8231201" y="4531074"/>
                  <a:pt x="8231201" y="4526664"/>
                </a:cubicBezTo>
                <a:cubicBezTo>
                  <a:pt x="8230144" y="4521476"/>
                  <a:pt x="8225917" y="4518622"/>
                  <a:pt x="8221690" y="4518622"/>
                </a:cubicBezTo>
                <a:close/>
                <a:moveTo>
                  <a:pt x="7877710" y="4512397"/>
                </a:moveTo>
                <a:cubicBezTo>
                  <a:pt x="7875068" y="4509544"/>
                  <a:pt x="7867671" y="4509803"/>
                  <a:pt x="7861858" y="4512656"/>
                </a:cubicBezTo>
                <a:cubicBezTo>
                  <a:pt x="7856046" y="4516288"/>
                  <a:pt x="7858160" y="4517844"/>
                  <a:pt x="7867671" y="4517066"/>
                </a:cubicBezTo>
                <a:cubicBezTo>
                  <a:pt x="7876125" y="4517066"/>
                  <a:pt x="7880880" y="4514472"/>
                  <a:pt x="7877710" y="4512397"/>
                </a:cubicBezTo>
                <a:close/>
                <a:moveTo>
                  <a:pt x="8103860" y="4509284"/>
                </a:moveTo>
                <a:cubicBezTo>
                  <a:pt x="8099104" y="4508765"/>
                  <a:pt x="8093292" y="4511878"/>
                  <a:pt x="8088537" y="4518622"/>
                </a:cubicBezTo>
                <a:cubicBezTo>
                  <a:pt x="8081139" y="4529518"/>
                  <a:pt x="8082724" y="4531593"/>
                  <a:pt x="8097519" y="4530296"/>
                </a:cubicBezTo>
                <a:cubicBezTo>
                  <a:pt x="8106502" y="4529518"/>
                  <a:pt x="8114428" y="4525367"/>
                  <a:pt x="8113899" y="4521216"/>
                </a:cubicBezTo>
                <a:cubicBezTo>
                  <a:pt x="8113371" y="4513954"/>
                  <a:pt x="8109144" y="4509544"/>
                  <a:pt x="8103860" y="4509284"/>
                </a:cubicBezTo>
                <a:close/>
                <a:moveTo>
                  <a:pt x="8147188" y="4500464"/>
                </a:moveTo>
                <a:cubicBezTo>
                  <a:pt x="8123939" y="4502540"/>
                  <a:pt x="8119711" y="4505652"/>
                  <a:pt x="8129222" y="4510840"/>
                </a:cubicBezTo>
                <a:cubicBezTo>
                  <a:pt x="8146659" y="4519401"/>
                  <a:pt x="8179948" y="4516548"/>
                  <a:pt x="8179419" y="4505652"/>
                </a:cubicBezTo>
                <a:cubicBezTo>
                  <a:pt x="8178891" y="4501242"/>
                  <a:pt x="8164096" y="4498908"/>
                  <a:pt x="8147188" y="4500464"/>
                </a:cubicBezTo>
                <a:close/>
                <a:moveTo>
                  <a:pt x="7955383" y="4496054"/>
                </a:moveTo>
                <a:cubicBezTo>
                  <a:pt x="7949571" y="4493979"/>
                  <a:pt x="7940588" y="4494757"/>
                  <a:pt x="7935304" y="4497610"/>
                </a:cubicBezTo>
                <a:cubicBezTo>
                  <a:pt x="7929492" y="4500724"/>
                  <a:pt x="7934247" y="4502020"/>
                  <a:pt x="7945344" y="4501242"/>
                </a:cubicBezTo>
                <a:cubicBezTo>
                  <a:pt x="7956968" y="4499686"/>
                  <a:pt x="7961195" y="4497610"/>
                  <a:pt x="7955383" y="4496054"/>
                </a:cubicBezTo>
                <a:close/>
                <a:moveTo>
                  <a:pt x="7975990" y="4492942"/>
                </a:moveTo>
                <a:cubicBezTo>
                  <a:pt x="7972291" y="4493720"/>
                  <a:pt x="7971763" y="4496054"/>
                  <a:pt x="7973877" y="4499167"/>
                </a:cubicBezTo>
                <a:cubicBezTo>
                  <a:pt x="7977575" y="4503577"/>
                  <a:pt x="7976518" y="4507728"/>
                  <a:pt x="7971235" y="4508506"/>
                </a:cubicBezTo>
                <a:cubicBezTo>
                  <a:pt x="7967008" y="4508506"/>
                  <a:pt x="7963837" y="4513694"/>
                  <a:pt x="7964366" y="4518622"/>
                </a:cubicBezTo>
                <a:cubicBezTo>
                  <a:pt x="7964366" y="4525367"/>
                  <a:pt x="7967536" y="4525108"/>
                  <a:pt x="7974405" y="4517844"/>
                </a:cubicBezTo>
                <a:cubicBezTo>
                  <a:pt x="7980217" y="4512916"/>
                  <a:pt x="7997654" y="4509284"/>
                  <a:pt x="8013506" y="4510062"/>
                </a:cubicBezTo>
                <a:cubicBezTo>
                  <a:pt x="8050493" y="4512138"/>
                  <a:pt x="8035169" y="4498389"/>
                  <a:pt x="7996069" y="4493201"/>
                </a:cubicBezTo>
                <a:cubicBezTo>
                  <a:pt x="7986029" y="4492163"/>
                  <a:pt x="7979689" y="4491904"/>
                  <a:pt x="7975990" y="4492942"/>
                </a:cubicBezTo>
                <a:close/>
                <a:moveTo>
                  <a:pt x="8368054" y="4486456"/>
                </a:moveTo>
                <a:cubicBezTo>
                  <a:pt x="8350088" y="4486456"/>
                  <a:pt x="8331066" y="4488532"/>
                  <a:pt x="8325254" y="4493201"/>
                </a:cubicBezTo>
                <a:cubicBezTo>
                  <a:pt x="8319970" y="4496832"/>
                  <a:pt x="8333180" y="4500464"/>
                  <a:pt x="8353787" y="4499686"/>
                </a:cubicBezTo>
                <a:cubicBezTo>
                  <a:pt x="8373866" y="4499686"/>
                  <a:pt x="8392888" y="4500464"/>
                  <a:pt x="8396586" y="4500464"/>
                </a:cubicBezTo>
                <a:cubicBezTo>
                  <a:pt x="8400285" y="4501242"/>
                  <a:pt x="8401870" y="4498389"/>
                  <a:pt x="8401870" y="4494238"/>
                </a:cubicBezTo>
                <a:cubicBezTo>
                  <a:pt x="8401870" y="4489310"/>
                  <a:pt x="8385490" y="4486716"/>
                  <a:pt x="8368054" y="4486456"/>
                </a:cubicBezTo>
                <a:close/>
                <a:moveTo>
                  <a:pt x="9795756" y="4464406"/>
                </a:moveTo>
                <a:cubicBezTo>
                  <a:pt x="9791001" y="4464406"/>
                  <a:pt x="9787302" y="4468816"/>
                  <a:pt x="9787830" y="4472967"/>
                </a:cubicBezTo>
                <a:cubicBezTo>
                  <a:pt x="9788887" y="4478155"/>
                  <a:pt x="9792586" y="4481008"/>
                  <a:pt x="9796813" y="4481008"/>
                </a:cubicBezTo>
                <a:cubicBezTo>
                  <a:pt x="9801569" y="4480230"/>
                  <a:pt x="9804739" y="4476599"/>
                  <a:pt x="9804739" y="4471410"/>
                </a:cubicBezTo>
                <a:cubicBezTo>
                  <a:pt x="9803682" y="4467260"/>
                  <a:pt x="9800512" y="4463628"/>
                  <a:pt x="9795756" y="4464406"/>
                </a:cubicBezTo>
                <a:close/>
                <a:moveTo>
                  <a:pt x="9739747" y="4427830"/>
                </a:moveTo>
                <a:cubicBezTo>
                  <a:pt x="9723367" y="4429906"/>
                  <a:pt x="9723367" y="4430943"/>
                  <a:pt x="9742918" y="4435353"/>
                </a:cubicBezTo>
                <a:cubicBezTo>
                  <a:pt x="9754542" y="4437688"/>
                  <a:pt x="9765638" y="4440022"/>
                  <a:pt x="9766695" y="4440022"/>
                </a:cubicBezTo>
                <a:cubicBezTo>
                  <a:pt x="9768280" y="4440800"/>
                  <a:pt x="9767223" y="4437428"/>
                  <a:pt x="9763525" y="4433018"/>
                </a:cubicBezTo>
                <a:cubicBezTo>
                  <a:pt x="9760354" y="4428608"/>
                  <a:pt x="9749258" y="4426274"/>
                  <a:pt x="9739747" y="4427830"/>
                </a:cubicBezTo>
                <a:close/>
                <a:moveTo>
                  <a:pt x="1290303" y="4393588"/>
                </a:moveTo>
                <a:cubicBezTo>
                  <a:pt x="1284491" y="4392292"/>
                  <a:pt x="1274980" y="4393070"/>
                  <a:pt x="1269696" y="4396182"/>
                </a:cubicBezTo>
                <a:cubicBezTo>
                  <a:pt x="1263884" y="4399036"/>
                  <a:pt x="1269168" y="4400333"/>
                  <a:pt x="1280264" y="4398776"/>
                </a:cubicBezTo>
                <a:cubicBezTo>
                  <a:pt x="1291888" y="4398258"/>
                  <a:pt x="1296116" y="4395924"/>
                  <a:pt x="1290303" y="4393588"/>
                </a:cubicBezTo>
                <a:close/>
                <a:moveTo>
                  <a:pt x="9754542" y="4378284"/>
                </a:moveTo>
                <a:cubicBezTo>
                  <a:pt x="9749787" y="4378802"/>
                  <a:pt x="9746616" y="4380878"/>
                  <a:pt x="9743974" y="4383731"/>
                </a:cubicBezTo>
                <a:cubicBezTo>
                  <a:pt x="9738690" y="4390216"/>
                  <a:pt x="9745031" y="4392292"/>
                  <a:pt x="9764053" y="4390216"/>
                </a:cubicBezTo>
                <a:cubicBezTo>
                  <a:pt x="9791001" y="4387363"/>
                  <a:pt x="9791529" y="4386325"/>
                  <a:pt x="9771979" y="4380618"/>
                </a:cubicBezTo>
                <a:cubicBezTo>
                  <a:pt x="9765110" y="4378543"/>
                  <a:pt x="9759298" y="4377765"/>
                  <a:pt x="9754542" y="4378284"/>
                </a:cubicBezTo>
                <a:close/>
                <a:moveTo>
                  <a:pt x="8223275" y="4377765"/>
                </a:moveTo>
                <a:cubicBezTo>
                  <a:pt x="8220105" y="4375690"/>
                  <a:pt x="8213236" y="4375690"/>
                  <a:pt x="8207424" y="4378543"/>
                </a:cubicBezTo>
                <a:cubicBezTo>
                  <a:pt x="8201083" y="4382174"/>
                  <a:pt x="8203197" y="4383731"/>
                  <a:pt x="8212708" y="4383731"/>
                </a:cubicBezTo>
                <a:cubicBezTo>
                  <a:pt x="8221690" y="4382953"/>
                  <a:pt x="8226446" y="4380618"/>
                  <a:pt x="8223275" y="4377765"/>
                </a:cubicBezTo>
                <a:close/>
                <a:moveTo>
                  <a:pt x="8468447" y="4371539"/>
                </a:moveTo>
                <a:cubicBezTo>
                  <a:pt x="8462635" y="4369982"/>
                  <a:pt x="8451010" y="4370502"/>
                  <a:pt x="8443613" y="4373355"/>
                </a:cubicBezTo>
                <a:cubicBezTo>
                  <a:pt x="8435687" y="4376468"/>
                  <a:pt x="8439914" y="4377765"/>
                  <a:pt x="8453652" y="4376208"/>
                </a:cubicBezTo>
                <a:cubicBezTo>
                  <a:pt x="8467390" y="4375430"/>
                  <a:pt x="8474259" y="4373614"/>
                  <a:pt x="8468447" y="4371539"/>
                </a:cubicBezTo>
                <a:close/>
                <a:moveTo>
                  <a:pt x="8842017" y="4369982"/>
                </a:moveTo>
                <a:cubicBezTo>
                  <a:pt x="8835676" y="4368426"/>
                  <a:pt x="8824580" y="4368945"/>
                  <a:pt x="8816654" y="4371798"/>
                </a:cubicBezTo>
                <a:cubicBezTo>
                  <a:pt x="8809785" y="4374912"/>
                  <a:pt x="8814012" y="4376468"/>
                  <a:pt x="8827750" y="4375949"/>
                </a:cubicBezTo>
                <a:cubicBezTo>
                  <a:pt x="8841489" y="4374392"/>
                  <a:pt x="8847301" y="4372058"/>
                  <a:pt x="8842017" y="4369982"/>
                </a:cubicBezTo>
                <a:close/>
                <a:moveTo>
                  <a:pt x="8746379" y="4369204"/>
                </a:moveTo>
                <a:cubicBezTo>
                  <a:pt x="8742152" y="4369464"/>
                  <a:pt x="8737396" y="4371798"/>
                  <a:pt x="8730527" y="4375949"/>
                </a:cubicBezTo>
                <a:cubicBezTo>
                  <a:pt x="8714147" y="4386066"/>
                  <a:pt x="8714676" y="4386325"/>
                  <a:pt x="8740567" y="4384250"/>
                </a:cubicBezTo>
                <a:cubicBezTo>
                  <a:pt x="8762230" y="4382694"/>
                  <a:pt x="8766986" y="4380618"/>
                  <a:pt x="8759060" y="4373355"/>
                </a:cubicBezTo>
                <a:cubicBezTo>
                  <a:pt x="8754833" y="4370242"/>
                  <a:pt x="8751134" y="4368686"/>
                  <a:pt x="8746379" y="4369204"/>
                </a:cubicBezTo>
                <a:close/>
                <a:moveTo>
                  <a:pt x="1475767" y="4331850"/>
                </a:moveTo>
                <a:cubicBezTo>
                  <a:pt x="1458859" y="4331590"/>
                  <a:pt x="1428213" y="4333406"/>
                  <a:pt x="1377487" y="4336519"/>
                </a:cubicBezTo>
                <a:cubicBezTo>
                  <a:pt x="1346841" y="4338854"/>
                  <a:pt x="1345784" y="4353121"/>
                  <a:pt x="1374845" y="4368426"/>
                </a:cubicBezTo>
                <a:cubicBezTo>
                  <a:pt x="1393339" y="4377765"/>
                  <a:pt x="1407077" y="4379321"/>
                  <a:pt x="1431911" y="4372576"/>
                </a:cubicBezTo>
                <a:cubicBezTo>
                  <a:pt x="1449348" y="4367648"/>
                  <a:pt x="1473654" y="4363498"/>
                  <a:pt x="1486864" y="4362719"/>
                </a:cubicBezTo>
                <a:cubicBezTo>
                  <a:pt x="1499545" y="4361941"/>
                  <a:pt x="1509584" y="4357531"/>
                  <a:pt x="1509056" y="4353121"/>
                </a:cubicBezTo>
                <a:cubicBezTo>
                  <a:pt x="1507999" y="4348970"/>
                  <a:pt x="1504300" y="4345080"/>
                  <a:pt x="1499545" y="4345598"/>
                </a:cubicBezTo>
                <a:cubicBezTo>
                  <a:pt x="1494261" y="4346376"/>
                  <a:pt x="1492676" y="4342745"/>
                  <a:pt x="1494789" y="4337816"/>
                </a:cubicBezTo>
                <a:cubicBezTo>
                  <a:pt x="1496903" y="4333666"/>
                  <a:pt x="1493204" y="4332109"/>
                  <a:pt x="1475767" y="4331850"/>
                </a:cubicBezTo>
                <a:close/>
                <a:moveTo>
                  <a:pt x="8405040" y="4315507"/>
                </a:moveTo>
                <a:cubicBezTo>
                  <a:pt x="8394473" y="4316545"/>
                  <a:pt x="8385490" y="4319917"/>
                  <a:pt x="8382848" y="4325364"/>
                </a:cubicBezTo>
                <a:cubicBezTo>
                  <a:pt x="8380207" y="4331331"/>
                  <a:pt x="8392359" y="4332888"/>
                  <a:pt x="8414023" y="4331331"/>
                </a:cubicBezTo>
                <a:cubicBezTo>
                  <a:pt x="8439914" y="4328478"/>
                  <a:pt x="8445726" y="4325364"/>
                  <a:pt x="8436215" y="4320176"/>
                </a:cubicBezTo>
                <a:cubicBezTo>
                  <a:pt x="8427761" y="4316026"/>
                  <a:pt x="8415608" y="4314470"/>
                  <a:pt x="8405040" y="4315507"/>
                </a:cubicBezTo>
                <a:close/>
                <a:moveTo>
                  <a:pt x="8049964" y="4300980"/>
                </a:moveTo>
                <a:cubicBezTo>
                  <a:pt x="8047322" y="4298646"/>
                  <a:pt x="8039925" y="4298646"/>
                  <a:pt x="8034113" y="4301758"/>
                </a:cubicBezTo>
                <a:cubicBezTo>
                  <a:pt x="8028300" y="4305390"/>
                  <a:pt x="8029357" y="4306688"/>
                  <a:pt x="8039925" y="4306688"/>
                </a:cubicBezTo>
                <a:cubicBezTo>
                  <a:pt x="8048379" y="4306168"/>
                  <a:pt x="8053135" y="4303834"/>
                  <a:pt x="8049964" y="4300980"/>
                </a:cubicBezTo>
                <a:close/>
                <a:moveTo>
                  <a:pt x="8207424" y="4294495"/>
                </a:moveTo>
                <a:cubicBezTo>
                  <a:pt x="8204782" y="4292420"/>
                  <a:pt x="8197384" y="4292160"/>
                  <a:pt x="8191572" y="4295792"/>
                </a:cubicBezTo>
                <a:cubicBezTo>
                  <a:pt x="8185232" y="4298646"/>
                  <a:pt x="8187345" y="4300721"/>
                  <a:pt x="8197384" y="4299943"/>
                </a:cubicBezTo>
                <a:cubicBezTo>
                  <a:pt x="8205839" y="4299424"/>
                  <a:pt x="8210594" y="4297348"/>
                  <a:pt x="8207424" y="4294495"/>
                </a:cubicBezTo>
                <a:close/>
                <a:moveTo>
                  <a:pt x="8862096" y="4289307"/>
                </a:moveTo>
                <a:cubicBezTo>
                  <a:pt x="8855755" y="4290086"/>
                  <a:pt x="8848358" y="4294236"/>
                  <a:pt x="8846244" y="4298386"/>
                </a:cubicBezTo>
                <a:cubicBezTo>
                  <a:pt x="8843074" y="4303574"/>
                  <a:pt x="8848886" y="4307466"/>
                  <a:pt x="8858397" y="4306688"/>
                </a:cubicBezTo>
                <a:cubicBezTo>
                  <a:pt x="8867908" y="4305390"/>
                  <a:pt x="8875305" y="4300721"/>
                  <a:pt x="8874249" y="4296570"/>
                </a:cubicBezTo>
                <a:cubicBezTo>
                  <a:pt x="8874249" y="4291382"/>
                  <a:pt x="8868436" y="4288529"/>
                  <a:pt x="8862096" y="4289307"/>
                </a:cubicBezTo>
                <a:close/>
                <a:moveTo>
                  <a:pt x="8123410" y="4287750"/>
                </a:moveTo>
                <a:cubicBezTo>
                  <a:pt x="8125524" y="4284897"/>
                  <a:pt x="8116013" y="4288270"/>
                  <a:pt x="8101746" y="4295014"/>
                </a:cubicBezTo>
                <a:lnTo>
                  <a:pt x="8076384" y="4307984"/>
                </a:lnTo>
                <a:lnTo>
                  <a:pt x="8104388" y="4310319"/>
                </a:lnTo>
                <a:cubicBezTo>
                  <a:pt x="8147188" y="4314729"/>
                  <a:pt x="8150358" y="4313692"/>
                  <a:pt x="8133450" y="4303574"/>
                </a:cubicBezTo>
                <a:cubicBezTo>
                  <a:pt x="8125524" y="4297868"/>
                  <a:pt x="8120768" y="4291382"/>
                  <a:pt x="8123410" y="4287750"/>
                </a:cubicBezTo>
                <a:close/>
                <a:moveTo>
                  <a:pt x="1416588" y="4279709"/>
                </a:moveTo>
                <a:cubicBezTo>
                  <a:pt x="1395452" y="4277634"/>
                  <a:pt x="1352653" y="4284119"/>
                  <a:pt x="1332046" y="4294495"/>
                </a:cubicBezTo>
                <a:cubicBezTo>
                  <a:pt x="1319893" y="4300202"/>
                  <a:pt x="1288718" y="4308244"/>
                  <a:pt x="1262827" y="4311097"/>
                </a:cubicBezTo>
                <a:cubicBezTo>
                  <a:pt x="1237465" y="4313950"/>
                  <a:pt x="1218443" y="4319917"/>
                  <a:pt x="1220556" y="4323549"/>
                </a:cubicBezTo>
                <a:cubicBezTo>
                  <a:pt x="1227425" y="4332109"/>
                  <a:pt x="1321478" y="4321992"/>
                  <a:pt x="1326762" y="4311097"/>
                </a:cubicBezTo>
                <a:cubicBezTo>
                  <a:pt x="1328876" y="4306168"/>
                  <a:pt x="1335216" y="4304352"/>
                  <a:pt x="1341029" y="4307206"/>
                </a:cubicBezTo>
                <a:cubicBezTo>
                  <a:pt x="1367976" y="4320954"/>
                  <a:pt x="1463614" y="4313950"/>
                  <a:pt x="1462558" y="4298127"/>
                </a:cubicBezTo>
                <a:cubicBezTo>
                  <a:pt x="1461501" y="4293717"/>
                  <a:pt x="1454104" y="4290604"/>
                  <a:pt x="1445121" y="4291382"/>
                </a:cubicBezTo>
                <a:cubicBezTo>
                  <a:pt x="1436138" y="4292680"/>
                  <a:pt x="1428213" y="4289307"/>
                  <a:pt x="1428213" y="4284897"/>
                </a:cubicBezTo>
                <a:cubicBezTo>
                  <a:pt x="1427684" y="4282303"/>
                  <a:pt x="1423457" y="4280487"/>
                  <a:pt x="1416588" y="4279709"/>
                </a:cubicBezTo>
                <a:close/>
                <a:moveTo>
                  <a:pt x="8240712" y="4272705"/>
                </a:moveTo>
                <a:cubicBezTo>
                  <a:pt x="8222219" y="4274780"/>
                  <a:pt x="8222219" y="4275299"/>
                  <a:pt x="8245468" y="4278931"/>
                </a:cubicBezTo>
                <a:cubicBezTo>
                  <a:pt x="8282455" y="4284897"/>
                  <a:pt x="8289324" y="4284119"/>
                  <a:pt x="8274529" y="4276336"/>
                </a:cubicBezTo>
                <a:cubicBezTo>
                  <a:pt x="8267132" y="4272705"/>
                  <a:pt x="8251808" y="4271148"/>
                  <a:pt x="8240712" y="4272705"/>
                </a:cubicBezTo>
                <a:close/>
                <a:moveTo>
                  <a:pt x="1533361" y="4266738"/>
                </a:moveTo>
                <a:cubicBezTo>
                  <a:pt x="1529135" y="4266738"/>
                  <a:pt x="1527549" y="4271148"/>
                  <a:pt x="1530720" y="4275558"/>
                </a:cubicBezTo>
                <a:cubicBezTo>
                  <a:pt x="1534418" y="4279709"/>
                  <a:pt x="1538645" y="4282562"/>
                  <a:pt x="1540231" y="4282562"/>
                </a:cubicBezTo>
                <a:cubicBezTo>
                  <a:pt x="1542344" y="4282562"/>
                  <a:pt x="1543929" y="4278152"/>
                  <a:pt x="1542873" y="4273742"/>
                </a:cubicBezTo>
                <a:cubicBezTo>
                  <a:pt x="1542873" y="4269592"/>
                  <a:pt x="1538645" y="4265960"/>
                  <a:pt x="1533361" y="4266738"/>
                </a:cubicBezTo>
                <a:close/>
                <a:moveTo>
                  <a:pt x="9405278" y="4238464"/>
                </a:moveTo>
                <a:cubicBezTo>
                  <a:pt x="9401051" y="4238464"/>
                  <a:pt x="9391540" y="4243392"/>
                  <a:pt x="9385728" y="4248580"/>
                </a:cubicBezTo>
                <a:cubicBezTo>
                  <a:pt x="9378859" y="4253509"/>
                  <a:pt x="9377802" y="4257140"/>
                  <a:pt x="9382029" y="4256362"/>
                </a:cubicBezTo>
                <a:cubicBezTo>
                  <a:pt x="9386256" y="4256362"/>
                  <a:pt x="9395767" y="4251693"/>
                  <a:pt x="9401579" y="4246505"/>
                </a:cubicBezTo>
                <a:cubicBezTo>
                  <a:pt x="9408448" y="4241317"/>
                  <a:pt x="9409505" y="4237944"/>
                  <a:pt x="9405278" y="4238464"/>
                </a:cubicBezTo>
                <a:close/>
                <a:moveTo>
                  <a:pt x="1614205" y="4228606"/>
                </a:moveTo>
                <a:cubicBezTo>
                  <a:pt x="1609449" y="4228866"/>
                  <a:pt x="1603637" y="4230940"/>
                  <a:pt x="1597297" y="4234054"/>
                </a:cubicBezTo>
                <a:cubicBezTo>
                  <a:pt x="1579331" y="4243652"/>
                  <a:pt x="1579331" y="4244170"/>
                  <a:pt x="1606279" y="4242095"/>
                </a:cubicBezTo>
                <a:cubicBezTo>
                  <a:pt x="1625829" y="4240538"/>
                  <a:pt x="1632170" y="4237685"/>
                  <a:pt x="1625829" y="4231719"/>
                </a:cubicBezTo>
                <a:cubicBezTo>
                  <a:pt x="1622659" y="4229384"/>
                  <a:pt x="1618960" y="4228346"/>
                  <a:pt x="1614205" y="4228606"/>
                </a:cubicBezTo>
                <a:close/>
                <a:moveTo>
                  <a:pt x="9199735" y="4219786"/>
                </a:moveTo>
                <a:cubicBezTo>
                  <a:pt x="9192866" y="4219008"/>
                  <a:pt x="9173316" y="4220046"/>
                  <a:pt x="9137914" y="4223158"/>
                </a:cubicBezTo>
                <a:cubicBezTo>
                  <a:pt x="9094058" y="4226790"/>
                  <a:pt x="9058127" y="4233534"/>
                  <a:pt x="9055485" y="4238464"/>
                </a:cubicBezTo>
                <a:cubicBezTo>
                  <a:pt x="9053372" y="4242874"/>
                  <a:pt x="9022725" y="4248580"/>
                  <a:pt x="8986267" y="4250915"/>
                </a:cubicBezTo>
                <a:cubicBezTo>
                  <a:pt x="8945052" y="4252990"/>
                  <a:pt x="8917048" y="4258697"/>
                  <a:pt x="8912292" y="4265182"/>
                </a:cubicBezTo>
                <a:cubicBezTo>
                  <a:pt x="8905423" y="4273224"/>
                  <a:pt x="8908065" y="4276078"/>
                  <a:pt x="8923389" y="4278152"/>
                </a:cubicBezTo>
                <a:cubicBezTo>
                  <a:pt x="8980983" y="4285416"/>
                  <a:pt x="9075564" y="4280487"/>
                  <a:pt x="9068695" y="4270370"/>
                </a:cubicBezTo>
                <a:cubicBezTo>
                  <a:pt x="9064996" y="4265960"/>
                  <a:pt x="9077678" y="4263626"/>
                  <a:pt x="9097228" y="4264404"/>
                </a:cubicBezTo>
                <a:cubicBezTo>
                  <a:pt x="9122062" y="4265701"/>
                  <a:pt x="9129988" y="4263626"/>
                  <a:pt x="9124704" y="4257140"/>
                </a:cubicBezTo>
                <a:cubicBezTo>
                  <a:pt x="9120477" y="4250656"/>
                  <a:pt x="9126289" y="4247024"/>
                  <a:pt x="9143198" y="4245726"/>
                </a:cubicBezTo>
                <a:cubicBezTo>
                  <a:pt x="9155879" y="4244170"/>
                  <a:pt x="9178071" y="4237426"/>
                  <a:pt x="9191281" y="4230162"/>
                </a:cubicBezTo>
                <a:cubicBezTo>
                  <a:pt x="9202377" y="4223936"/>
                  <a:pt x="9207133" y="4220824"/>
                  <a:pt x="9199735" y="4219786"/>
                </a:cubicBezTo>
                <a:close/>
                <a:moveTo>
                  <a:pt x="8483242" y="4205518"/>
                </a:moveTo>
                <a:cubicBezTo>
                  <a:pt x="8479015" y="4206297"/>
                  <a:pt x="8476373" y="4209928"/>
                  <a:pt x="8476373" y="4215116"/>
                </a:cubicBezTo>
                <a:cubicBezTo>
                  <a:pt x="8476901" y="4219526"/>
                  <a:pt x="8483770" y="4222899"/>
                  <a:pt x="8490111" y="4222380"/>
                </a:cubicBezTo>
                <a:cubicBezTo>
                  <a:pt x="8497508" y="4221602"/>
                  <a:pt x="8500150" y="4217452"/>
                  <a:pt x="8497508" y="4213042"/>
                </a:cubicBezTo>
                <a:cubicBezTo>
                  <a:pt x="8493810" y="4208891"/>
                  <a:pt x="8487997" y="4205518"/>
                  <a:pt x="8483242" y="4205518"/>
                </a:cubicBezTo>
                <a:close/>
                <a:moveTo>
                  <a:pt x="1226897" y="4204740"/>
                </a:moveTo>
                <a:cubicBezTo>
                  <a:pt x="1224255" y="4202665"/>
                  <a:pt x="1216857" y="4202665"/>
                  <a:pt x="1212102" y="4206297"/>
                </a:cubicBezTo>
                <a:cubicBezTo>
                  <a:pt x="1205233" y="4209410"/>
                  <a:pt x="1207347" y="4211485"/>
                  <a:pt x="1216857" y="4210707"/>
                </a:cubicBezTo>
                <a:cubicBezTo>
                  <a:pt x="1225312" y="4209928"/>
                  <a:pt x="1230067" y="4207594"/>
                  <a:pt x="1226897" y="4204740"/>
                </a:cubicBezTo>
                <a:close/>
                <a:moveTo>
                  <a:pt x="8564613" y="4201368"/>
                </a:moveTo>
                <a:cubicBezTo>
                  <a:pt x="8560915" y="4199034"/>
                  <a:pt x="8554574" y="4199293"/>
                  <a:pt x="8548762" y="4202924"/>
                </a:cubicBezTo>
                <a:cubicBezTo>
                  <a:pt x="8542421" y="4205778"/>
                  <a:pt x="8544535" y="4207854"/>
                  <a:pt x="8554046" y="4207075"/>
                </a:cubicBezTo>
                <a:cubicBezTo>
                  <a:pt x="8563028" y="4206556"/>
                  <a:pt x="8567784" y="4204222"/>
                  <a:pt x="8564613" y="4201368"/>
                </a:cubicBezTo>
                <a:close/>
                <a:moveTo>
                  <a:pt x="1272412" y="4199876"/>
                </a:moveTo>
                <a:cubicBezTo>
                  <a:pt x="1264478" y="4199520"/>
                  <a:pt x="1258600" y="4200136"/>
                  <a:pt x="1257015" y="4202146"/>
                </a:cubicBezTo>
                <a:cubicBezTo>
                  <a:pt x="1253845" y="4205778"/>
                  <a:pt x="1261242" y="4207854"/>
                  <a:pt x="1271810" y="4207075"/>
                </a:cubicBezTo>
                <a:cubicBezTo>
                  <a:pt x="1282906" y="4206556"/>
                  <a:pt x="1287133" y="4207854"/>
                  <a:pt x="1282377" y="4210707"/>
                </a:cubicBezTo>
                <a:cubicBezTo>
                  <a:pt x="1276565" y="4213560"/>
                  <a:pt x="1273923" y="4219526"/>
                  <a:pt x="1277094" y="4223158"/>
                </a:cubicBezTo>
                <a:cubicBezTo>
                  <a:pt x="1284491" y="4232497"/>
                  <a:pt x="1339443" y="4227309"/>
                  <a:pt x="1338915" y="4217970"/>
                </a:cubicBezTo>
                <a:cubicBezTo>
                  <a:pt x="1338519" y="4210771"/>
                  <a:pt x="1296215" y="4200947"/>
                  <a:pt x="1272412" y="4199876"/>
                </a:cubicBezTo>
                <a:close/>
                <a:moveTo>
                  <a:pt x="8853113" y="4196958"/>
                </a:moveTo>
                <a:cubicBezTo>
                  <a:pt x="8844130" y="4197477"/>
                  <a:pt x="8831449" y="4202924"/>
                  <a:pt x="8825109" y="4208113"/>
                </a:cubicBezTo>
                <a:cubicBezTo>
                  <a:pt x="8815598" y="4215376"/>
                  <a:pt x="8816126" y="4216673"/>
                  <a:pt x="8829864" y="4215116"/>
                </a:cubicBezTo>
                <a:cubicBezTo>
                  <a:pt x="8838847" y="4214338"/>
                  <a:pt x="8852056" y="4210188"/>
                  <a:pt x="8857869" y="4204481"/>
                </a:cubicBezTo>
                <a:cubicBezTo>
                  <a:pt x="8867908" y="4197218"/>
                  <a:pt x="8867380" y="4195402"/>
                  <a:pt x="8853113" y="4196958"/>
                </a:cubicBezTo>
                <a:close/>
                <a:moveTo>
                  <a:pt x="8428818" y="4195661"/>
                </a:moveTo>
                <a:lnTo>
                  <a:pt x="8408739" y="4197736"/>
                </a:lnTo>
                <a:cubicBezTo>
                  <a:pt x="8397115" y="4198514"/>
                  <a:pt x="8381263" y="4202924"/>
                  <a:pt x="8372281" y="4208113"/>
                </a:cubicBezTo>
                <a:cubicBezTo>
                  <a:pt x="8356429" y="4216673"/>
                  <a:pt x="8356429" y="4216673"/>
                  <a:pt x="8373337" y="4215116"/>
                </a:cubicBezTo>
                <a:cubicBezTo>
                  <a:pt x="8381792" y="4213560"/>
                  <a:pt x="8398171" y="4209410"/>
                  <a:pt x="8409796" y="4204481"/>
                </a:cubicBezTo>
                <a:close/>
                <a:moveTo>
                  <a:pt x="1072079" y="4194883"/>
                </a:moveTo>
                <a:cubicBezTo>
                  <a:pt x="1065210" y="4204222"/>
                  <a:pt x="1121748" y="4219526"/>
                  <a:pt x="1151866" y="4216673"/>
                </a:cubicBezTo>
                <a:cubicBezTo>
                  <a:pt x="1183569" y="4213042"/>
                  <a:pt x="1183041" y="4213042"/>
                  <a:pt x="1129674" y="4202146"/>
                </a:cubicBezTo>
                <a:cubicBezTo>
                  <a:pt x="1100084" y="4196180"/>
                  <a:pt x="1074193" y="4192808"/>
                  <a:pt x="1072079" y="4194883"/>
                </a:cubicBezTo>
                <a:close/>
                <a:moveTo>
                  <a:pt x="9394182" y="4191251"/>
                </a:moveTo>
                <a:cubicBezTo>
                  <a:pt x="9391540" y="4189176"/>
                  <a:pt x="9384142" y="4188917"/>
                  <a:pt x="9379387" y="4191770"/>
                </a:cubicBezTo>
                <a:cubicBezTo>
                  <a:pt x="9372518" y="4195402"/>
                  <a:pt x="9375160" y="4196958"/>
                  <a:pt x="9384142" y="4196958"/>
                </a:cubicBezTo>
                <a:cubicBezTo>
                  <a:pt x="9393125" y="4196180"/>
                  <a:pt x="9397881" y="4194105"/>
                  <a:pt x="9394182" y="4191251"/>
                </a:cubicBezTo>
                <a:close/>
                <a:moveTo>
                  <a:pt x="9487706" y="4187360"/>
                </a:moveTo>
                <a:cubicBezTo>
                  <a:pt x="9483479" y="4188138"/>
                  <a:pt x="9480309" y="4191770"/>
                  <a:pt x="9480837" y="4196958"/>
                </a:cubicBezTo>
                <a:cubicBezTo>
                  <a:pt x="9480837" y="4201109"/>
                  <a:pt x="9485064" y="4205260"/>
                  <a:pt x="9489292" y="4204481"/>
                </a:cubicBezTo>
                <a:cubicBezTo>
                  <a:pt x="9494047" y="4204481"/>
                  <a:pt x="9497217" y="4200071"/>
                  <a:pt x="9496689" y="4195661"/>
                </a:cubicBezTo>
                <a:cubicBezTo>
                  <a:pt x="9496689" y="4190473"/>
                  <a:pt x="9492462" y="4187360"/>
                  <a:pt x="9487706" y="4187360"/>
                </a:cubicBezTo>
                <a:close/>
                <a:moveTo>
                  <a:pt x="9412675" y="4186063"/>
                </a:moveTo>
                <a:cubicBezTo>
                  <a:pt x="9407920" y="4186842"/>
                  <a:pt x="9405278" y="4191251"/>
                  <a:pt x="9406335" y="4195661"/>
                </a:cubicBezTo>
                <a:cubicBezTo>
                  <a:pt x="9406335" y="4200071"/>
                  <a:pt x="9412147" y="4203444"/>
                  <a:pt x="9419016" y="4202924"/>
                </a:cubicBezTo>
                <a:cubicBezTo>
                  <a:pt x="9426413" y="4202146"/>
                  <a:pt x="9429055" y="4197736"/>
                  <a:pt x="9426413" y="4193326"/>
                </a:cubicBezTo>
                <a:cubicBezTo>
                  <a:pt x="9423243" y="4188917"/>
                  <a:pt x="9416902" y="4186063"/>
                  <a:pt x="9412675" y="4186063"/>
                </a:cubicBezTo>
                <a:close/>
                <a:moveTo>
                  <a:pt x="8993664" y="4183728"/>
                </a:moveTo>
                <a:cubicBezTo>
                  <a:pt x="8988380" y="4183728"/>
                  <a:pt x="8979926" y="4188398"/>
                  <a:pt x="8973057" y="4194105"/>
                </a:cubicBezTo>
                <a:cubicBezTo>
                  <a:pt x="8966716" y="4199293"/>
                  <a:pt x="8965131" y="4202665"/>
                  <a:pt x="8970415" y="4202146"/>
                </a:cubicBezTo>
                <a:cubicBezTo>
                  <a:pt x="8974642" y="4202146"/>
                  <a:pt x="8983096" y="4196699"/>
                  <a:pt x="8989965" y="4191770"/>
                </a:cubicBezTo>
                <a:cubicBezTo>
                  <a:pt x="8996306" y="4186582"/>
                  <a:pt x="8997891" y="4182950"/>
                  <a:pt x="8993664" y="4183728"/>
                </a:cubicBezTo>
                <a:close/>
                <a:moveTo>
                  <a:pt x="1471012" y="4182172"/>
                </a:moveTo>
                <a:cubicBezTo>
                  <a:pt x="1417645" y="4186582"/>
                  <a:pt x="1353710" y="4203184"/>
                  <a:pt x="1354767" y="4216673"/>
                </a:cubicBezTo>
                <a:cubicBezTo>
                  <a:pt x="1355295" y="4220305"/>
                  <a:pt x="1366920" y="4222120"/>
                  <a:pt x="1380129" y="4221602"/>
                </a:cubicBezTo>
                <a:cubicBezTo>
                  <a:pt x="1393867" y="4220046"/>
                  <a:pt x="1404963" y="4215116"/>
                  <a:pt x="1404435" y="4210707"/>
                </a:cubicBezTo>
                <a:cubicBezTo>
                  <a:pt x="1404435" y="4205778"/>
                  <a:pt x="1434025" y="4199293"/>
                  <a:pt x="1476296" y="4194883"/>
                </a:cubicBezTo>
                <a:cubicBezTo>
                  <a:pt x="1533890" y="4188398"/>
                  <a:pt x="1542344" y="4186322"/>
                  <a:pt x="1518567" y="4182691"/>
                </a:cubicBezTo>
                <a:cubicBezTo>
                  <a:pt x="1505885" y="4180875"/>
                  <a:pt x="1488977" y="4180875"/>
                  <a:pt x="1471012" y="4182172"/>
                </a:cubicBezTo>
                <a:close/>
                <a:moveTo>
                  <a:pt x="9251517" y="4173093"/>
                </a:moveTo>
                <a:cubicBezTo>
                  <a:pt x="9243063" y="4175687"/>
                  <a:pt x="9238308" y="4180875"/>
                  <a:pt x="9238836" y="4187360"/>
                </a:cubicBezTo>
                <a:cubicBezTo>
                  <a:pt x="9238836" y="4192548"/>
                  <a:pt x="9247818" y="4193326"/>
                  <a:pt x="9257858" y="4188917"/>
                </a:cubicBezTo>
                <a:cubicBezTo>
                  <a:pt x="9267369" y="4185285"/>
                  <a:pt x="9283220" y="4181653"/>
                  <a:pt x="9291675" y="4180097"/>
                </a:cubicBezTo>
                <a:cubicBezTo>
                  <a:pt x="9304356" y="4178022"/>
                  <a:pt x="9302242" y="4176724"/>
                  <a:pt x="9284806" y="4173093"/>
                </a:cubicBezTo>
                <a:cubicBezTo>
                  <a:pt x="9271596" y="4170239"/>
                  <a:pt x="9259971" y="4170239"/>
                  <a:pt x="9251517" y="4173093"/>
                </a:cubicBezTo>
                <a:close/>
                <a:moveTo>
                  <a:pt x="1295059" y="4173093"/>
                </a:moveTo>
                <a:cubicBezTo>
                  <a:pt x="1289247" y="4170758"/>
                  <a:pt x="1280264" y="4172055"/>
                  <a:pt x="1274452" y="4175168"/>
                </a:cubicBezTo>
                <a:cubicBezTo>
                  <a:pt x="1269168" y="4178022"/>
                  <a:pt x="1273923" y="4179578"/>
                  <a:pt x="1285020" y="4178281"/>
                </a:cubicBezTo>
                <a:cubicBezTo>
                  <a:pt x="1296644" y="4177503"/>
                  <a:pt x="1300871" y="4174390"/>
                  <a:pt x="1295059" y="4173093"/>
                </a:cubicBezTo>
                <a:close/>
                <a:moveTo>
                  <a:pt x="1179870" y="4164273"/>
                </a:moveTo>
                <a:cubicBezTo>
                  <a:pt x="1173530" y="4165051"/>
                  <a:pt x="1168246" y="4168683"/>
                  <a:pt x="1168246" y="4173871"/>
                </a:cubicBezTo>
                <a:cubicBezTo>
                  <a:pt x="1168774" y="4178281"/>
                  <a:pt x="1176700" y="4180875"/>
                  <a:pt x="1186211" y="4180097"/>
                </a:cubicBezTo>
                <a:cubicBezTo>
                  <a:pt x="1195722" y="4179578"/>
                  <a:pt x="1201006" y="4175168"/>
                  <a:pt x="1197307" y="4170758"/>
                </a:cubicBezTo>
                <a:cubicBezTo>
                  <a:pt x="1194137" y="4166348"/>
                  <a:pt x="1186211" y="4163495"/>
                  <a:pt x="1179870" y="4164273"/>
                </a:cubicBezTo>
                <a:close/>
                <a:moveTo>
                  <a:pt x="9510427" y="4159863"/>
                </a:moveTo>
                <a:cubicBezTo>
                  <a:pt x="9506200" y="4160641"/>
                  <a:pt x="9502501" y="4165051"/>
                  <a:pt x="9502501" y="4169461"/>
                </a:cubicBezTo>
                <a:cubicBezTo>
                  <a:pt x="9503558" y="4173871"/>
                  <a:pt x="9507785" y="4177243"/>
                  <a:pt x="9512012" y="4176724"/>
                </a:cubicBezTo>
                <a:cubicBezTo>
                  <a:pt x="9516239" y="4176724"/>
                  <a:pt x="9519938" y="4172314"/>
                  <a:pt x="9519410" y="4167905"/>
                </a:cubicBezTo>
                <a:cubicBezTo>
                  <a:pt x="9519410" y="4162716"/>
                  <a:pt x="9514654" y="4159863"/>
                  <a:pt x="9510427" y="4159863"/>
                </a:cubicBezTo>
                <a:close/>
                <a:moveTo>
                  <a:pt x="9556925" y="4157528"/>
                </a:moveTo>
                <a:cubicBezTo>
                  <a:pt x="9548471" y="4156232"/>
                  <a:pt x="9538432" y="4159863"/>
                  <a:pt x="9534733" y="4164273"/>
                </a:cubicBezTo>
                <a:cubicBezTo>
                  <a:pt x="9529449" y="4170239"/>
                  <a:pt x="9535261" y="4170758"/>
                  <a:pt x="9550056" y="4166348"/>
                </a:cubicBezTo>
                <a:cubicBezTo>
                  <a:pt x="9566436" y="4161160"/>
                  <a:pt x="9568550" y="4159085"/>
                  <a:pt x="9556925" y="4157528"/>
                </a:cubicBezTo>
                <a:close/>
                <a:moveTo>
                  <a:pt x="9215587" y="4145596"/>
                </a:moveTo>
                <a:cubicBezTo>
                  <a:pt x="9205547" y="4146633"/>
                  <a:pt x="9194451" y="4150265"/>
                  <a:pt x="9189696" y="4155712"/>
                </a:cubicBezTo>
                <a:cubicBezTo>
                  <a:pt x="9185997" y="4160641"/>
                  <a:pt x="9173844" y="4166608"/>
                  <a:pt x="9162220" y="4170239"/>
                </a:cubicBezTo>
                <a:lnTo>
                  <a:pt x="9142141" y="4175168"/>
                </a:lnTo>
                <a:lnTo>
                  <a:pt x="9163276" y="4174649"/>
                </a:lnTo>
                <a:cubicBezTo>
                  <a:pt x="9175429" y="4174649"/>
                  <a:pt x="9196565" y="4170239"/>
                  <a:pt x="9210303" y="4165830"/>
                </a:cubicBezTo>
                <a:cubicBezTo>
                  <a:pt x="9224569" y="4162198"/>
                  <a:pt x="9236194" y="4154934"/>
                  <a:pt x="9235666" y="4151303"/>
                </a:cubicBezTo>
                <a:cubicBezTo>
                  <a:pt x="9235137" y="4146114"/>
                  <a:pt x="9225626" y="4144558"/>
                  <a:pt x="9215587" y="4145596"/>
                </a:cubicBezTo>
                <a:close/>
                <a:moveTo>
                  <a:pt x="1539702" y="4140926"/>
                </a:moveTo>
                <a:cubicBezTo>
                  <a:pt x="1528078" y="4140926"/>
                  <a:pt x="1512754" y="4141964"/>
                  <a:pt x="1494789" y="4144039"/>
                </a:cubicBezTo>
                <a:cubicBezTo>
                  <a:pt x="1463086" y="4148449"/>
                  <a:pt x="1424514" y="4150524"/>
                  <a:pt x="1409191" y="4147671"/>
                </a:cubicBezTo>
                <a:cubicBezTo>
                  <a:pt x="1386470" y="4144818"/>
                  <a:pt x="1382771" y="4146114"/>
                  <a:pt x="1387527" y="4155712"/>
                </a:cubicBezTo>
                <a:cubicBezTo>
                  <a:pt x="1391225" y="4162976"/>
                  <a:pt x="1387527" y="4170239"/>
                  <a:pt x="1378544" y="4173871"/>
                </a:cubicBezTo>
                <a:cubicBezTo>
                  <a:pt x="1370618" y="4177503"/>
                  <a:pt x="1395452" y="4175428"/>
                  <a:pt x="1434025" y="4169461"/>
                </a:cubicBezTo>
                <a:cubicBezTo>
                  <a:pt x="1472597" y="4163754"/>
                  <a:pt x="1517510" y="4157788"/>
                  <a:pt x="1534947" y="4156491"/>
                </a:cubicBezTo>
                <a:cubicBezTo>
                  <a:pt x="1555554" y="4154156"/>
                  <a:pt x="1564008" y="4149487"/>
                  <a:pt x="1560309" y="4144558"/>
                </a:cubicBezTo>
                <a:cubicBezTo>
                  <a:pt x="1558724" y="4141964"/>
                  <a:pt x="1551327" y="4140926"/>
                  <a:pt x="1539702" y="4140926"/>
                </a:cubicBezTo>
                <a:close/>
                <a:moveTo>
                  <a:pt x="9289561" y="4132626"/>
                </a:moveTo>
                <a:cubicBezTo>
                  <a:pt x="9271068" y="4130550"/>
                  <a:pt x="9252046" y="4134441"/>
                  <a:pt x="9248347" y="4146893"/>
                </a:cubicBezTo>
                <a:cubicBezTo>
                  <a:pt x="9244120" y="4162198"/>
                  <a:pt x="9269482" y="4162198"/>
                  <a:pt x="9282164" y="4146893"/>
                </a:cubicBezTo>
                <a:cubicBezTo>
                  <a:pt x="9287976" y="4139629"/>
                  <a:pt x="9294317" y="4140148"/>
                  <a:pt x="9302771" y="4148968"/>
                </a:cubicBezTo>
                <a:cubicBezTo>
                  <a:pt x="9315452" y="4161160"/>
                  <a:pt x="9328133" y="4164273"/>
                  <a:pt x="9327605" y="4155712"/>
                </a:cubicBezTo>
                <a:cubicBezTo>
                  <a:pt x="9326020" y="4143002"/>
                  <a:pt x="9308055" y="4134701"/>
                  <a:pt x="9289561" y="4132626"/>
                </a:cubicBezTo>
                <a:close/>
                <a:moveTo>
                  <a:pt x="9089831" y="4123546"/>
                </a:moveTo>
                <a:cubicBezTo>
                  <a:pt x="9081905" y="4123027"/>
                  <a:pt x="9059184" y="4129512"/>
                  <a:pt x="9050730" y="4136257"/>
                </a:cubicBezTo>
                <a:cubicBezTo>
                  <a:pt x="9042804" y="4143520"/>
                  <a:pt x="9046503" y="4143261"/>
                  <a:pt x="9063940" y="4137295"/>
                </a:cubicBezTo>
                <a:cubicBezTo>
                  <a:pt x="9077149" y="4132885"/>
                  <a:pt x="9089302" y="4127956"/>
                  <a:pt x="9091416" y="4126659"/>
                </a:cubicBezTo>
                <a:cubicBezTo>
                  <a:pt x="9093529" y="4124584"/>
                  <a:pt x="9092473" y="4123546"/>
                  <a:pt x="9089831" y="4123546"/>
                </a:cubicBezTo>
                <a:close/>
                <a:moveTo>
                  <a:pt x="1585672" y="4098902"/>
                </a:moveTo>
                <a:cubicBezTo>
                  <a:pt x="1568235" y="4097346"/>
                  <a:pt x="1561366" y="4100459"/>
                  <a:pt x="1561895" y="4108500"/>
                </a:cubicBezTo>
                <a:cubicBezTo>
                  <a:pt x="1562951" y="4116283"/>
                  <a:pt x="1568763" y="4117839"/>
                  <a:pt x="1584087" y="4111873"/>
                </a:cubicBezTo>
                <a:cubicBezTo>
                  <a:pt x="1596768" y="4107463"/>
                  <a:pt x="1607864" y="4103053"/>
                  <a:pt x="1609449" y="4102534"/>
                </a:cubicBezTo>
                <a:cubicBezTo>
                  <a:pt x="1610506" y="4100978"/>
                  <a:pt x="1599410" y="4099681"/>
                  <a:pt x="1585672" y="4098902"/>
                </a:cubicBezTo>
                <a:close/>
                <a:moveTo>
                  <a:pt x="1663345" y="4050912"/>
                </a:moveTo>
                <a:cubicBezTo>
                  <a:pt x="1659118" y="4050912"/>
                  <a:pt x="1658061" y="4055322"/>
                  <a:pt x="1660703" y="4059473"/>
                </a:cubicBezTo>
                <a:cubicBezTo>
                  <a:pt x="1664402" y="4063882"/>
                  <a:pt x="1668629" y="4066996"/>
                  <a:pt x="1669685" y="4066996"/>
                </a:cubicBezTo>
                <a:cubicBezTo>
                  <a:pt x="1672328" y="4066996"/>
                  <a:pt x="1673913" y="4062845"/>
                  <a:pt x="1672856" y="4058435"/>
                </a:cubicBezTo>
                <a:cubicBezTo>
                  <a:pt x="1672856" y="4054025"/>
                  <a:pt x="1668629" y="4050134"/>
                  <a:pt x="1663345" y="4050912"/>
                </a:cubicBezTo>
                <a:close/>
                <a:moveTo>
                  <a:pt x="1911027" y="4046697"/>
                </a:moveTo>
                <a:cubicBezTo>
                  <a:pt x="1904686" y="4046113"/>
                  <a:pt x="1896100" y="4046242"/>
                  <a:pt x="1886853" y="4047280"/>
                </a:cubicBezTo>
                <a:cubicBezTo>
                  <a:pt x="1854621" y="4051690"/>
                  <a:pt x="1853564" y="4052209"/>
                  <a:pt x="1876285" y="4055322"/>
                </a:cubicBezTo>
                <a:cubicBezTo>
                  <a:pt x="1911159" y="4059473"/>
                  <a:pt x="1922783" y="4059213"/>
                  <a:pt x="1921726" y="4050394"/>
                </a:cubicBezTo>
                <a:cubicBezTo>
                  <a:pt x="1921462" y="4048578"/>
                  <a:pt x="1917367" y="4047281"/>
                  <a:pt x="1911027" y="4046697"/>
                </a:cubicBezTo>
                <a:close/>
                <a:moveTo>
                  <a:pt x="9581231" y="4023415"/>
                </a:moveTo>
                <a:cubicBezTo>
                  <a:pt x="9575947" y="4024712"/>
                  <a:pt x="9573305" y="4028863"/>
                  <a:pt x="9573834" y="4035867"/>
                </a:cubicBezTo>
                <a:cubicBezTo>
                  <a:pt x="9574362" y="4040017"/>
                  <a:pt x="9584930" y="4043130"/>
                  <a:pt x="9597083" y="4041833"/>
                </a:cubicBezTo>
                <a:cubicBezTo>
                  <a:pt x="9618218" y="4040276"/>
                  <a:pt x="9618218" y="4039239"/>
                  <a:pt x="9602366" y="4029122"/>
                </a:cubicBezTo>
                <a:cubicBezTo>
                  <a:pt x="9593384" y="4023934"/>
                  <a:pt x="9585986" y="4022378"/>
                  <a:pt x="9581231" y="4023415"/>
                </a:cubicBezTo>
                <a:close/>
                <a:moveTo>
                  <a:pt x="9147772" y="4011053"/>
                </a:moveTo>
                <a:cubicBezTo>
                  <a:pt x="9138113" y="4010655"/>
                  <a:pt x="9129064" y="4010639"/>
                  <a:pt x="9122591" y="4011223"/>
                </a:cubicBezTo>
                <a:cubicBezTo>
                  <a:pt x="9103040" y="4012520"/>
                  <a:pt x="9103569" y="4013039"/>
                  <a:pt x="9128931" y="4021859"/>
                </a:cubicBezTo>
                <a:cubicBezTo>
                  <a:pt x="9142669" y="4027047"/>
                  <a:pt x="9161163" y="4029122"/>
                  <a:pt x="9170146" y="4026268"/>
                </a:cubicBezTo>
                <a:cubicBezTo>
                  <a:pt x="9178600" y="4023415"/>
                  <a:pt x="9191809" y="4020562"/>
                  <a:pt x="9198150" y="4019005"/>
                </a:cubicBezTo>
                <a:cubicBezTo>
                  <a:pt x="9211228" y="4016865"/>
                  <a:pt x="9176751" y="4012244"/>
                  <a:pt x="9147772" y="4011053"/>
                </a:cubicBezTo>
                <a:close/>
                <a:moveTo>
                  <a:pt x="1767966" y="4008888"/>
                </a:moveTo>
                <a:cubicBezTo>
                  <a:pt x="1758455" y="4009407"/>
                  <a:pt x="1754228" y="4012261"/>
                  <a:pt x="1757398" y="4016670"/>
                </a:cubicBezTo>
                <a:cubicBezTo>
                  <a:pt x="1763739" y="4026268"/>
                  <a:pt x="1776420" y="4025750"/>
                  <a:pt x="1780647" y="4016411"/>
                </a:cubicBezTo>
                <a:cubicBezTo>
                  <a:pt x="1782761" y="4012001"/>
                  <a:pt x="1776948" y="4008888"/>
                  <a:pt x="1767966" y="4008888"/>
                </a:cubicBezTo>
                <a:close/>
                <a:moveTo>
                  <a:pt x="1659118" y="4008888"/>
                </a:moveTo>
                <a:cubicBezTo>
                  <a:pt x="1655419" y="4008888"/>
                  <a:pt x="1659118" y="4016152"/>
                  <a:pt x="1668100" y="4024193"/>
                </a:cubicBezTo>
                <a:cubicBezTo>
                  <a:pt x="1683952" y="4038720"/>
                  <a:pt x="1713542" y="4043649"/>
                  <a:pt x="1711956" y="4031457"/>
                </a:cubicBezTo>
                <a:cubicBezTo>
                  <a:pt x="1711428" y="4024972"/>
                  <a:pt x="1670742" y="4007332"/>
                  <a:pt x="1659118" y="4008888"/>
                </a:cubicBezTo>
                <a:close/>
                <a:moveTo>
                  <a:pt x="9626144" y="3991249"/>
                </a:moveTo>
                <a:cubicBezTo>
                  <a:pt x="9622974" y="3989174"/>
                  <a:pt x="9616105" y="3989174"/>
                  <a:pt x="9610292" y="3992027"/>
                </a:cubicBezTo>
                <a:cubicBezTo>
                  <a:pt x="9603423" y="3995658"/>
                  <a:pt x="9606065" y="3997215"/>
                  <a:pt x="9615576" y="3997215"/>
                </a:cubicBezTo>
                <a:cubicBezTo>
                  <a:pt x="9624030" y="3996437"/>
                  <a:pt x="9628786" y="3994102"/>
                  <a:pt x="9626144" y="3991249"/>
                </a:cubicBezTo>
                <a:close/>
                <a:moveTo>
                  <a:pt x="9694834" y="3984504"/>
                </a:moveTo>
                <a:cubicBezTo>
                  <a:pt x="9692192" y="3983726"/>
                  <a:pt x="9684267" y="3983985"/>
                  <a:pt x="9670528" y="3985023"/>
                </a:cubicBezTo>
                <a:cubicBezTo>
                  <a:pt x="9648865" y="3986320"/>
                  <a:pt x="9637768" y="3990470"/>
                  <a:pt x="9640939" y="3994880"/>
                </a:cubicBezTo>
                <a:cubicBezTo>
                  <a:pt x="9647808" y="4004219"/>
                  <a:pt x="9668415" y="4002922"/>
                  <a:pt x="9690607" y="3990470"/>
                </a:cubicBezTo>
                <a:cubicBezTo>
                  <a:pt x="9696419" y="3987358"/>
                  <a:pt x="9698005" y="3985542"/>
                  <a:pt x="9694834" y="3984504"/>
                </a:cubicBezTo>
                <a:close/>
                <a:moveTo>
                  <a:pt x="1547100" y="3979835"/>
                </a:moveTo>
                <a:cubicBezTo>
                  <a:pt x="1544458" y="3977500"/>
                  <a:pt x="1538117" y="3977760"/>
                  <a:pt x="1532305" y="3981391"/>
                </a:cubicBezTo>
                <a:cubicBezTo>
                  <a:pt x="1525436" y="3984245"/>
                  <a:pt x="1527549" y="3986579"/>
                  <a:pt x="1537060" y="3985801"/>
                </a:cubicBezTo>
                <a:cubicBezTo>
                  <a:pt x="1545514" y="3985023"/>
                  <a:pt x="1550798" y="3982688"/>
                  <a:pt x="1547100" y="3979835"/>
                </a:cubicBezTo>
                <a:close/>
                <a:moveTo>
                  <a:pt x="9308583" y="3979056"/>
                </a:moveTo>
                <a:cubicBezTo>
                  <a:pt x="9305413" y="3976203"/>
                  <a:pt x="9298544" y="3976981"/>
                  <a:pt x="9293260" y="3979835"/>
                </a:cubicBezTo>
                <a:cubicBezTo>
                  <a:pt x="9286919" y="3982688"/>
                  <a:pt x="9289033" y="3984764"/>
                  <a:pt x="9298544" y="3984245"/>
                </a:cubicBezTo>
                <a:cubicBezTo>
                  <a:pt x="9307526" y="3984245"/>
                  <a:pt x="9312282" y="3981132"/>
                  <a:pt x="9308583" y="3979056"/>
                </a:cubicBezTo>
                <a:close/>
                <a:moveTo>
                  <a:pt x="1453575" y="3976981"/>
                </a:moveTo>
                <a:cubicBezTo>
                  <a:pt x="1441422" y="3978538"/>
                  <a:pt x="1435081" y="3982688"/>
                  <a:pt x="1438780" y="3986839"/>
                </a:cubicBezTo>
                <a:cubicBezTo>
                  <a:pt x="1441422" y="3991249"/>
                  <a:pt x="1451462" y="3994362"/>
                  <a:pt x="1459916" y="3993583"/>
                </a:cubicBezTo>
                <a:cubicBezTo>
                  <a:pt x="1468898" y="3993064"/>
                  <a:pt x="1476296" y="3988395"/>
                  <a:pt x="1475239" y="3983466"/>
                </a:cubicBezTo>
                <a:cubicBezTo>
                  <a:pt x="1474711" y="3979056"/>
                  <a:pt x="1465200" y="3976203"/>
                  <a:pt x="1453575" y="3976981"/>
                </a:cubicBezTo>
                <a:close/>
                <a:moveTo>
                  <a:pt x="9324963" y="3974906"/>
                </a:moveTo>
                <a:cubicBezTo>
                  <a:pt x="9320736" y="3975425"/>
                  <a:pt x="9319151" y="3977760"/>
                  <a:pt x="9319679" y="3982688"/>
                </a:cubicBezTo>
                <a:cubicBezTo>
                  <a:pt x="9320208" y="3987617"/>
                  <a:pt x="9331304" y="3989952"/>
                  <a:pt x="9343457" y="3988654"/>
                </a:cubicBezTo>
                <a:cubicBezTo>
                  <a:pt x="9363007" y="3986320"/>
                  <a:pt x="9364064" y="3985801"/>
                  <a:pt x="9348740" y="3980613"/>
                </a:cubicBezTo>
                <a:cubicBezTo>
                  <a:pt x="9337116" y="3976722"/>
                  <a:pt x="9329719" y="3974647"/>
                  <a:pt x="9324963" y="3974906"/>
                </a:cubicBezTo>
                <a:close/>
                <a:moveTo>
                  <a:pt x="1180927" y="3969199"/>
                </a:moveTo>
                <a:cubicBezTo>
                  <a:pt x="1170888" y="3970237"/>
                  <a:pt x="1158207" y="3974387"/>
                  <a:pt x="1150809" y="3980613"/>
                </a:cubicBezTo>
                <a:cubicBezTo>
                  <a:pt x="1142355" y="3987098"/>
                  <a:pt x="1147110" y="3988395"/>
                  <a:pt x="1170359" y="3986839"/>
                </a:cubicBezTo>
                <a:cubicBezTo>
                  <a:pt x="1186739" y="3984764"/>
                  <a:pt x="1201006" y="3979835"/>
                  <a:pt x="1199949" y="3975425"/>
                </a:cubicBezTo>
                <a:cubicBezTo>
                  <a:pt x="1199421" y="3969977"/>
                  <a:pt x="1191495" y="3967902"/>
                  <a:pt x="1180927" y="3969199"/>
                </a:cubicBezTo>
                <a:close/>
                <a:moveTo>
                  <a:pt x="1254901" y="3965827"/>
                </a:moveTo>
                <a:cubicBezTo>
                  <a:pt x="1237465" y="3964530"/>
                  <a:pt x="1232181" y="3966605"/>
                  <a:pt x="1236408" y="3975425"/>
                </a:cubicBezTo>
                <a:cubicBezTo>
                  <a:pt x="1243277" y="3989174"/>
                  <a:pt x="1213159" y="3999290"/>
                  <a:pt x="1137599" y="4007851"/>
                </a:cubicBezTo>
                <a:cubicBezTo>
                  <a:pt x="1108010" y="4011482"/>
                  <a:pt x="1094800" y="4015633"/>
                  <a:pt x="1108538" y="4016411"/>
                </a:cubicBezTo>
                <a:cubicBezTo>
                  <a:pt x="1122805" y="4016930"/>
                  <a:pt x="1137599" y="4019784"/>
                  <a:pt x="1142883" y="4023415"/>
                </a:cubicBezTo>
                <a:cubicBezTo>
                  <a:pt x="1147110" y="4026268"/>
                  <a:pt x="1171944" y="4028344"/>
                  <a:pt x="1196250" y="4027047"/>
                </a:cubicBezTo>
                <a:cubicBezTo>
                  <a:pt x="1255430" y="4024193"/>
                  <a:pt x="1261242" y="4021859"/>
                  <a:pt x="1245390" y="4013817"/>
                </a:cubicBezTo>
                <a:cubicBezTo>
                  <a:pt x="1234294" y="4007332"/>
                  <a:pt x="1234294" y="4006554"/>
                  <a:pt x="1245919" y="4005257"/>
                </a:cubicBezTo>
                <a:cubicBezTo>
                  <a:pt x="1264412" y="4003700"/>
                  <a:pt x="1319893" y="4022637"/>
                  <a:pt x="1304570" y="4025490"/>
                </a:cubicBezTo>
                <a:cubicBezTo>
                  <a:pt x="1298229" y="4026788"/>
                  <a:pt x="1301928" y="4030160"/>
                  <a:pt x="1313552" y="4033013"/>
                </a:cubicBezTo>
                <a:lnTo>
                  <a:pt x="1334688" y="4037423"/>
                </a:lnTo>
                <a:lnTo>
                  <a:pt x="1309325" y="4050912"/>
                </a:lnTo>
                <a:cubicBezTo>
                  <a:pt x="1270753" y="4071146"/>
                  <a:pt x="1280264" y="4083857"/>
                  <a:pt x="1327290" y="4075815"/>
                </a:cubicBezTo>
                <a:cubicBezTo>
                  <a:pt x="1342614" y="4072962"/>
                  <a:pt x="1403378" y="4090861"/>
                  <a:pt x="1389640" y="4093714"/>
                </a:cubicBezTo>
                <a:cubicBezTo>
                  <a:pt x="1375374" y="4096568"/>
                  <a:pt x="1448820" y="4111354"/>
                  <a:pt x="1472597" y="4110057"/>
                </a:cubicBezTo>
                <a:cubicBezTo>
                  <a:pt x="1485278" y="4110057"/>
                  <a:pt x="1494789" y="4105647"/>
                  <a:pt x="1494261" y="4101237"/>
                </a:cubicBezTo>
                <a:cubicBezTo>
                  <a:pt x="1494261" y="4096827"/>
                  <a:pt x="1505885" y="4087748"/>
                  <a:pt x="1521737" y="4080484"/>
                </a:cubicBezTo>
                <a:cubicBezTo>
                  <a:pt x="1552912" y="4066736"/>
                  <a:pt x="1555026" y="4060510"/>
                  <a:pt x="1532833" y="4044427"/>
                </a:cubicBezTo>
                <a:cubicBezTo>
                  <a:pt x="1517510" y="4033532"/>
                  <a:pt x="1426627" y="4021859"/>
                  <a:pt x="1385942" y="4025490"/>
                </a:cubicBezTo>
                <a:cubicBezTo>
                  <a:pt x="1375374" y="4026788"/>
                  <a:pt x="1356352" y="4019005"/>
                  <a:pt x="1344727" y="4008888"/>
                </a:cubicBezTo>
                <a:lnTo>
                  <a:pt x="1323592" y="3989433"/>
                </a:lnTo>
                <a:lnTo>
                  <a:pt x="1358465" y="3986060"/>
                </a:lnTo>
                <a:cubicBezTo>
                  <a:pt x="1379601" y="3983985"/>
                  <a:pt x="1391754" y="3986320"/>
                  <a:pt x="1389112" y="3991249"/>
                </a:cubicBezTo>
                <a:cubicBezTo>
                  <a:pt x="1382243" y="4004478"/>
                  <a:pt x="1410776" y="4010445"/>
                  <a:pt x="1421343" y="3997993"/>
                </a:cubicBezTo>
                <a:cubicBezTo>
                  <a:pt x="1427156" y="3990730"/>
                  <a:pt x="1426099" y="3988654"/>
                  <a:pt x="1415003" y="3989433"/>
                </a:cubicBezTo>
                <a:cubicBezTo>
                  <a:pt x="1408134" y="3989952"/>
                  <a:pt x="1400208" y="3986839"/>
                  <a:pt x="1400208" y="3982688"/>
                </a:cubicBezTo>
                <a:cubicBezTo>
                  <a:pt x="1399680" y="3978278"/>
                  <a:pt x="1372203" y="3973350"/>
                  <a:pt x="1339972" y="3971793"/>
                </a:cubicBezTo>
                <a:cubicBezTo>
                  <a:pt x="1306155" y="3969718"/>
                  <a:pt x="1268111" y="3966605"/>
                  <a:pt x="1254901" y="3965827"/>
                </a:cubicBezTo>
                <a:close/>
                <a:moveTo>
                  <a:pt x="9598668" y="3959601"/>
                </a:moveTo>
                <a:cubicBezTo>
                  <a:pt x="9590742" y="3958044"/>
                  <a:pt x="9574890" y="3959342"/>
                  <a:pt x="9564851" y="3962454"/>
                </a:cubicBezTo>
                <a:cubicBezTo>
                  <a:pt x="9555340" y="3965308"/>
                  <a:pt x="9562209" y="3966864"/>
                  <a:pt x="9580174" y="3964789"/>
                </a:cubicBezTo>
                <a:cubicBezTo>
                  <a:pt x="9598668" y="3963233"/>
                  <a:pt x="9606594" y="3960898"/>
                  <a:pt x="9598668" y="3959601"/>
                </a:cubicBezTo>
                <a:close/>
                <a:moveTo>
                  <a:pt x="9422715" y="3951560"/>
                </a:moveTo>
                <a:cubicBezTo>
                  <a:pt x="9420073" y="3948706"/>
                  <a:pt x="9412147" y="3949225"/>
                  <a:pt x="9406335" y="3952078"/>
                </a:cubicBezTo>
                <a:cubicBezTo>
                  <a:pt x="9400522" y="3954932"/>
                  <a:pt x="9403164" y="3957007"/>
                  <a:pt x="9412675" y="3956488"/>
                </a:cubicBezTo>
                <a:cubicBezTo>
                  <a:pt x="9421130" y="3956488"/>
                  <a:pt x="9425885" y="3953894"/>
                  <a:pt x="9422715" y="3951560"/>
                </a:cubicBezTo>
                <a:close/>
                <a:moveTo>
                  <a:pt x="9528921" y="3940405"/>
                </a:moveTo>
                <a:cubicBezTo>
                  <a:pt x="9522052" y="3939886"/>
                  <a:pt x="9509370" y="3940405"/>
                  <a:pt x="9490877" y="3942221"/>
                </a:cubicBezTo>
                <a:cubicBezTo>
                  <a:pt x="9457588" y="3945074"/>
                  <a:pt x="9441737" y="3949225"/>
                  <a:pt x="9449134" y="3952856"/>
                </a:cubicBezTo>
                <a:cubicBezTo>
                  <a:pt x="9459173" y="3957785"/>
                  <a:pt x="9459173" y="3960379"/>
                  <a:pt x="9450191" y="3964789"/>
                </a:cubicBezTo>
                <a:cubicBezTo>
                  <a:pt x="9443850" y="3968421"/>
                  <a:pt x="9447549" y="3970237"/>
                  <a:pt x="9457588" y="3969458"/>
                </a:cubicBezTo>
                <a:cubicBezTo>
                  <a:pt x="9468684" y="3968680"/>
                  <a:pt x="9476610" y="3964789"/>
                  <a:pt x="9475553" y="3960379"/>
                </a:cubicBezTo>
                <a:cubicBezTo>
                  <a:pt x="9475025" y="3955191"/>
                  <a:pt x="9481366" y="3950781"/>
                  <a:pt x="9489292" y="3950003"/>
                </a:cubicBezTo>
                <a:cubicBezTo>
                  <a:pt x="9501973" y="3949225"/>
                  <a:pt x="9501973" y="3950781"/>
                  <a:pt x="9492462" y="3958044"/>
                </a:cubicBezTo>
                <a:cubicBezTo>
                  <a:pt x="9485593" y="3963752"/>
                  <a:pt x="9483479" y="3967383"/>
                  <a:pt x="9487706" y="3967383"/>
                </a:cubicBezTo>
                <a:cubicBezTo>
                  <a:pt x="9491405" y="3966864"/>
                  <a:pt x="9490877" y="3972572"/>
                  <a:pt x="9486121" y="3979835"/>
                </a:cubicBezTo>
                <a:cubicBezTo>
                  <a:pt x="9472383" y="4000847"/>
                  <a:pt x="9494575" y="3995918"/>
                  <a:pt x="9518353" y="3972572"/>
                </a:cubicBezTo>
                <a:cubicBezTo>
                  <a:pt x="9528921" y="3962454"/>
                  <a:pt x="9534204" y="3954413"/>
                  <a:pt x="9529449" y="3955191"/>
                </a:cubicBezTo>
                <a:cubicBezTo>
                  <a:pt x="9525222" y="3955191"/>
                  <a:pt x="9526807" y="3951560"/>
                  <a:pt x="9532619" y="3946371"/>
                </a:cubicBezTo>
                <a:cubicBezTo>
                  <a:pt x="9536846" y="3943258"/>
                  <a:pt x="9535790" y="3941183"/>
                  <a:pt x="9528921" y="3940405"/>
                </a:cubicBezTo>
                <a:close/>
                <a:moveTo>
                  <a:pt x="1215272" y="3932623"/>
                </a:moveTo>
                <a:cubicBezTo>
                  <a:pt x="1195194" y="3934698"/>
                  <a:pt x="1194137" y="3935476"/>
                  <a:pt x="1209460" y="3940405"/>
                </a:cubicBezTo>
                <a:cubicBezTo>
                  <a:pt x="1232709" y="3948446"/>
                  <a:pt x="1239050" y="3947928"/>
                  <a:pt x="1238521" y="3937811"/>
                </a:cubicBezTo>
                <a:cubicBezTo>
                  <a:pt x="1237993" y="3933401"/>
                  <a:pt x="1227954" y="3931066"/>
                  <a:pt x="1215272" y="3932623"/>
                </a:cubicBezTo>
                <a:close/>
                <a:moveTo>
                  <a:pt x="9505143" y="3916280"/>
                </a:moveTo>
                <a:cubicBezTo>
                  <a:pt x="9499331" y="3916799"/>
                  <a:pt x="9493519" y="3919134"/>
                  <a:pt x="9486650" y="3923025"/>
                </a:cubicBezTo>
                <a:cubicBezTo>
                  <a:pt x="9471326" y="3932363"/>
                  <a:pt x="9473440" y="3933401"/>
                  <a:pt x="9506200" y="3930548"/>
                </a:cubicBezTo>
                <a:cubicBezTo>
                  <a:pt x="9538960" y="3927694"/>
                  <a:pt x="9541074" y="3926138"/>
                  <a:pt x="9523637" y="3919393"/>
                </a:cubicBezTo>
                <a:cubicBezTo>
                  <a:pt x="9516768" y="3917058"/>
                  <a:pt x="9510955" y="3915761"/>
                  <a:pt x="9505143" y="3916280"/>
                </a:cubicBezTo>
                <a:close/>
                <a:moveTo>
                  <a:pt x="9440680" y="3912648"/>
                </a:moveTo>
                <a:cubicBezTo>
                  <a:pt x="9431169" y="3912908"/>
                  <a:pt x="9416902" y="3916021"/>
                  <a:pt x="9398409" y="3921728"/>
                </a:cubicBezTo>
                <a:cubicBezTo>
                  <a:pt x="9384671" y="3926138"/>
                  <a:pt x="9375688" y="3932623"/>
                  <a:pt x="9378330" y="3936254"/>
                </a:cubicBezTo>
                <a:cubicBezTo>
                  <a:pt x="9384671" y="3944815"/>
                  <a:pt x="9407391" y="3943518"/>
                  <a:pt x="9406335" y="3934179"/>
                </a:cubicBezTo>
                <a:cubicBezTo>
                  <a:pt x="9406335" y="3930548"/>
                  <a:pt x="9417959" y="3927434"/>
                  <a:pt x="9431697" y="3928213"/>
                </a:cubicBezTo>
                <a:cubicBezTo>
                  <a:pt x="9447021" y="3928991"/>
                  <a:pt x="9456003" y="3926138"/>
                  <a:pt x="9455475" y="3920171"/>
                </a:cubicBezTo>
                <a:cubicBezTo>
                  <a:pt x="9454946" y="3915242"/>
                  <a:pt x="9450191" y="3912648"/>
                  <a:pt x="9440680" y="3912648"/>
                </a:cubicBezTo>
                <a:close/>
                <a:moveTo>
                  <a:pt x="9589157" y="3889821"/>
                </a:moveTo>
                <a:cubicBezTo>
                  <a:pt x="9581759" y="3890340"/>
                  <a:pt x="9578589" y="3894749"/>
                  <a:pt x="9582288" y="3899159"/>
                </a:cubicBezTo>
                <a:cubicBezTo>
                  <a:pt x="9585458" y="3903569"/>
                  <a:pt x="9593912" y="3906423"/>
                  <a:pt x="9600781" y="3905644"/>
                </a:cubicBezTo>
                <a:cubicBezTo>
                  <a:pt x="9607122" y="3904866"/>
                  <a:pt x="9610292" y="3901234"/>
                  <a:pt x="9607122" y="3896824"/>
                </a:cubicBezTo>
                <a:cubicBezTo>
                  <a:pt x="9603952" y="3892415"/>
                  <a:pt x="9595497" y="3889042"/>
                  <a:pt x="9589157" y="3889821"/>
                </a:cubicBezTo>
                <a:close/>
                <a:moveTo>
                  <a:pt x="9475025" y="3886967"/>
                </a:moveTo>
                <a:cubicBezTo>
                  <a:pt x="9471855" y="3884632"/>
                  <a:pt x="9464986" y="3884892"/>
                  <a:pt x="9459173" y="3887746"/>
                </a:cubicBezTo>
                <a:cubicBezTo>
                  <a:pt x="9453361" y="3891377"/>
                  <a:pt x="9455475" y="3892415"/>
                  <a:pt x="9464986" y="3892415"/>
                </a:cubicBezTo>
                <a:cubicBezTo>
                  <a:pt x="9473440" y="3891636"/>
                  <a:pt x="9477667" y="3889821"/>
                  <a:pt x="9475025" y="3886967"/>
                </a:cubicBezTo>
                <a:close/>
                <a:moveTo>
                  <a:pt x="9727066" y="3877369"/>
                </a:moveTo>
                <a:cubicBezTo>
                  <a:pt x="9722839" y="3878407"/>
                  <a:pt x="9717027" y="3882038"/>
                  <a:pt x="9711743" y="3888005"/>
                </a:cubicBezTo>
                <a:cubicBezTo>
                  <a:pt x="9705402" y="3896824"/>
                  <a:pt x="9702760" y="3896824"/>
                  <a:pt x="9702232" y="3889042"/>
                </a:cubicBezTo>
                <a:cubicBezTo>
                  <a:pt x="9701703" y="3881779"/>
                  <a:pt x="9688494" y="3881001"/>
                  <a:pt x="9659961" y="3885411"/>
                </a:cubicBezTo>
                <a:cubicBezTo>
                  <a:pt x="9620332" y="3891118"/>
                  <a:pt x="9601838" y="3905644"/>
                  <a:pt x="9638297" y="3902013"/>
                </a:cubicBezTo>
                <a:cubicBezTo>
                  <a:pt x="9675284" y="3898381"/>
                  <a:pt x="9639882" y="3916540"/>
                  <a:pt x="9599196" y="3922246"/>
                </a:cubicBezTo>
                <a:cubicBezTo>
                  <a:pt x="9588628" y="3923803"/>
                  <a:pt x="9581231" y="3928991"/>
                  <a:pt x="9581231" y="3933401"/>
                </a:cubicBezTo>
                <a:cubicBezTo>
                  <a:pt x="9582816" y="3946371"/>
                  <a:pt x="9668943" y="3928213"/>
                  <a:pt x="9705930" y="3907201"/>
                </a:cubicBezTo>
                <a:cubicBezTo>
                  <a:pt x="9721782" y="3897603"/>
                  <a:pt x="9734992" y="3887746"/>
                  <a:pt x="9734992" y="3883336"/>
                </a:cubicBezTo>
                <a:cubicBezTo>
                  <a:pt x="9734463" y="3878147"/>
                  <a:pt x="9731293" y="3876332"/>
                  <a:pt x="9727066" y="3877369"/>
                </a:cubicBezTo>
                <a:close/>
                <a:moveTo>
                  <a:pt x="2072317" y="3854022"/>
                </a:moveTo>
                <a:cubicBezTo>
                  <a:pt x="2066504" y="3851688"/>
                  <a:pt x="2056994" y="3852726"/>
                  <a:pt x="2052238" y="3855579"/>
                </a:cubicBezTo>
                <a:cubicBezTo>
                  <a:pt x="2046426" y="3858432"/>
                  <a:pt x="2051710" y="3859989"/>
                  <a:pt x="2062277" y="3859211"/>
                </a:cubicBezTo>
                <a:cubicBezTo>
                  <a:pt x="2073902" y="3857654"/>
                  <a:pt x="2078129" y="3855320"/>
                  <a:pt x="2072317" y="3854022"/>
                </a:cubicBezTo>
                <a:close/>
                <a:moveTo>
                  <a:pt x="1899534" y="3850391"/>
                </a:moveTo>
                <a:cubicBezTo>
                  <a:pt x="1892665" y="3851169"/>
                  <a:pt x="1888438" y="3854801"/>
                  <a:pt x="1892137" y="3859211"/>
                </a:cubicBezTo>
                <a:cubicBezTo>
                  <a:pt x="1895307" y="3863620"/>
                  <a:pt x="1899534" y="3866993"/>
                  <a:pt x="1901119" y="3866993"/>
                </a:cubicBezTo>
                <a:cubicBezTo>
                  <a:pt x="1903233" y="3866993"/>
                  <a:pt x="1906403" y="3863102"/>
                  <a:pt x="1908517" y="3857914"/>
                </a:cubicBezTo>
                <a:cubicBezTo>
                  <a:pt x="1911159" y="3853504"/>
                  <a:pt x="1906932" y="3849612"/>
                  <a:pt x="1899534" y="3850391"/>
                </a:cubicBezTo>
                <a:close/>
                <a:moveTo>
                  <a:pt x="1338387" y="3838199"/>
                </a:moveTo>
                <a:cubicBezTo>
                  <a:pt x="1315666" y="3836383"/>
                  <a:pt x="1253845" y="3844424"/>
                  <a:pt x="1230596" y="3853504"/>
                </a:cubicBezTo>
                <a:lnTo>
                  <a:pt x="1211045" y="3862324"/>
                </a:lnTo>
                <a:lnTo>
                  <a:pt x="1232181" y="3865177"/>
                </a:lnTo>
                <a:cubicBezTo>
                  <a:pt x="1251731" y="3868809"/>
                  <a:pt x="1294530" y="3868809"/>
                  <a:pt x="1365334" y="3865177"/>
                </a:cubicBezTo>
                <a:cubicBezTo>
                  <a:pt x="1386470" y="3864399"/>
                  <a:pt x="1390697" y="3862324"/>
                  <a:pt x="1381186" y="3857136"/>
                </a:cubicBezTo>
                <a:cubicBezTo>
                  <a:pt x="1373789" y="3852726"/>
                  <a:pt x="1360579" y="3850391"/>
                  <a:pt x="1351068" y="3851169"/>
                </a:cubicBezTo>
                <a:cubicBezTo>
                  <a:pt x="1337330" y="3851947"/>
                  <a:pt x="1336801" y="3850650"/>
                  <a:pt x="1346312" y="3843387"/>
                </a:cubicBezTo>
                <a:cubicBezTo>
                  <a:pt x="1349483" y="3840274"/>
                  <a:pt x="1346312" y="3838718"/>
                  <a:pt x="1338387" y="3838199"/>
                </a:cubicBezTo>
                <a:close/>
                <a:moveTo>
                  <a:pt x="1459916" y="3823931"/>
                </a:moveTo>
                <a:cubicBezTo>
                  <a:pt x="1451462" y="3825228"/>
                  <a:pt x="1446178" y="3828601"/>
                  <a:pt x="1449348" y="3833010"/>
                </a:cubicBezTo>
                <a:cubicBezTo>
                  <a:pt x="1453047" y="3837420"/>
                  <a:pt x="1460973" y="3841312"/>
                  <a:pt x="1467313" y="3840533"/>
                </a:cubicBezTo>
                <a:cubicBezTo>
                  <a:pt x="1474182" y="3839755"/>
                  <a:pt x="1478409" y="3835345"/>
                  <a:pt x="1478409" y="3830935"/>
                </a:cubicBezTo>
                <a:cubicBezTo>
                  <a:pt x="1477353" y="3826006"/>
                  <a:pt x="1469427" y="3823153"/>
                  <a:pt x="1459916" y="3823931"/>
                </a:cubicBezTo>
                <a:close/>
                <a:moveTo>
                  <a:pt x="9458117" y="3814333"/>
                </a:moveTo>
                <a:cubicBezTo>
                  <a:pt x="9441208" y="3822894"/>
                  <a:pt x="9444379" y="3827304"/>
                  <a:pt x="9463929" y="3824969"/>
                </a:cubicBezTo>
                <a:cubicBezTo>
                  <a:pt x="9473440" y="3824191"/>
                  <a:pt x="9478724" y="3820040"/>
                  <a:pt x="9475553" y="3816408"/>
                </a:cubicBezTo>
                <a:cubicBezTo>
                  <a:pt x="9471855" y="3811998"/>
                  <a:pt x="9464457" y="3811480"/>
                  <a:pt x="9458117" y="3814333"/>
                </a:cubicBezTo>
                <a:close/>
                <a:moveTo>
                  <a:pt x="1371675" y="3797991"/>
                </a:moveTo>
                <a:cubicBezTo>
                  <a:pt x="1364278" y="3798769"/>
                  <a:pt x="1358994" y="3803179"/>
                  <a:pt x="1360050" y="3807589"/>
                </a:cubicBezTo>
                <a:cubicBezTo>
                  <a:pt x="1360050" y="3812518"/>
                  <a:pt x="1366391" y="3815890"/>
                  <a:pt x="1373260" y="3815112"/>
                </a:cubicBezTo>
                <a:cubicBezTo>
                  <a:pt x="1379601" y="3814333"/>
                  <a:pt x="1384356" y="3809923"/>
                  <a:pt x="1384356" y="3805514"/>
                </a:cubicBezTo>
                <a:cubicBezTo>
                  <a:pt x="1383828" y="3801104"/>
                  <a:pt x="1378016" y="3797212"/>
                  <a:pt x="1371675" y="3797991"/>
                </a:cubicBezTo>
                <a:close/>
                <a:moveTo>
                  <a:pt x="2065976" y="3774904"/>
                </a:moveTo>
                <a:cubicBezTo>
                  <a:pt x="2052767" y="3773347"/>
                  <a:pt x="2017893" y="3778535"/>
                  <a:pt x="2011024" y="3785798"/>
                </a:cubicBezTo>
                <a:cubicBezTo>
                  <a:pt x="1999928" y="3795137"/>
                  <a:pt x="2003626" y="3795916"/>
                  <a:pt x="2032688" y="3789430"/>
                </a:cubicBezTo>
                <a:cubicBezTo>
                  <a:pt x="2052238" y="3785020"/>
                  <a:pt x="2069147" y="3780092"/>
                  <a:pt x="2070203" y="3779313"/>
                </a:cubicBezTo>
                <a:cubicBezTo>
                  <a:pt x="2072317" y="3776979"/>
                  <a:pt x="2070203" y="3775682"/>
                  <a:pt x="2065976" y="3774904"/>
                </a:cubicBezTo>
                <a:close/>
                <a:moveTo>
                  <a:pt x="9538432" y="3767900"/>
                </a:moveTo>
                <a:cubicBezTo>
                  <a:pt x="9536846" y="3767900"/>
                  <a:pt x="9533676" y="3775941"/>
                  <a:pt x="9532619" y="3785280"/>
                </a:cubicBezTo>
                <a:cubicBezTo>
                  <a:pt x="9531034" y="3794878"/>
                  <a:pt x="9533148" y="3801882"/>
                  <a:pt x="9536846" y="3801882"/>
                </a:cubicBezTo>
                <a:cubicBezTo>
                  <a:pt x="9541074" y="3801363"/>
                  <a:pt x="9543715" y="3793062"/>
                  <a:pt x="9543187" y="3783723"/>
                </a:cubicBezTo>
                <a:cubicBezTo>
                  <a:pt x="9541602" y="3774904"/>
                  <a:pt x="9540017" y="3767121"/>
                  <a:pt x="9538432" y="3767900"/>
                </a:cubicBezTo>
                <a:close/>
                <a:moveTo>
                  <a:pt x="1989888" y="3740143"/>
                </a:moveTo>
                <a:cubicBezTo>
                  <a:pt x="1986718" y="3740143"/>
                  <a:pt x="1978792" y="3746888"/>
                  <a:pt x="1972980" y="3754670"/>
                </a:cubicBezTo>
                <a:cubicBezTo>
                  <a:pt x="1966111" y="3761933"/>
                  <a:pt x="1965054" y="3767900"/>
                  <a:pt x="1969281" y="3767900"/>
                </a:cubicBezTo>
                <a:cubicBezTo>
                  <a:pt x="1973508" y="3767121"/>
                  <a:pt x="1981434" y="3760377"/>
                  <a:pt x="1986718" y="3753113"/>
                </a:cubicBezTo>
                <a:cubicBezTo>
                  <a:pt x="1990945" y="3745850"/>
                  <a:pt x="1993587" y="3740143"/>
                  <a:pt x="1989888" y="3740143"/>
                </a:cubicBezTo>
                <a:close/>
                <a:moveTo>
                  <a:pt x="1180399" y="3726135"/>
                </a:moveTo>
                <a:cubicBezTo>
                  <a:pt x="1178814" y="3726913"/>
                  <a:pt x="1177757" y="3728729"/>
                  <a:pt x="1178285" y="3731323"/>
                </a:cubicBezTo>
                <a:cubicBezTo>
                  <a:pt x="1178814" y="3735733"/>
                  <a:pt x="1182512" y="3740143"/>
                  <a:pt x="1186739" y="3739365"/>
                </a:cubicBezTo>
                <a:cubicBezTo>
                  <a:pt x="1192023" y="3738586"/>
                  <a:pt x="1195722" y="3737030"/>
                  <a:pt x="1194665" y="3734955"/>
                </a:cubicBezTo>
                <a:cubicBezTo>
                  <a:pt x="1194665" y="3732880"/>
                  <a:pt x="1191495" y="3729248"/>
                  <a:pt x="1186211" y="3726913"/>
                </a:cubicBezTo>
                <a:cubicBezTo>
                  <a:pt x="1183569" y="3725616"/>
                  <a:pt x="1181455" y="3725357"/>
                  <a:pt x="1180399" y="3726135"/>
                </a:cubicBezTo>
                <a:close/>
                <a:moveTo>
                  <a:pt x="1306155" y="3719909"/>
                </a:moveTo>
                <a:cubicBezTo>
                  <a:pt x="1280264" y="3720168"/>
                  <a:pt x="1252788" y="3721984"/>
                  <a:pt x="1237993" y="3725097"/>
                </a:cubicBezTo>
                <a:cubicBezTo>
                  <a:pt x="1222670" y="3727951"/>
                  <a:pt x="1227954" y="3744034"/>
                  <a:pt x="1243805" y="3742478"/>
                </a:cubicBezTo>
                <a:cubicBezTo>
                  <a:pt x="1253845" y="3741699"/>
                  <a:pt x="1255430" y="3743515"/>
                  <a:pt x="1249089" y="3751557"/>
                </a:cubicBezTo>
                <a:cubicBezTo>
                  <a:pt x="1242220" y="3759598"/>
                  <a:pt x="1243805" y="3764527"/>
                  <a:pt x="1252259" y="3772569"/>
                </a:cubicBezTo>
                <a:cubicBezTo>
                  <a:pt x="1267054" y="3784242"/>
                  <a:pt x="1302985" y="3783723"/>
                  <a:pt x="1294530" y="3771531"/>
                </a:cubicBezTo>
                <a:cubicBezTo>
                  <a:pt x="1290832" y="3767121"/>
                  <a:pt x="1299286" y="3762452"/>
                  <a:pt x="1313552" y="3761155"/>
                </a:cubicBezTo>
                <a:cubicBezTo>
                  <a:pt x="1338915" y="3758820"/>
                  <a:pt x="1355823" y="3769975"/>
                  <a:pt x="1338915" y="3778535"/>
                </a:cubicBezTo>
                <a:cubicBezTo>
                  <a:pt x="1333103" y="3781388"/>
                  <a:pt x="1338915" y="3783723"/>
                  <a:pt x="1350540" y="3782945"/>
                </a:cubicBezTo>
                <a:cubicBezTo>
                  <a:pt x="1362692" y="3781388"/>
                  <a:pt x="1375374" y="3777238"/>
                  <a:pt x="1377487" y="3772309"/>
                </a:cubicBezTo>
                <a:cubicBezTo>
                  <a:pt x="1379601" y="3767900"/>
                  <a:pt x="1374845" y="3763230"/>
                  <a:pt x="1366391" y="3764008"/>
                </a:cubicBezTo>
                <a:cubicBezTo>
                  <a:pt x="1358465" y="3764008"/>
                  <a:pt x="1362692" y="3760377"/>
                  <a:pt x="1375902" y="3755188"/>
                </a:cubicBezTo>
                <a:cubicBezTo>
                  <a:pt x="1397038" y="3747925"/>
                  <a:pt x="1393339" y="3747406"/>
                  <a:pt x="1354238" y="3748703"/>
                </a:cubicBezTo>
                <a:cubicBezTo>
                  <a:pt x="1329404" y="3750260"/>
                  <a:pt x="1317780" y="3748963"/>
                  <a:pt x="1329404" y="3746109"/>
                </a:cubicBezTo>
                <a:cubicBezTo>
                  <a:pt x="1340500" y="3742478"/>
                  <a:pt x="1355295" y="3737808"/>
                  <a:pt x="1361636" y="3734955"/>
                </a:cubicBezTo>
                <a:cubicBezTo>
                  <a:pt x="1372203" y="3729767"/>
                  <a:pt x="1372203" y="3728470"/>
                  <a:pt x="1360579" y="3723541"/>
                </a:cubicBezTo>
                <a:cubicBezTo>
                  <a:pt x="1354767" y="3720947"/>
                  <a:pt x="1331518" y="3719650"/>
                  <a:pt x="1306155" y="3719909"/>
                </a:cubicBezTo>
                <a:close/>
                <a:moveTo>
                  <a:pt x="8650741" y="3702270"/>
                </a:moveTo>
                <a:cubicBezTo>
                  <a:pt x="8644400" y="3701491"/>
                  <a:pt x="8638059" y="3702270"/>
                  <a:pt x="8633832" y="3704086"/>
                </a:cubicBezTo>
                <a:cubicBezTo>
                  <a:pt x="8625378" y="3706939"/>
                  <a:pt x="8612697" y="3711089"/>
                  <a:pt x="8605828" y="3711868"/>
                </a:cubicBezTo>
                <a:cubicBezTo>
                  <a:pt x="8592090" y="3714721"/>
                  <a:pt x="8643343" y="3721984"/>
                  <a:pt x="8668706" y="3720688"/>
                </a:cubicBezTo>
                <a:cubicBezTo>
                  <a:pt x="8685614" y="3719909"/>
                  <a:pt x="8685614" y="3719650"/>
                  <a:pt x="8668177" y="3708755"/>
                </a:cubicBezTo>
                <a:cubicBezTo>
                  <a:pt x="8662894" y="3705382"/>
                  <a:pt x="8656553" y="3703307"/>
                  <a:pt x="8650741" y="3702270"/>
                </a:cubicBezTo>
                <a:close/>
                <a:moveTo>
                  <a:pt x="1203648" y="3670362"/>
                </a:moveTo>
                <a:cubicBezTo>
                  <a:pt x="1188853" y="3671660"/>
                  <a:pt x="1187796" y="3673216"/>
                  <a:pt x="1198892" y="3678923"/>
                </a:cubicBezTo>
                <a:cubicBezTo>
                  <a:pt x="1215801" y="3687743"/>
                  <a:pt x="1224255" y="3687224"/>
                  <a:pt x="1223198" y="3677107"/>
                </a:cubicBezTo>
                <a:cubicBezTo>
                  <a:pt x="1222670" y="3671919"/>
                  <a:pt x="1213687" y="3668806"/>
                  <a:pt x="1203648" y="3670362"/>
                </a:cubicBezTo>
                <a:close/>
                <a:moveTo>
                  <a:pt x="9572248" y="3663099"/>
                </a:moveTo>
                <a:cubicBezTo>
                  <a:pt x="9552698" y="3664656"/>
                  <a:pt x="9533148" y="3674772"/>
                  <a:pt x="9534204" y="3684111"/>
                </a:cubicBezTo>
                <a:cubicBezTo>
                  <a:pt x="9534733" y="3694228"/>
                  <a:pt x="9543187" y="3692153"/>
                  <a:pt x="9566436" y="3675291"/>
                </a:cubicBezTo>
                <a:cubicBezTo>
                  <a:pt x="9580174" y="3665952"/>
                  <a:pt x="9581759" y="3662321"/>
                  <a:pt x="9572248" y="3663099"/>
                </a:cubicBezTo>
                <a:close/>
                <a:moveTo>
                  <a:pt x="9517824" y="3662580"/>
                </a:moveTo>
                <a:cubicBezTo>
                  <a:pt x="9516768" y="3663618"/>
                  <a:pt x="9516239" y="3666212"/>
                  <a:pt x="9516239" y="3671141"/>
                </a:cubicBezTo>
                <a:cubicBezTo>
                  <a:pt x="9517296" y="3679701"/>
                  <a:pt x="9519410" y="3685149"/>
                  <a:pt x="9522052" y="3682036"/>
                </a:cubicBezTo>
                <a:cubicBezTo>
                  <a:pt x="9524165" y="3679182"/>
                  <a:pt x="9524694" y="3671660"/>
                  <a:pt x="9521523" y="3665952"/>
                </a:cubicBezTo>
                <a:cubicBezTo>
                  <a:pt x="9519938" y="3662580"/>
                  <a:pt x="9518353" y="3661802"/>
                  <a:pt x="9517824" y="3662580"/>
                </a:cubicBezTo>
                <a:close/>
                <a:moveTo>
                  <a:pt x="9612406" y="3658689"/>
                </a:moveTo>
                <a:cubicBezTo>
                  <a:pt x="9601310" y="3659468"/>
                  <a:pt x="9598668" y="3663877"/>
                  <a:pt x="9602366" y="3672697"/>
                </a:cubicBezTo>
                <a:cubicBezTo>
                  <a:pt x="9606594" y="3680739"/>
                  <a:pt x="9602895" y="3684630"/>
                  <a:pt x="9589685" y="3686964"/>
                </a:cubicBezTo>
                <a:cubicBezTo>
                  <a:pt x="9580703" y="3687743"/>
                  <a:pt x="9564323" y="3692931"/>
                  <a:pt x="9555868" y="3698119"/>
                </a:cubicBezTo>
                <a:cubicBezTo>
                  <a:pt x="9541074" y="3705901"/>
                  <a:pt x="9541602" y="3706680"/>
                  <a:pt x="9560624" y="3705123"/>
                </a:cubicBezTo>
                <a:cubicBezTo>
                  <a:pt x="9571192" y="3704345"/>
                  <a:pt x="9594969" y="3695266"/>
                  <a:pt x="9610821" y="3685668"/>
                </a:cubicBezTo>
                <a:cubicBezTo>
                  <a:pt x="9641467" y="3667509"/>
                  <a:pt x="9640939" y="3655836"/>
                  <a:pt x="9612406" y="3658689"/>
                </a:cubicBezTo>
                <a:close/>
                <a:moveTo>
                  <a:pt x="9804739" y="3651944"/>
                </a:moveTo>
                <a:cubicBezTo>
                  <a:pt x="9799455" y="3651944"/>
                  <a:pt x="9791529" y="3652982"/>
                  <a:pt x="9781490" y="3655058"/>
                </a:cubicBezTo>
                <a:cubicBezTo>
                  <a:pt x="9762468" y="3658689"/>
                  <a:pt x="9741332" y="3666731"/>
                  <a:pt x="9736577" y="3672697"/>
                </a:cubicBezTo>
                <a:cubicBezTo>
                  <a:pt x="9730765" y="3678404"/>
                  <a:pt x="9715970" y="3686964"/>
                  <a:pt x="9703817" y="3692153"/>
                </a:cubicBezTo>
                <a:cubicBezTo>
                  <a:pt x="9682681" y="3700713"/>
                  <a:pt x="9683210" y="3701751"/>
                  <a:pt x="9715970" y="3699676"/>
                </a:cubicBezTo>
                <a:cubicBezTo>
                  <a:pt x="9734992" y="3698119"/>
                  <a:pt x="9750843" y="3692672"/>
                  <a:pt x="9750315" y="3687743"/>
                </a:cubicBezTo>
                <a:cubicBezTo>
                  <a:pt x="9749787" y="3683333"/>
                  <a:pt x="9756127" y="3678923"/>
                  <a:pt x="9764053" y="3678145"/>
                </a:cubicBezTo>
                <a:cubicBezTo>
                  <a:pt x="9776734" y="3677366"/>
                  <a:pt x="9776206" y="3678404"/>
                  <a:pt x="9766695" y="3686446"/>
                </a:cubicBezTo>
                <a:cubicBezTo>
                  <a:pt x="9760354" y="3691634"/>
                  <a:pt x="9758769" y="3695525"/>
                  <a:pt x="9763525" y="3695525"/>
                </a:cubicBezTo>
                <a:cubicBezTo>
                  <a:pt x="9767752" y="3695525"/>
                  <a:pt x="9764053" y="3700194"/>
                  <a:pt x="9754014" y="3705123"/>
                </a:cubicBezTo>
                <a:cubicBezTo>
                  <a:pt x="9743446" y="3710311"/>
                  <a:pt x="9729708" y="3712646"/>
                  <a:pt x="9723367" y="3711089"/>
                </a:cubicBezTo>
                <a:cubicBezTo>
                  <a:pt x="9715441" y="3708236"/>
                  <a:pt x="9711214" y="3711868"/>
                  <a:pt x="9711743" y="3720688"/>
                </a:cubicBezTo>
                <a:cubicBezTo>
                  <a:pt x="9712271" y="3727951"/>
                  <a:pt x="9718083" y="3733658"/>
                  <a:pt x="9724952" y="3732880"/>
                </a:cubicBezTo>
                <a:cubicBezTo>
                  <a:pt x="9731293" y="3732101"/>
                  <a:pt x="9738690" y="3734436"/>
                  <a:pt x="9740804" y="3738068"/>
                </a:cubicBezTo>
                <a:cubicBezTo>
                  <a:pt x="9743446" y="3740921"/>
                  <a:pt x="9723367" y="3745850"/>
                  <a:pt x="9696419" y="3747925"/>
                </a:cubicBezTo>
                <a:cubicBezTo>
                  <a:pt x="9670528" y="3751038"/>
                  <a:pt x="9647808" y="3750519"/>
                  <a:pt x="9647808" y="3746888"/>
                </a:cubicBezTo>
                <a:cubicBezTo>
                  <a:pt x="9647279" y="3743256"/>
                  <a:pt x="9641467" y="3740921"/>
                  <a:pt x="9634598" y="3741699"/>
                </a:cubicBezTo>
                <a:cubicBezTo>
                  <a:pt x="9627729" y="3742478"/>
                  <a:pt x="9622445" y="3746628"/>
                  <a:pt x="9623502" y="3751557"/>
                </a:cubicBezTo>
                <a:cubicBezTo>
                  <a:pt x="9624030" y="3757523"/>
                  <a:pt x="9615576" y="3759858"/>
                  <a:pt x="9603423" y="3758302"/>
                </a:cubicBezTo>
                <a:cubicBezTo>
                  <a:pt x="9580174" y="3754670"/>
                  <a:pt x="9571720" y="3763490"/>
                  <a:pt x="9583345" y="3779313"/>
                </a:cubicBezTo>
                <a:cubicBezTo>
                  <a:pt x="9589685" y="3787355"/>
                  <a:pt x="9594969" y="3787355"/>
                  <a:pt x="9607122" y="3778535"/>
                </a:cubicBezTo>
                <a:cubicBezTo>
                  <a:pt x="9628257" y="3764786"/>
                  <a:pt x="9632485" y="3764786"/>
                  <a:pt x="9634070" y="3779313"/>
                </a:cubicBezTo>
                <a:cubicBezTo>
                  <a:pt x="9634598" y="3786577"/>
                  <a:pt x="9639354" y="3791765"/>
                  <a:pt x="9644109" y="3791765"/>
                </a:cubicBezTo>
                <a:cubicBezTo>
                  <a:pt x="9649393" y="3790987"/>
                  <a:pt x="9650450" y="3784242"/>
                  <a:pt x="9647279" y="3777757"/>
                </a:cubicBezTo>
                <a:cubicBezTo>
                  <a:pt x="9643581" y="3769715"/>
                  <a:pt x="9645166" y="3765565"/>
                  <a:pt x="9651507" y="3767900"/>
                </a:cubicBezTo>
                <a:cubicBezTo>
                  <a:pt x="9657319" y="3768678"/>
                  <a:pt x="9664188" y="3778016"/>
                  <a:pt x="9666830" y="3788133"/>
                </a:cubicBezTo>
                <a:cubicBezTo>
                  <a:pt x="9668943" y="3798250"/>
                  <a:pt x="9674227" y="3804216"/>
                  <a:pt x="9677397" y="3801104"/>
                </a:cubicBezTo>
                <a:cubicBezTo>
                  <a:pt x="9681096" y="3798250"/>
                  <a:pt x="9699590" y="3793062"/>
                  <a:pt x="9718612" y="3789430"/>
                </a:cubicBezTo>
                <a:cubicBezTo>
                  <a:pt x="9754014" y="3782167"/>
                  <a:pt x="9767752" y="3768418"/>
                  <a:pt x="9758241" y="3749741"/>
                </a:cubicBezTo>
                <a:cubicBezTo>
                  <a:pt x="9755070" y="3743774"/>
                  <a:pt x="9757712" y="3738846"/>
                  <a:pt x="9763525" y="3738068"/>
                </a:cubicBezTo>
                <a:cubicBezTo>
                  <a:pt x="9769337" y="3737290"/>
                  <a:pt x="9771450" y="3734955"/>
                  <a:pt x="9768280" y="3732101"/>
                </a:cubicBezTo>
                <a:cubicBezTo>
                  <a:pt x="9765638" y="3730026"/>
                  <a:pt x="9771450" y="3718353"/>
                  <a:pt x="9780961" y="3707458"/>
                </a:cubicBezTo>
                <a:cubicBezTo>
                  <a:pt x="9791001" y="3696044"/>
                  <a:pt x="9799455" y="3681258"/>
                  <a:pt x="9800512" y="3674513"/>
                </a:cubicBezTo>
                <a:cubicBezTo>
                  <a:pt x="9801040" y="3667250"/>
                  <a:pt x="9805267" y="3658689"/>
                  <a:pt x="9810023" y="3655058"/>
                </a:cubicBezTo>
                <a:cubicBezTo>
                  <a:pt x="9812136" y="3652982"/>
                  <a:pt x="9810023" y="3651944"/>
                  <a:pt x="9804739" y="3651944"/>
                </a:cubicBezTo>
                <a:close/>
                <a:moveTo>
                  <a:pt x="472359" y="3650129"/>
                </a:moveTo>
                <a:cubicBezTo>
                  <a:pt x="468132" y="3649350"/>
                  <a:pt x="463377" y="3650388"/>
                  <a:pt x="461263" y="3653501"/>
                </a:cubicBezTo>
                <a:cubicBezTo>
                  <a:pt x="460207" y="3657133"/>
                  <a:pt x="463905" y="3660246"/>
                  <a:pt x="470246" y="3660246"/>
                </a:cubicBezTo>
                <a:cubicBezTo>
                  <a:pt x="476587" y="3659727"/>
                  <a:pt x="481871" y="3658170"/>
                  <a:pt x="481871" y="3656873"/>
                </a:cubicBezTo>
                <a:cubicBezTo>
                  <a:pt x="481342" y="3653242"/>
                  <a:pt x="477115" y="3650648"/>
                  <a:pt x="472359" y="3650129"/>
                </a:cubicBezTo>
                <a:close/>
                <a:moveTo>
                  <a:pt x="9562737" y="3634046"/>
                </a:moveTo>
                <a:cubicBezTo>
                  <a:pt x="9562737" y="3632748"/>
                  <a:pt x="9554812" y="3634046"/>
                  <a:pt x="9546357" y="3636899"/>
                </a:cubicBezTo>
                <a:cubicBezTo>
                  <a:pt x="9537375" y="3640531"/>
                  <a:pt x="9529977" y="3646497"/>
                  <a:pt x="9531034" y="3650907"/>
                </a:cubicBezTo>
                <a:cubicBezTo>
                  <a:pt x="9531034" y="3655058"/>
                  <a:pt x="9538960" y="3653760"/>
                  <a:pt x="9546886" y="3648054"/>
                </a:cubicBezTo>
                <a:cubicBezTo>
                  <a:pt x="9555868" y="3642087"/>
                  <a:pt x="9562737" y="3636380"/>
                  <a:pt x="9562737" y="3634046"/>
                </a:cubicBezTo>
                <a:close/>
                <a:moveTo>
                  <a:pt x="925188" y="3629895"/>
                </a:moveTo>
                <a:cubicBezTo>
                  <a:pt x="919904" y="3626782"/>
                  <a:pt x="895598" y="3633786"/>
                  <a:pt x="875519" y="3646497"/>
                </a:cubicBezTo>
                <a:lnTo>
                  <a:pt x="852270" y="3661024"/>
                </a:lnTo>
                <a:lnTo>
                  <a:pt x="885030" y="3652723"/>
                </a:lnTo>
                <a:cubicBezTo>
                  <a:pt x="902467" y="3648313"/>
                  <a:pt x="920432" y="3640531"/>
                  <a:pt x="924131" y="3636121"/>
                </a:cubicBezTo>
                <a:cubicBezTo>
                  <a:pt x="927301" y="3632748"/>
                  <a:pt x="927301" y="3630673"/>
                  <a:pt x="925188" y="3629895"/>
                </a:cubicBezTo>
                <a:close/>
                <a:moveTo>
                  <a:pt x="9659432" y="3616665"/>
                </a:moveTo>
                <a:cubicBezTo>
                  <a:pt x="9644109" y="3617444"/>
                  <a:pt x="9636183" y="3621594"/>
                  <a:pt x="9637240" y="3628858"/>
                </a:cubicBezTo>
                <a:cubicBezTo>
                  <a:pt x="9637768" y="3635602"/>
                  <a:pt x="9634070" y="3638196"/>
                  <a:pt x="9628786" y="3636121"/>
                </a:cubicBezTo>
                <a:cubicBezTo>
                  <a:pt x="9624559" y="3633267"/>
                  <a:pt x="9620860" y="3635342"/>
                  <a:pt x="9620860" y="3640531"/>
                </a:cubicBezTo>
                <a:cubicBezTo>
                  <a:pt x="9621388" y="3645460"/>
                  <a:pt x="9641996" y="3647016"/>
                  <a:pt x="9671585" y="3644941"/>
                </a:cubicBezTo>
                <a:cubicBezTo>
                  <a:pt x="9698533" y="3641828"/>
                  <a:pt x="9720725" y="3636121"/>
                  <a:pt x="9720725" y="3631711"/>
                </a:cubicBezTo>
                <a:cubicBezTo>
                  <a:pt x="9719140" y="3623150"/>
                  <a:pt x="9692721" y="3615887"/>
                  <a:pt x="9659432" y="3616665"/>
                </a:cubicBezTo>
                <a:close/>
                <a:moveTo>
                  <a:pt x="615024" y="3610699"/>
                </a:moveTo>
                <a:cubicBezTo>
                  <a:pt x="613439" y="3611477"/>
                  <a:pt x="613439" y="3613034"/>
                  <a:pt x="615552" y="3615109"/>
                </a:cubicBezTo>
                <a:cubicBezTo>
                  <a:pt x="620308" y="3622372"/>
                  <a:pt x="637216" y="3625485"/>
                  <a:pt x="636688" y="3618222"/>
                </a:cubicBezTo>
                <a:cubicBezTo>
                  <a:pt x="636688" y="3616925"/>
                  <a:pt x="629819" y="3612774"/>
                  <a:pt x="622422" y="3610699"/>
                </a:cubicBezTo>
                <a:cubicBezTo>
                  <a:pt x="618723" y="3609661"/>
                  <a:pt x="616609" y="3609921"/>
                  <a:pt x="615024" y="3610699"/>
                </a:cubicBezTo>
                <a:close/>
                <a:moveTo>
                  <a:pt x="9780433" y="3604732"/>
                </a:moveTo>
                <a:cubicBezTo>
                  <a:pt x="9779376" y="3603436"/>
                  <a:pt x="9777791" y="3603695"/>
                  <a:pt x="9775678" y="3605252"/>
                </a:cubicBezTo>
                <a:cubicBezTo>
                  <a:pt x="9771979" y="3608883"/>
                  <a:pt x="9768809" y="3614331"/>
                  <a:pt x="9769337" y="3618740"/>
                </a:cubicBezTo>
                <a:cubicBezTo>
                  <a:pt x="9769865" y="3630933"/>
                  <a:pt x="9775678" y="3628338"/>
                  <a:pt x="9779905" y="3613034"/>
                </a:cubicBezTo>
                <a:cubicBezTo>
                  <a:pt x="9780961" y="3609142"/>
                  <a:pt x="9781490" y="3606030"/>
                  <a:pt x="9780433" y="3604732"/>
                </a:cubicBezTo>
                <a:close/>
                <a:moveTo>
                  <a:pt x="9742918" y="3595653"/>
                </a:moveTo>
                <a:cubicBezTo>
                  <a:pt x="9738690" y="3596432"/>
                  <a:pt x="9732878" y="3600842"/>
                  <a:pt x="9730765" y="3605252"/>
                </a:cubicBezTo>
                <a:cubicBezTo>
                  <a:pt x="9728123" y="3610180"/>
                  <a:pt x="9730236" y="3613812"/>
                  <a:pt x="9734463" y="3613034"/>
                </a:cubicBezTo>
                <a:cubicBezTo>
                  <a:pt x="9738690" y="3613034"/>
                  <a:pt x="9744503" y="3608624"/>
                  <a:pt x="9746616" y="3603695"/>
                </a:cubicBezTo>
                <a:cubicBezTo>
                  <a:pt x="9749787" y="3598507"/>
                  <a:pt x="9747673" y="3594875"/>
                  <a:pt x="9742918" y="3595653"/>
                </a:cubicBezTo>
                <a:close/>
                <a:moveTo>
                  <a:pt x="654653" y="3594097"/>
                </a:moveTo>
                <a:cubicBezTo>
                  <a:pt x="648313" y="3594875"/>
                  <a:pt x="643029" y="3599285"/>
                  <a:pt x="643029" y="3603695"/>
                </a:cubicBezTo>
                <a:cubicBezTo>
                  <a:pt x="644085" y="3607846"/>
                  <a:pt x="649898" y="3609142"/>
                  <a:pt x="656238" y="3605511"/>
                </a:cubicBezTo>
                <a:cubicBezTo>
                  <a:pt x="663107" y="3602657"/>
                  <a:pt x="667863" y="3598507"/>
                  <a:pt x="667863" y="3596432"/>
                </a:cubicBezTo>
                <a:cubicBezTo>
                  <a:pt x="667863" y="3594875"/>
                  <a:pt x="662051" y="3594097"/>
                  <a:pt x="654653" y="3594097"/>
                </a:cubicBezTo>
                <a:close/>
                <a:moveTo>
                  <a:pt x="9643581" y="3590465"/>
                </a:moveTo>
                <a:cubicBezTo>
                  <a:pt x="9637768" y="3588909"/>
                  <a:pt x="9629314" y="3589687"/>
                  <a:pt x="9623502" y="3592540"/>
                </a:cubicBezTo>
                <a:cubicBezTo>
                  <a:pt x="9618218" y="3595394"/>
                  <a:pt x="9622445" y="3597210"/>
                  <a:pt x="9634070" y="3596432"/>
                </a:cubicBezTo>
                <a:cubicBezTo>
                  <a:pt x="9645694" y="3594875"/>
                  <a:pt x="9649921" y="3592540"/>
                  <a:pt x="9643581" y="3590465"/>
                </a:cubicBezTo>
                <a:close/>
                <a:moveTo>
                  <a:pt x="1156621" y="3589687"/>
                </a:moveTo>
                <a:cubicBezTo>
                  <a:pt x="1147110" y="3590465"/>
                  <a:pt x="1142883" y="3594875"/>
                  <a:pt x="1145525" y="3599285"/>
                </a:cubicBezTo>
                <a:cubicBezTo>
                  <a:pt x="1148695" y="3603695"/>
                  <a:pt x="1158735" y="3606289"/>
                  <a:pt x="1168246" y="3605511"/>
                </a:cubicBezTo>
                <a:cubicBezTo>
                  <a:pt x="1177228" y="3604214"/>
                  <a:pt x="1181984" y="3600842"/>
                  <a:pt x="1178285" y="3596432"/>
                </a:cubicBezTo>
                <a:cubicBezTo>
                  <a:pt x="1175115" y="3592022"/>
                  <a:pt x="1165076" y="3588909"/>
                  <a:pt x="1156621" y="3589687"/>
                </a:cubicBezTo>
                <a:close/>
                <a:moveTo>
                  <a:pt x="9666301" y="3586055"/>
                </a:moveTo>
                <a:cubicBezTo>
                  <a:pt x="9661546" y="3586055"/>
                  <a:pt x="9657847" y="3590465"/>
                  <a:pt x="9658376" y="3594875"/>
                </a:cubicBezTo>
                <a:cubicBezTo>
                  <a:pt x="9659432" y="3599804"/>
                  <a:pt x="9665245" y="3602657"/>
                  <a:pt x="9672642" y="3601879"/>
                </a:cubicBezTo>
                <a:cubicBezTo>
                  <a:pt x="9679511" y="3601360"/>
                  <a:pt x="9682681" y="3597728"/>
                  <a:pt x="9678983" y="3593319"/>
                </a:cubicBezTo>
                <a:cubicBezTo>
                  <a:pt x="9676341" y="3588909"/>
                  <a:pt x="9670528" y="3585277"/>
                  <a:pt x="9666301" y="3586055"/>
                </a:cubicBezTo>
                <a:close/>
                <a:moveTo>
                  <a:pt x="8998420" y="3575679"/>
                </a:moveTo>
                <a:cubicBezTo>
                  <a:pt x="8995778" y="3572826"/>
                  <a:pt x="8988380" y="3573604"/>
                  <a:pt x="8982568" y="3576717"/>
                </a:cubicBezTo>
                <a:cubicBezTo>
                  <a:pt x="8976227" y="3579570"/>
                  <a:pt x="8977812" y="3581646"/>
                  <a:pt x="8987323" y="3580867"/>
                </a:cubicBezTo>
                <a:cubicBezTo>
                  <a:pt x="8996306" y="3580867"/>
                  <a:pt x="9001590" y="3578014"/>
                  <a:pt x="8998420" y="3575679"/>
                </a:cubicBezTo>
                <a:close/>
                <a:moveTo>
                  <a:pt x="9721254" y="3575420"/>
                </a:moveTo>
                <a:cubicBezTo>
                  <a:pt x="9718612" y="3573344"/>
                  <a:pt x="9711214" y="3573085"/>
                  <a:pt x="9705402" y="3576717"/>
                </a:cubicBezTo>
                <a:cubicBezTo>
                  <a:pt x="9699590" y="3579570"/>
                  <a:pt x="9700647" y="3581646"/>
                  <a:pt x="9711214" y="3580867"/>
                </a:cubicBezTo>
                <a:cubicBezTo>
                  <a:pt x="9719668" y="3580348"/>
                  <a:pt x="9724424" y="3578273"/>
                  <a:pt x="9721254" y="3575420"/>
                </a:cubicBezTo>
                <a:close/>
                <a:moveTo>
                  <a:pt x="805244" y="3575420"/>
                </a:moveTo>
                <a:cubicBezTo>
                  <a:pt x="801545" y="3572566"/>
                  <a:pt x="794676" y="3572826"/>
                  <a:pt x="788864" y="3575679"/>
                </a:cubicBezTo>
                <a:cubicBezTo>
                  <a:pt x="782523" y="3579311"/>
                  <a:pt x="784636" y="3580867"/>
                  <a:pt x="794147" y="3580089"/>
                </a:cubicBezTo>
                <a:cubicBezTo>
                  <a:pt x="802602" y="3580089"/>
                  <a:pt x="807886" y="3577495"/>
                  <a:pt x="805244" y="3575420"/>
                </a:cubicBezTo>
                <a:close/>
                <a:moveTo>
                  <a:pt x="573876" y="3558749"/>
                </a:moveTo>
                <a:cubicBezTo>
                  <a:pt x="565356" y="3561558"/>
                  <a:pt x="547919" y="3574836"/>
                  <a:pt x="530482" y="3594097"/>
                </a:cubicBezTo>
                <a:lnTo>
                  <a:pt x="499836" y="3627042"/>
                </a:lnTo>
                <a:lnTo>
                  <a:pt x="532067" y="3607067"/>
                </a:lnTo>
                <a:cubicBezTo>
                  <a:pt x="549504" y="3596172"/>
                  <a:pt x="568526" y="3581126"/>
                  <a:pt x="573281" y="3573085"/>
                </a:cubicBezTo>
                <a:cubicBezTo>
                  <a:pt x="578037" y="3565822"/>
                  <a:pt x="579622" y="3561671"/>
                  <a:pt x="579094" y="3559596"/>
                </a:cubicBezTo>
                <a:cubicBezTo>
                  <a:pt x="578565" y="3558040"/>
                  <a:pt x="576716" y="3557813"/>
                  <a:pt x="573876" y="3558749"/>
                </a:cubicBezTo>
                <a:close/>
                <a:moveTo>
                  <a:pt x="9748730" y="3555445"/>
                </a:moveTo>
                <a:cubicBezTo>
                  <a:pt x="9742918" y="3553370"/>
                  <a:pt x="9733407" y="3554926"/>
                  <a:pt x="9728651" y="3557261"/>
                </a:cubicBezTo>
                <a:cubicBezTo>
                  <a:pt x="9722839" y="3560114"/>
                  <a:pt x="9727594" y="3561412"/>
                  <a:pt x="9738690" y="3560634"/>
                </a:cubicBezTo>
                <a:cubicBezTo>
                  <a:pt x="9750315" y="3560114"/>
                  <a:pt x="9754542" y="3557002"/>
                  <a:pt x="9748730" y="3555445"/>
                </a:cubicBezTo>
                <a:close/>
                <a:moveTo>
                  <a:pt x="1096914" y="3553630"/>
                </a:moveTo>
                <a:cubicBezTo>
                  <a:pt x="1085289" y="3547663"/>
                  <a:pt x="1071022" y="3551814"/>
                  <a:pt x="984367" y="3585277"/>
                </a:cubicBezTo>
                <a:cubicBezTo>
                  <a:pt x="935227" y="3604992"/>
                  <a:pt x="937340" y="3620297"/>
                  <a:pt x="987537" y="3609402"/>
                </a:cubicBezTo>
                <a:cubicBezTo>
                  <a:pt x="1005502" y="3605252"/>
                  <a:pt x="1040376" y="3603436"/>
                  <a:pt x="1062568" y="3605511"/>
                </a:cubicBezTo>
                <a:cubicBezTo>
                  <a:pt x="1128617" y="3611477"/>
                  <a:pt x="1135486" y="3609921"/>
                  <a:pt x="1130730" y="3594097"/>
                </a:cubicBezTo>
                <a:cubicBezTo>
                  <a:pt x="1128088" y="3586055"/>
                  <a:pt x="1121748" y="3581126"/>
                  <a:pt x="1115935" y="3583461"/>
                </a:cubicBezTo>
                <a:cubicBezTo>
                  <a:pt x="1110652" y="3584758"/>
                  <a:pt x="1097970" y="3581126"/>
                  <a:pt x="1086874" y="3575420"/>
                </a:cubicBezTo>
                <a:lnTo>
                  <a:pt x="1067852" y="3564265"/>
                </a:lnTo>
                <a:lnTo>
                  <a:pt x="1087931" y="3562190"/>
                </a:lnTo>
                <a:cubicBezTo>
                  <a:pt x="1102726" y="3560893"/>
                  <a:pt x="1105368" y="3558039"/>
                  <a:pt x="1096914" y="3553630"/>
                </a:cubicBezTo>
                <a:close/>
                <a:moveTo>
                  <a:pt x="1277622" y="3552851"/>
                </a:moveTo>
                <a:cubicBezTo>
                  <a:pt x="1273395" y="3553630"/>
                  <a:pt x="1272338" y="3557261"/>
                  <a:pt x="1274980" y="3561412"/>
                </a:cubicBezTo>
                <a:cubicBezTo>
                  <a:pt x="1278679" y="3565822"/>
                  <a:pt x="1282906" y="3569453"/>
                  <a:pt x="1284491" y="3568675"/>
                </a:cubicBezTo>
                <a:cubicBezTo>
                  <a:pt x="1286605" y="3568675"/>
                  <a:pt x="1288190" y="3565043"/>
                  <a:pt x="1287133" y="3559855"/>
                </a:cubicBezTo>
                <a:cubicBezTo>
                  <a:pt x="1287133" y="3555445"/>
                  <a:pt x="1282906" y="3552073"/>
                  <a:pt x="1277622" y="3552851"/>
                </a:cubicBezTo>
                <a:close/>
                <a:moveTo>
                  <a:pt x="1243145" y="3550225"/>
                </a:moveTo>
                <a:cubicBezTo>
                  <a:pt x="1242881" y="3548830"/>
                  <a:pt x="1239050" y="3549349"/>
                  <a:pt x="1231652" y="3550516"/>
                </a:cubicBezTo>
                <a:cubicBezTo>
                  <a:pt x="1223198" y="3551036"/>
                  <a:pt x="1194665" y="3551814"/>
                  <a:pt x="1168246" y="3550516"/>
                </a:cubicBezTo>
                <a:cubicBezTo>
                  <a:pt x="1134957" y="3548960"/>
                  <a:pt x="1120163" y="3551295"/>
                  <a:pt x="1121219" y="3558039"/>
                </a:cubicBezTo>
                <a:cubicBezTo>
                  <a:pt x="1121748" y="3563746"/>
                  <a:pt x="1137599" y="3565562"/>
                  <a:pt x="1158735" y="3563487"/>
                </a:cubicBezTo>
                <a:cubicBezTo>
                  <a:pt x="1179870" y="3561930"/>
                  <a:pt x="1196779" y="3564265"/>
                  <a:pt x="1197307" y="3568675"/>
                </a:cubicBezTo>
                <a:cubicBezTo>
                  <a:pt x="1197836" y="3581126"/>
                  <a:pt x="1216329" y="3577495"/>
                  <a:pt x="1233238" y="3561412"/>
                </a:cubicBezTo>
                <a:cubicBezTo>
                  <a:pt x="1240107" y="3554927"/>
                  <a:pt x="1243409" y="3551619"/>
                  <a:pt x="1243145" y="3550225"/>
                </a:cubicBezTo>
                <a:close/>
                <a:moveTo>
                  <a:pt x="9862333" y="3543772"/>
                </a:moveTo>
                <a:cubicBezTo>
                  <a:pt x="9859163" y="3544032"/>
                  <a:pt x="9854407" y="3546107"/>
                  <a:pt x="9848067" y="3550516"/>
                </a:cubicBezTo>
                <a:cubicBezTo>
                  <a:pt x="9839084" y="3557002"/>
                  <a:pt x="9823761" y="3561930"/>
                  <a:pt x="9814250" y="3563487"/>
                </a:cubicBezTo>
                <a:cubicBezTo>
                  <a:pt x="9804739" y="3564265"/>
                  <a:pt x="9797341" y="3569453"/>
                  <a:pt x="9798398" y="3574642"/>
                </a:cubicBezTo>
                <a:cubicBezTo>
                  <a:pt x="9798927" y="3579570"/>
                  <a:pt x="9807909" y="3581126"/>
                  <a:pt x="9819534" y="3578273"/>
                </a:cubicBezTo>
                <a:cubicBezTo>
                  <a:pt x="9843311" y="3571010"/>
                  <a:pt x="9847538" y="3582683"/>
                  <a:pt x="9825346" y="3592022"/>
                </a:cubicBezTo>
                <a:cubicBezTo>
                  <a:pt x="9815835" y="3595653"/>
                  <a:pt x="9808966" y="3601879"/>
                  <a:pt x="9808966" y="3606289"/>
                </a:cubicBezTo>
                <a:cubicBezTo>
                  <a:pt x="9810551" y="3614331"/>
                  <a:pt x="9832743" y="3606289"/>
                  <a:pt x="9846481" y="3593319"/>
                </a:cubicBezTo>
                <a:cubicBezTo>
                  <a:pt x="9850709" y="3588909"/>
                  <a:pt x="9868674" y="3581905"/>
                  <a:pt x="9886111" y="3578273"/>
                </a:cubicBezTo>
                <a:cubicBezTo>
                  <a:pt x="9928910" y="3568675"/>
                  <a:pt x="9941063" y="3551036"/>
                  <a:pt x="9902491" y="3554667"/>
                </a:cubicBezTo>
                <a:cubicBezTo>
                  <a:pt x="9886111" y="3556224"/>
                  <a:pt x="9870787" y="3553370"/>
                  <a:pt x="9868674" y="3548441"/>
                </a:cubicBezTo>
                <a:cubicBezTo>
                  <a:pt x="9867089" y="3545069"/>
                  <a:pt x="9865503" y="3543253"/>
                  <a:pt x="9862333" y="3543772"/>
                </a:cubicBezTo>
                <a:close/>
                <a:moveTo>
                  <a:pt x="1000219" y="3531839"/>
                </a:moveTo>
                <a:cubicBezTo>
                  <a:pt x="997577" y="3528726"/>
                  <a:pt x="990179" y="3529504"/>
                  <a:pt x="984367" y="3532618"/>
                </a:cubicBezTo>
                <a:cubicBezTo>
                  <a:pt x="978026" y="3535471"/>
                  <a:pt x="980140" y="3537546"/>
                  <a:pt x="989651" y="3537028"/>
                </a:cubicBezTo>
                <a:cubicBezTo>
                  <a:pt x="998633" y="3536249"/>
                  <a:pt x="1003389" y="3533914"/>
                  <a:pt x="1000219" y="3531839"/>
                </a:cubicBezTo>
                <a:close/>
                <a:moveTo>
                  <a:pt x="1195722" y="3517831"/>
                </a:moveTo>
                <a:cubicBezTo>
                  <a:pt x="1184097" y="3519388"/>
                  <a:pt x="1177757" y="3523798"/>
                  <a:pt x="1180399" y="3528208"/>
                </a:cubicBezTo>
                <a:cubicBezTo>
                  <a:pt x="1184097" y="3532618"/>
                  <a:pt x="1193608" y="3535212"/>
                  <a:pt x="1202591" y="3534433"/>
                </a:cubicBezTo>
                <a:cubicBezTo>
                  <a:pt x="1212102" y="3533914"/>
                  <a:pt x="1218443" y="3528467"/>
                  <a:pt x="1217386" y="3524316"/>
                </a:cubicBezTo>
                <a:cubicBezTo>
                  <a:pt x="1217386" y="3519906"/>
                  <a:pt x="1207347" y="3517053"/>
                  <a:pt x="1195722" y="3517831"/>
                </a:cubicBezTo>
                <a:close/>
                <a:moveTo>
                  <a:pt x="10173025" y="3516275"/>
                </a:moveTo>
                <a:cubicBezTo>
                  <a:pt x="10169855" y="3513422"/>
                  <a:pt x="10162986" y="3514200"/>
                  <a:pt x="10157173" y="3517053"/>
                </a:cubicBezTo>
                <a:cubicBezTo>
                  <a:pt x="10150304" y="3519906"/>
                  <a:pt x="10152946" y="3522241"/>
                  <a:pt x="10162986" y="3521463"/>
                </a:cubicBezTo>
                <a:cubicBezTo>
                  <a:pt x="10171968" y="3520685"/>
                  <a:pt x="10175667" y="3518350"/>
                  <a:pt x="10173025" y="3516275"/>
                </a:cubicBezTo>
                <a:close/>
                <a:moveTo>
                  <a:pt x="9945290" y="3508233"/>
                </a:moveTo>
                <a:cubicBezTo>
                  <a:pt x="9925740" y="3510568"/>
                  <a:pt x="9907774" y="3515497"/>
                  <a:pt x="9905661" y="3520685"/>
                </a:cubicBezTo>
                <a:cubicBezTo>
                  <a:pt x="9903019" y="3526392"/>
                  <a:pt x="9918871" y="3527948"/>
                  <a:pt x="9947932" y="3525095"/>
                </a:cubicBezTo>
                <a:cubicBezTo>
                  <a:pt x="9976465" y="3522760"/>
                  <a:pt x="9991260" y="3517831"/>
                  <a:pt x="9987561" y="3513422"/>
                </a:cubicBezTo>
                <a:cubicBezTo>
                  <a:pt x="9984919" y="3509012"/>
                  <a:pt x="9965897" y="3506936"/>
                  <a:pt x="9945290" y="3508233"/>
                </a:cubicBezTo>
                <a:close/>
                <a:moveTo>
                  <a:pt x="2052767" y="3500451"/>
                </a:moveTo>
                <a:cubicBezTo>
                  <a:pt x="2050125" y="3497598"/>
                  <a:pt x="2042727" y="3498376"/>
                  <a:pt x="2036915" y="3501229"/>
                </a:cubicBezTo>
                <a:cubicBezTo>
                  <a:pt x="2030574" y="3504083"/>
                  <a:pt x="2032159" y="3506158"/>
                  <a:pt x="2041670" y="3505639"/>
                </a:cubicBezTo>
                <a:cubicBezTo>
                  <a:pt x="2050653" y="3504861"/>
                  <a:pt x="2055937" y="3502526"/>
                  <a:pt x="2052767" y="3500451"/>
                </a:cubicBezTo>
                <a:close/>
                <a:moveTo>
                  <a:pt x="1112237" y="3476067"/>
                </a:moveTo>
                <a:cubicBezTo>
                  <a:pt x="1111180" y="3475808"/>
                  <a:pt x="1108010" y="3476326"/>
                  <a:pt x="1102726" y="3478661"/>
                </a:cubicBezTo>
                <a:cubicBezTo>
                  <a:pt x="1094800" y="3482812"/>
                  <a:pt x="1070494" y="3488000"/>
                  <a:pt x="1049887" y="3490075"/>
                </a:cubicBezTo>
                <a:cubicBezTo>
                  <a:pt x="1015542" y="3494485"/>
                  <a:pt x="1014485" y="3495263"/>
                  <a:pt x="1036677" y="3498894"/>
                </a:cubicBezTo>
                <a:cubicBezTo>
                  <a:pt x="1065739" y="3503045"/>
                  <a:pt x="1099027" y="3495263"/>
                  <a:pt x="1110123" y="3481255"/>
                </a:cubicBezTo>
                <a:cubicBezTo>
                  <a:pt x="1112237" y="3478142"/>
                  <a:pt x="1113293" y="3476586"/>
                  <a:pt x="1112237" y="3476067"/>
                </a:cubicBezTo>
                <a:close/>
                <a:moveTo>
                  <a:pt x="9648865" y="3461021"/>
                </a:moveTo>
                <a:cubicBezTo>
                  <a:pt x="9634598" y="3463356"/>
                  <a:pt x="9631956" y="3465690"/>
                  <a:pt x="9641467" y="3466988"/>
                </a:cubicBezTo>
                <a:cubicBezTo>
                  <a:pt x="9649393" y="3468544"/>
                  <a:pt x="9654148" y="3472694"/>
                  <a:pt x="9652035" y="3477883"/>
                </a:cubicBezTo>
                <a:cubicBezTo>
                  <a:pt x="9647279" y="3487221"/>
                  <a:pt x="9678983" y="3483849"/>
                  <a:pt x="9705930" y="3471398"/>
                </a:cubicBezTo>
                <a:cubicBezTo>
                  <a:pt x="9723367" y="3462578"/>
                  <a:pt x="9722839" y="3462837"/>
                  <a:pt x="9699590" y="3468544"/>
                </a:cubicBezTo>
                <a:cubicBezTo>
                  <a:pt x="9684795" y="3471657"/>
                  <a:pt x="9672642" y="3470619"/>
                  <a:pt x="9672642" y="3466209"/>
                </a:cubicBezTo>
                <a:cubicBezTo>
                  <a:pt x="9671585" y="3461800"/>
                  <a:pt x="9661017" y="3459724"/>
                  <a:pt x="9648865" y="3461021"/>
                </a:cubicBezTo>
                <a:close/>
                <a:moveTo>
                  <a:pt x="9806820" y="3458760"/>
                </a:moveTo>
                <a:cubicBezTo>
                  <a:pt x="9763327" y="3459076"/>
                  <a:pt x="9746881" y="3464134"/>
                  <a:pt x="9747673" y="3475029"/>
                </a:cubicBezTo>
                <a:cubicBezTo>
                  <a:pt x="9748201" y="3483071"/>
                  <a:pt x="9762468" y="3482812"/>
                  <a:pt x="9810023" y="3474251"/>
                </a:cubicBezTo>
                <a:cubicBezTo>
                  <a:pt x="9853879" y="3466209"/>
                  <a:pt x="9871844" y="3465690"/>
                  <a:pt x="9872372" y="3472954"/>
                </a:cubicBezTo>
                <a:cubicBezTo>
                  <a:pt x="9872372" y="3478920"/>
                  <a:pt x="9862861" y="3483071"/>
                  <a:pt x="9850709" y="3483849"/>
                </a:cubicBezTo>
                <a:cubicBezTo>
                  <a:pt x="9837499" y="3483849"/>
                  <a:pt x="9816363" y="3485924"/>
                  <a:pt x="9802625" y="3488000"/>
                </a:cubicBezTo>
                <a:cubicBezTo>
                  <a:pt x="9781490" y="3491112"/>
                  <a:pt x="9780961" y="3492410"/>
                  <a:pt x="9795756" y="3497598"/>
                </a:cubicBezTo>
                <a:cubicBezTo>
                  <a:pt x="9819534" y="3504861"/>
                  <a:pt x="9888752" y="3498894"/>
                  <a:pt x="9894036" y="3488000"/>
                </a:cubicBezTo>
                <a:cubicBezTo>
                  <a:pt x="9896150" y="3483849"/>
                  <a:pt x="9903547" y="3481514"/>
                  <a:pt x="9909360" y="3482812"/>
                </a:cubicBezTo>
                <a:cubicBezTo>
                  <a:pt x="9915700" y="3485146"/>
                  <a:pt x="9922569" y="3480736"/>
                  <a:pt x="9924683" y="3474251"/>
                </a:cubicBezTo>
                <a:cubicBezTo>
                  <a:pt x="9926796" y="3464653"/>
                  <a:pt x="9913058" y="3461281"/>
                  <a:pt x="9859691" y="3459984"/>
                </a:cubicBezTo>
                <a:cubicBezTo>
                  <a:pt x="9838820" y="3459076"/>
                  <a:pt x="9821317" y="3458654"/>
                  <a:pt x="9806820" y="3458760"/>
                </a:cubicBezTo>
                <a:close/>
                <a:moveTo>
                  <a:pt x="9532619" y="3456611"/>
                </a:moveTo>
                <a:cubicBezTo>
                  <a:pt x="9525750" y="3455314"/>
                  <a:pt x="9517296" y="3456092"/>
                  <a:pt x="9511484" y="3459206"/>
                </a:cubicBezTo>
                <a:cubicBezTo>
                  <a:pt x="9506200" y="3462059"/>
                  <a:pt x="9510427" y="3463356"/>
                  <a:pt x="9522052" y="3462578"/>
                </a:cubicBezTo>
                <a:cubicBezTo>
                  <a:pt x="9533676" y="3461281"/>
                  <a:pt x="9538432" y="3458946"/>
                  <a:pt x="9532619" y="3456611"/>
                </a:cubicBezTo>
                <a:close/>
                <a:moveTo>
                  <a:pt x="9829573" y="3438194"/>
                </a:moveTo>
                <a:cubicBezTo>
                  <a:pt x="9823761" y="3435859"/>
                  <a:pt x="9814250" y="3436378"/>
                  <a:pt x="9808966" y="3439231"/>
                </a:cubicBezTo>
                <a:cubicBezTo>
                  <a:pt x="9803154" y="3442084"/>
                  <a:pt x="9808438" y="3443641"/>
                  <a:pt x="9820062" y="3442863"/>
                </a:cubicBezTo>
                <a:cubicBezTo>
                  <a:pt x="9831158" y="3441306"/>
                  <a:pt x="9835385" y="3439490"/>
                  <a:pt x="9829573" y="3438194"/>
                </a:cubicBezTo>
                <a:close/>
                <a:moveTo>
                  <a:pt x="9710422" y="3433751"/>
                </a:moveTo>
                <a:cubicBezTo>
                  <a:pt x="9705138" y="3433330"/>
                  <a:pt x="9698005" y="3433654"/>
                  <a:pt x="9690607" y="3434562"/>
                </a:cubicBezTo>
                <a:cubicBezTo>
                  <a:pt x="9675812" y="3436378"/>
                  <a:pt x="9660489" y="3440528"/>
                  <a:pt x="9656790" y="3445198"/>
                </a:cubicBezTo>
                <a:cubicBezTo>
                  <a:pt x="9653620" y="3448829"/>
                  <a:pt x="9666830" y="3450126"/>
                  <a:pt x="9685323" y="3448051"/>
                </a:cubicBezTo>
                <a:cubicBezTo>
                  <a:pt x="9704345" y="3446494"/>
                  <a:pt x="9719668" y="3441566"/>
                  <a:pt x="9719140" y="3437415"/>
                </a:cubicBezTo>
                <a:cubicBezTo>
                  <a:pt x="9719140" y="3435340"/>
                  <a:pt x="9715706" y="3434173"/>
                  <a:pt x="9710422" y="3433751"/>
                </a:cubicBezTo>
                <a:close/>
                <a:moveTo>
                  <a:pt x="9639882" y="3427039"/>
                </a:moveTo>
                <a:cubicBezTo>
                  <a:pt x="9637768" y="3427039"/>
                  <a:pt x="9634070" y="3431449"/>
                  <a:pt x="9631956" y="3436378"/>
                </a:cubicBezTo>
                <a:cubicBezTo>
                  <a:pt x="9629843" y="3441566"/>
                  <a:pt x="9631956" y="3445198"/>
                  <a:pt x="9636183" y="3444419"/>
                </a:cubicBezTo>
                <a:cubicBezTo>
                  <a:pt x="9641467" y="3443641"/>
                  <a:pt x="9645166" y="3440009"/>
                  <a:pt x="9644109" y="3434821"/>
                </a:cubicBezTo>
                <a:cubicBezTo>
                  <a:pt x="9644109" y="3430671"/>
                  <a:pt x="9641996" y="3427039"/>
                  <a:pt x="9639882" y="3427039"/>
                </a:cubicBezTo>
                <a:close/>
                <a:moveTo>
                  <a:pt x="1139184" y="3424186"/>
                </a:moveTo>
                <a:cubicBezTo>
                  <a:pt x="1130730" y="3423407"/>
                  <a:pt x="1117521" y="3423926"/>
                  <a:pt x="1097442" y="3425742"/>
                </a:cubicBezTo>
                <a:cubicBezTo>
                  <a:pt x="1047773" y="3430152"/>
                  <a:pt x="1022939" y="3442344"/>
                  <a:pt x="1046717" y="3450386"/>
                </a:cubicBezTo>
                <a:cubicBezTo>
                  <a:pt x="1067852" y="3456871"/>
                  <a:pt x="1146582" y="3442344"/>
                  <a:pt x="1149224" y="3431449"/>
                </a:cubicBezTo>
                <a:cubicBezTo>
                  <a:pt x="1149752" y="3427298"/>
                  <a:pt x="1147110" y="3425223"/>
                  <a:pt x="1139184" y="3424186"/>
                </a:cubicBezTo>
                <a:close/>
                <a:moveTo>
                  <a:pt x="630347" y="3404470"/>
                </a:moveTo>
                <a:cubicBezTo>
                  <a:pt x="624535" y="3399282"/>
                  <a:pt x="545805" y="3443122"/>
                  <a:pt x="533124" y="3457649"/>
                </a:cubicBezTo>
                <a:cubicBezTo>
                  <a:pt x="517801" y="3476326"/>
                  <a:pt x="522556" y="3474770"/>
                  <a:pt x="582264" y="3439231"/>
                </a:cubicBezTo>
                <a:cubicBezTo>
                  <a:pt x="611325" y="3421851"/>
                  <a:pt x="632461" y="3405768"/>
                  <a:pt x="630347" y="3404470"/>
                </a:cubicBezTo>
                <a:close/>
                <a:moveTo>
                  <a:pt x="9578589" y="3374120"/>
                </a:moveTo>
                <a:cubicBezTo>
                  <a:pt x="9563794" y="3375676"/>
                  <a:pt x="9563266" y="3377233"/>
                  <a:pt x="9573305" y="3382940"/>
                </a:cubicBezTo>
                <a:cubicBezTo>
                  <a:pt x="9590214" y="3391760"/>
                  <a:pt x="9588628" y="3391500"/>
                  <a:pt x="9593384" y="3380605"/>
                </a:cubicBezTo>
                <a:cubicBezTo>
                  <a:pt x="9596554" y="3375417"/>
                  <a:pt x="9589685" y="3372823"/>
                  <a:pt x="9578589" y="3374120"/>
                </a:cubicBezTo>
                <a:close/>
                <a:moveTo>
                  <a:pt x="9516239" y="3374120"/>
                </a:moveTo>
                <a:cubicBezTo>
                  <a:pt x="9510955" y="3372045"/>
                  <a:pt x="9501444" y="3372564"/>
                  <a:pt x="9495632" y="3375417"/>
                </a:cubicBezTo>
                <a:cubicBezTo>
                  <a:pt x="9490348" y="3378270"/>
                  <a:pt x="9495104" y="3379568"/>
                  <a:pt x="9506200" y="3379049"/>
                </a:cubicBezTo>
                <a:cubicBezTo>
                  <a:pt x="9517824" y="3377492"/>
                  <a:pt x="9522052" y="3375676"/>
                  <a:pt x="9516239" y="3374120"/>
                </a:cubicBezTo>
                <a:close/>
                <a:moveTo>
                  <a:pt x="9631428" y="3373342"/>
                </a:moveTo>
                <a:cubicBezTo>
                  <a:pt x="9626672" y="3371266"/>
                  <a:pt x="9611877" y="3377492"/>
                  <a:pt x="9597611" y="3387609"/>
                </a:cubicBezTo>
                <a:cubicBezTo>
                  <a:pt x="9577532" y="3403692"/>
                  <a:pt x="9575947" y="3406546"/>
                  <a:pt x="9589157" y="3408621"/>
                </a:cubicBezTo>
                <a:cubicBezTo>
                  <a:pt x="9597611" y="3410178"/>
                  <a:pt x="9609764" y="3409659"/>
                  <a:pt x="9615576" y="3407584"/>
                </a:cubicBezTo>
                <a:cubicBezTo>
                  <a:pt x="9621917" y="3405249"/>
                  <a:pt x="9629843" y="3402395"/>
                  <a:pt x="9634070" y="3402395"/>
                </a:cubicBezTo>
                <a:cubicBezTo>
                  <a:pt x="9643581" y="3401617"/>
                  <a:pt x="9641467" y="3378530"/>
                  <a:pt x="9631428" y="3373342"/>
                </a:cubicBezTo>
                <a:close/>
                <a:moveTo>
                  <a:pt x="10001299" y="3371007"/>
                </a:moveTo>
                <a:cubicBezTo>
                  <a:pt x="9998657" y="3368154"/>
                  <a:pt x="9992316" y="3368932"/>
                  <a:pt x="9986504" y="3371785"/>
                </a:cubicBezTo>
                <a:cubicBezTo>
                  <a:pt x="9979635" y="3375417"/>
                  <a:pt x="9982277" y="3376974"/>
                  <a:pt x="9991788" y="3376195"/>
                </a:cubicBezTo>
                <a:cubicBezTo>
                  <a:pt x="10000242" y="3376195"/>
                  <a:pt x="10004998" y="3373082"/>
                  <a:pt x="10001299" y="3371007"/>
                </a:cubicBezTo>
                <a:close/>
                <a:moveTo>
                  <a:pt x="575923" y="3369710"/>
                </a:moveTo>
                <a:cubicBezTo>
                  <a:pt x="557958" y="3364781"/>
                  <a:pt x="477643" y="3422629"/>
                  <a:pt x="483984" y="3435599"/>
                </a:cubicBezTo>
                <a:cubicBezTo>
                  <a:pt x="486098" y="3442344"/>
                  <a:pt x="483456" y="3449607"/>
                  <a:pt x="477115" y="3453239"/>
                </a:cubicBezTo>
                <a:cubicBezTo>
                  <a:pt x="469718" y="3456092"/>
                  <a:pt x="464434" y="3463615"/>
                  <a:pt x="464962" y="3467766"/>
                </a:cubicBezTo>
                <a:cubicBezTo>
                  <a:pt x="466019" y="3476586"/>
                  <a:pt x="495609" y="3462837"/>
                  <a:pt x="526783" y="3438194"/>
                </a:cubicBezTo>
                <a:cubicBezTo>
                  <a:pt x="537351" y="3430930"/>
                  <a:pt x="554788" y="3412512"/>
                  <a:pt x="566413" y="3398764"/>
                </a:cubicBezTo>
                <a:cubicBezTo>
                  <a:pt x="584906" y="3378530"/>
                  <a:pt x="586491" y="3372823"/>
                  <a:pt x="575923" y="3369710"/>
                </a:cubicBezTo>
                <a:close/>
                <a:moveTo>
                  <a:pt x="181746" y="3323017"/>
                </a:moveTo>
                <a:lnTo>
                  <a:pt x="156384" y="3339360"/>
                </a:lnTo>
                <a:cubicBezTo>
                  <a:pt x="142646" y="3347920"/>
                  <a:pt x="125737" y="3355962"/>
                  <a:pt x="118340" y="3356740"/>
                </a:cubicBezTo>
                <a:cubicBezTo>
                  <a:pt x="111471" y="3357518"/>
                  <a:pt x="106187" y="3361150"/>
                  <a:pt x="106187" y="3365560"/>
                </a:cubicBezTo>
                <a:cubicBezTo>
                  <a:pt x="107244" y="3373342"/>
                  <a:pt x="118868" y="3398764"/>
                  <a:pt x="121510" y="3398764"/>
                </a:cubicBezTo>
                <a:cubicBezTo>
                  <a:pt x="122567" y="3398764"/>
                  <a:pt x="135777" y="3381383"/>
                  <a:pt x="152157" y="3361150"/>
                </a:cubicBezTo>
                <a:close/>
                <a:moveTo>
                  <a:pt x="9923098" y="3307193"/>
                </a:moveTo>
                <a:cubicBezTo>
                  <a:pt x="9918342" y="3307971"/>
                  <a:pt x="9917285" y="3311603"/>
                  <a:pt x="9919927" y="3315754"/>
                </a:cubicBezTo>
                <a:cubicBezTo>
                  <a:pt x="9923098" y="3320163"/>
                  <a:pt x="9927325" y="3323795"/>
                  <a:pt x="9929438" y="3323795"/>
                </a:cubicBezTo>
                <a:cubicBezTo>
                  <a:pt x="9932080" y="3323017"/>
                  <a:pt x="9933137" y="3319385"/>
                  <a:pt x="9932609" y="3314975"/>
                </a:cubicBezTo>
                <a:cubicBezTo>
                  <a:pt x="9931552" y="3310046"/>
                  <a:pt x="9928382" y="3306415"/>
                  <a:pt x="9923098" y="3307193"/>
                </a:cubicBezTo>
                <a:close/>
                <a:moveTo>
                  <a:pt x="520971" y="3301486"/>
                </a:moveTo>
                <a:cubicBezTo>
                  <a:pt x="518858" y="3302264"/>
                  <a:pt x="515159" y="3305636"/>
                  <a:pt x="513045" y="3310825"/>
                </a:cubicBezTo>
                <a:cubicBezTo>
                  <a:pt x="510932" y="3315754"/>
                  <a:pt x="512517" y="3319385"/>
                  <a:pt x="517272" y="3318607"/>
                </a:cubicBezTo>
                <a:cubicBezTo>
                  <a:pt x="522556" y="3318607"/>
                  <a:pt x="526255" y="3314716"/>
                  <a:pt x="525198" y="3310306"/>
                </a:cubicBezTo>
                <a:cubicBezTo>
                  <a:pt x="524670" y="3305118"/>
                  <a:pt x="523085" y="3301486"/>
                  <a:pt x="520971" y="3301486"/>
                </a:cubicBezTo>
                <a:close/>
                <a:moveTo>
                  <a:pt x="9855992" y="3296298"/>
                </a:moveTo>
                <a:cubicBezTo>
                  <a:pt x="9851765" y="3297076"/>
                  <a:pt x="9848595" y="3301486"/>
                  <a:pt x="9849123" y="3305896"/>
                </a:cubicBezTo>
                <a:cubicBezTo>
                  <a:pt x="9849123" y="3310306"/>
                  <a:pt x="9853351" y="3313938"/>
                  <a:pt x="9857578" y="3313938"/>
                </a:cubicBezTo>
                <a:cubicBezTo>
                  <a:pt x="9862333" y="3313159"/>
                  <a:pt x="9865503" y="3308750"/>
                  <a:pt x="9864975" y="3304340"/>
                </a:cubicBezTo>
                <a:cubicBezTo>
                  <a:pt x="9864975" y="3299930"/>
                  <a:pt x="9860748" y="3296298"/>
                  <a:pt x="9855992" y="3296298"/>
                </a:cubicBezTo>
                <a:close/>
                <a:moveTo>
                  <a:pt x="148986" y="3287219"/>
                </a:moveTo>
                <a:cubicBezTo>
                  <a:pt x="142646" y="3291110"/>
                  <a:pt x="133135" y="3302005"/>
                  <a:pt x="122039" y="3319385"/>
                </a:cubicBezTo>
                <a:lnTo>
                  <a:pt x="101960" y="3353627"/>
                </a:lnTo>
                <a:lnTo>
                  <a:pt x="128908" y="3333393"/>
                </a:lnTo>
                <a:cubicBezTo>
                  <a:pt x="144231" y="3323276"/>
                  <a:pt x="156384" y="3307193"/>
                  <a:pt x="156912" y="3299152"/>
                </a:cubicBezTo>
                <a:cubicBezTo>
                  <a:pt x="157969" y="3287219"/>
                  <a:pt x="154799" y="3283587"/>
                  <a:pt x="148986" y="3287219"/>
                </a:cubicBezTo>
                <a:close/>
                <a:moveTo>
                  <a:pt x="212921" y="3283587"/>
                </a:moveTo>
                <a:cubicBezTo>
                  <a:pt x="210279" y="3283068"/>
                  <a:pt x="204996" y="3285922"/>
                  <a:pt x="199712" y="3293185"/>
                </a:cubicBezTo>
                <a:cubicBezTo>
                  <a:pt x="193899" y="3302005"/>
                  <a:pt x="193899" y="3306934"/>
                  <a:pt x="199183" y="3306415"/>
                </a:cubicBezTo>
                <a:cubicBezTo>
                  <a:pt x="204467" y="3305636"/>
                  <a:pt x="210279" y="3301486"/>
                  <a:pt x="212921" y="3296298"/>
                </a:cubicBezTo>
                <a:cubicBezTo>
                  <a:pt x="216620" y="3288775"/>
                  <a:pt x="216092" y="3284365"/>
                  <a:pt x="212921" y="3283587"/>
                </a:cubicBezTo>
                <a:close/>
                <a:moveTo>
                  <a:pt x="9734992" y="3259203"/>
                </a:moveTo>
                <a:cubicBezTo>
                  <a:pt x="9719668" y="3265688"/>
                  <a:pt x="9719140" y="3283846"/>
                  <a:pt x="9733407" y="3282549"/>
                </a:cubicBezTo>
                <a:cubicBezTo>
                  <a:pt x="9740804" y="3281771"/>
                  <a:pt x="9746616" y="3275026"/>
                  <a:pt x="9746088" y="3267763"/>
                </a:cubicBezTo>
                <a:cubicBezTo>
                  <a:pt x="9745031" y="3260500"/>
                  <a:pt x="9740276" y="3256868"/>
                  <a:pt x="9734992" y="3259203"/>
                </a:cubicBezTo>
                <a:close/>
                <a:moveTo>
                  <a:pt x="388874" y="3242341"/>
                </a:moveTo>
                <a:cubicBezTo>
                  <a:pt x="385704" y="3244157"/>
                  <a:pt x="381477" y="3247789"/>
                  <a:pt x="376721" y="3252718"/>
                </a:cubicBezTo>
                <a:cubicBezTo>
                  <a:pt x="367210" y="3262316"/>
                  <a:pt x="358756" y="3270876"/>
                  <a:pt x="357171" y="3272173"/>
                </a:cubicBezTo>
                <a:cubicBezTo>
                  <a:pt x="355586" y="3272951"/>
                  <a:pt x="357699" y="3278399"/>
                  <a:pt x="361398" y="3284106"/>
                </a:cubicBezTo>
                <a:cubicBezTo>
                  <a:pt x="366682" y="3290591"/>
                  <a:pt x="372494" y="3287478"/>
                  <a:pt x="382534" y="3272951"/>
                </a:cubicBezTo>
                <a:cubicBezTo>
                  <a:pt x="389931" y="3261278"/>
                  <a:pt x="395743" y="3248308"/>
                  <a:pt x="394687" y="3243120"/>
                </a:cubicBezTo>
                <a:cubicBezTo>
                  <a:pt x="394687" y="3241044"/>
                  <a:pt x="392045" y="3240785"/>
                  <a:pt x="388874" y="3242341"/>
                </a:cubicBezTo>
                <a:close/>
                <a:moveTo>
                  <a:pt x="202882" y="3238450"/>
                </a:moveTo>
                <a:cubicBezTo>
                  <a:pt x="202882" y="3238191"/>
                  <a:pt x="199712" y="3241044"/>
                  <a:pt x="193371" y="3246751"/>
                </a:cubicBezTo>
                <a:cubicBezTo>
                  <a:pt x="181218" y="3259203"/>
                  <a:pt x="176991" y="3266466"/>
                  <a:pt x="183860" y="3265947"/>
                </a:cubicBezTo>
                <a:cubicBezTo>
                  <a:pt x="185445" y="3265947"/>
                  <a:pt x="191257" y="3258684"/>
                  <a:pt x="197070" y="3249864"/>
                </a:cubicBezTo>
                <a:cubicBezTo>
                  <a:pt x="201297" y="3242601"/>
                  <a:pt x="203410" y="3238710"/>
                  <a:pt x="202882" y="3238450"/>
                </a:cubicBezTo>
                <a:close/>
                <a:moveTo>
                  <a:pt x="690584" y="3237672"/>
                </a:moveTo>
                <a:cubicBezTo>
                  <a:pt x="686885" y="3239488"/>
                  <a:pt x="683186" y="3242341"/>
                  <a:pt x="680016" y="3246751"/>
                </a:cubicBezTo>
                <a:cubicBezTo>
                  <a:pt x="666278" y="3263613"/>
                  <a:pt x="675789" y="3266466"/>
                  <a:pt x="694811" y="3251939"/>
                </a:cubicBezTo>
                <a:cubicBezTo>
                  <a:pt x="700623" y="3246751"/>
                  <a:pt x="702736" y="3240526"/>
                  <a:pt x="699038" y="3237672"/>
                </a:cubicBezTo>
                <a:cubicBezTo>
                  <a:pt x="697453" y="3235856"/>
                  <a:pt x="693754" y="3235856"/>
                  <a:pt x="690584" y="3237672"/>
                </a:cubicBezTo>
                <a:close/>
                <a:moveTo>
                  <a:pt x="647784" y="3232224"/>
                </a:moveTo>
                <a:cubicBezTo>
                  <a:pt x="646199" y="3232484"/>
                  <a:pt x="643557" y="3235856"/>
                  <a:pt x="639858" y="3242341"/>
                </a:cubicBezTo>
                <a:cubicBezTo>
                  <a:pt x="634046" y="3251939"/>
                  <a:pt x="626120" y="3257646"/>
                  <a:pt x="622422" y="3255571"/>
                </a:cubicBezTo>
                <a:cubicBezTo>
                  <a:pt x="611854" y="3249605"/>
                  <a:pt x="537351" y="3303821"/>
                  <a:pt x="539993" y="3314716"/>
                </a:cubicBezTo>
                <a:cubicBezTo>
                  <a:pt x="541578" y="3319644"/>
                  <a:pt x="530482" y="3333393"/>
                  <a:pt x="515687" y="3345585"/>
                </a:cubicBezTo>
                <a:cubicBezTo>
                  <a:pt x="491910" y="3366078"/>
                  <a:pt x="482399" y="3381902"/>
                  <a:pt x="494023" y="3380605"/>
                </a:cubicBezTo>
                <a:cubicBezTo>
                  <a:pt x="496137" y="3380605"/>
                  <a:pt x="525198" y="3361928"/>
                  <a:pt x="558487" y="3340138"/>
                </a:cubicBezTo>
                <a:cubicBezTo>
                  <a:pt x="616609" y="3300967"/>
                  <a:pt x="648313" y="3266466"/>
                  <a:pt x="648841" y="3239747"/>
                </a:cubicBezTo>
                <a:cubicBezTo>
                  <a:pt x="649369" y="3234300"/>
                  <a:pt x="648841" y="3231706"/>
                  <a:pt x="647784" y="3232224"/>
                </a:cubicBezTo>
                <a:close/>
                <a:moveTo>
                  <a:pt x="726514" y="3222886"/>
                </a:moveTo>
                <a:cubicBezTo>
                  <a:pt x="721230" y="3223664"/>
                  <a:pt x="716475" y="3228074"/>
                  <a:pt x="713304" y="3232484"/>
                </a:cubicBezTo>
                <a:cubicBezTo>
                  <a:pt x="711191" y="3237672"/>
                  <a:pt x="712776" y="3241304"/>
                  <a:pt x="718060" y="3241304"/>
                </a:cubicBezTo>
                <a:cubicBezTo>
                  <a:pt x="722287" y="3240526"/>
                  <a:pt x="728099" y="3236116"/>
                  <a:pt x="730213" y="3230928"/>
                </a:cubicBezTo>
                <a:cubicBezTo>
                  <a:pt x="732326" y="3226518"/>
                  <a:pt x="730741" y="3222886"/>
                  <a:pt x="726514" y="3222886"/>
                </a:cubicBezTo>
                <a:close/>
                <a:moveTo>
                  <a:pt x="9825346" y="3216660"/>
                </a:moveTo>
                <a:cubicBezTo>
                  <a:pt x="9795228" y="3215104"/>
                  <a:pt x="9751372" y="3222886"/>
                  <a:pt x="9748201" y="3233781"/>
                </a:cubicBezTo>
                <a:cubicBezTo>
                  <a:pt x="9746088" y="3242341"/>
                  <a:pt x="9750843" y="3247789"/>
                  <a:pt x="9762468" y="3248308"/>
                </a:cubicBezTo>
                <a:cubicBezTo>
                  <a:pt x="9799455" y="3251939"/>
                  <a:pt x="9811080" y="3249864"/>
                  <a:pt x="9814778" y="3236116"/>
                </a:cubicBezTo>
                <a:cubicBezTo>
                  <a:pt x="9816892" y="3226518"/>
                  <a:pt x="9825346" y="3223664"/>
                  <a:pt x="9840141" y="3225739"/>
                </a:cubicBezTo>
                <a:cubicBezTo>
                  <a:pt x="9857049" y="3228074"/>
                  <a:pt x="9859163" y="3226518"/>
                  <a:pt x="9849123" y="3221329"/>
                </a:cubicBezTo>
                <a:cubicBezTo>
                  <a:pt x="9843840" y="3218476"/>
                  <a:pt x="9835385" y="3217179"/>
                  <a:pt x="9825346" y="3216660"/>
                </a:cubicBezTo>
                <a:close/>
                <a:moveTo>
                  <a:pt x="458621" y="3205506"/>
                </a:moveTo>
                <a:cubicBezTo>
                  <a:pt x="453866" y="3206284"/>
                  <a:pt x="450167" y="3210694"/>
                  <a:pt x="450696" y="3215104"/>
                </a:cubicBezTo>
                <a:cubicBezTo>
                  <a:pt x="450696" y="3220032"/>
                  <a:pt x="452809" y="3223664"/>
                  <a:pt x="454923" y="3222886"/>
                </a:cubicBezTo>
                <a:cubicBezTo>
                  <a:pt x="456508" y="3222886"/>
                  <a:pt x="460207" y="3218735"/>
                  <a:pt x="462849" y="3214326"/>
                </a:cubicBezTo>
                <a:cubicBezTo>
                  <a:pt x="465490" y="3209137"/>
                  <a:pt x="462849" y="3205506"/>
                  <a:pt x="458621" y="3205506"/>
                </a:cubicBezTo>
                <a:close/>
                <a:moveTo>
                  <a:pt x="62331" y="3201874"/>
                </a:moveTo>
                <a:cubicBezTo>
                  <a:pt x="53348" y="3199020"/>
                  <a:pt x="37497" y="3211472"/>
                  <a:pt x="36968" y="3227296"/>
                </a:cubicBezTo>
                <a:cubicBezTo>
                  <a:pt x="36440" y="3244676"/>
                  <a:pt x="38025" y="3245454"/>
                  <a:pt x="52820" y="3233781"/>
                </a:cubicBezTo>
                <a:cubicBezTo>
                  <a:pt x="61274" y="3227296"/>
                  <a:pt x="68671" y="3216401"/>
                  <a:pt x="67615" y="3210694"/>
                </a:cubicBezTo>
                <a:cubicBezTo>
                  <a:pt x="67086" y="3205765"/>
                  <a:pt x="64973" y="3202912"/>
                  <a:pt x="62331" y="3201874"/>
                </a:cubicBezTo>
                <a:close/>
                <a:moveTo>
                  <a:pt x="9914643" y="3182937"/>
                </a:moveTo>
                <a:cubicBezTo>
                  <a:pt x="9904604" y="3182159"/>
                  <a:pt x="9886111" y="3183716"/>
                  <a:pt x="9873429" y="3187347"/>
                </a:cubicBezTo>
                <a:cubicBezTo>
                  <a:pt x="9861276" y="3190200"/>
                  <a:pt x="9869202" y="3190979"/>
                  <a:pt x="9891923" y="3188904"/>
                </a:cubicBezTo>
                <a:cubicBezTo>
                  <a:pt x="9915172" y="3186569"/>
                  <a:pt x="9924683" y="3184494"/>
                  <a:pt x="9914643" y="3183716"/>
                </a:cubicBezTo>
                <a:close/>
                <a:moveTo>
                  <a:pt x="9959556" y="3180084"/>
                </a:moveTo>
                <a:cubicBezTo>
                  <a:pt x="9956386" y="3177230"/>
                  <a:pt x="9950045" y="3178008"/>
                  <a:pt x="9944233" y="3180862"/>
                </a:cubicBezTo>
                <a:cubicBezTo>
                  <a:pt x="9937893" y="3183716"/>
                  <a:pt x="9940006" y="3186050"/>
                  <a:pt x="9949517" y="3185272"/>
                </a:cubicBezTo>
                <a:cubicBezTo>
                  <a:pt x="9957971" y="3185272"/>
                  <a:pt x="9963255" y="3182418"/>
                  <a:pt x="9959556" y="3180084"/>
                </a:cubicBezTo>
                <a:close/>
                <a:moveTo>
                  <a:pt x="947908" y="3179306"/>
                </a:moveTo>
                <a:cubicBezTo>
                  <a:pt x="941568" y="3178008"/>
                  <a:pt x="932585" y="3178787"/>
                  <a:pt x="926773" y="3181640"/>
                </a:cubicBezTo>
                <a:cubicBezTo>
                  <a:pt x="922017" y="3184494"/>
                  <a:pt x="926244" y="3186050"/>
                  <a:pt x="937869" y="3185272"/>
                </a:cubicBezTo>
                <a:cubicBezTo>
                  <a:pt x="948965" y="3183716"/>
                  <a:pt x="953721" y="3181640"/>
                  <a:pt x="947908" y="3179306"/>
                </a:cubicBezTo>
                <a:close/>
                <a:moveTo>
                  <a:pt x="527840" y="3178495"/>
                </a:moveTo>
                <a:cubicBezTo>
                  <a:pt x="526255" y="3177166"/>
                  <a:pt x="524141" y="3177101"/>
                  <a:pt x="522028" y="3178527"/>
                </a:cubicBezTo>
                <a:cubicBezTo>
                  <a:pt x="517272" y="3182159"/>
                  <a:pt x="514631" y="3188125"/>
                  <a:pt x="514631" y="3192535"/>
                </a:cubicBezTo>
                <a:cubicBezTo>
                  <a:pt x="515159" y="3196686"/>
                  <a:pt x="518858" y="3200318"/>
                  <a:pt x="523613" y="3199539"/>
                </a:cubicBezTo>
                <a:cubicBezTo>
                  <a:pt x="528369" y="3198761"/>
                  <a:pt x="531010" y="3193314"/>
                  <a:pt x="530482" y="3186050"/>
                </a:cubicBezTo>
                <a:cubicBezTo>
                  <a:pt x="530482" y="3182418"/>
                  <a:pt x="529425" y="3179824"/>
                  <a:pt x="527840" y="3178495"/>
                </a:cubicBezTo>
                <a:close/>
                <a:moveTo>
                  <a:pt x="632989" y="3168929"/>
                </a:moveTo>
                <a:cubicBezTo>
                  <a:pt x="626120" y="3172561"/>
                  <a:pt x="621365" y="3176971"/>
                  <a:pt x="621365" y="3178527"/>
                </a:cubicBezTo>
                <a:cubicBezTo>
                  <a:pt x="621893" y="3180602"/>
                  <a:pt x="627177" y="3181640"/>
                  <a:pt x="634575" y="3180862"/>
                </a:cubicBezTo>
                <a:cubicBezTo>
                  <a:pt x="640915" y="3180084"/>
                  <a:pt x="646199" y="3175674"/>
                  <a:pt x="646199" y="3171523"/>
                </a:cubicBezTo>
                <a:cubicBezTo>
                  <a:pt x="645142" y="3167113"/>
                  <a:pt x="639330" y="3166076"/>
                  <a:pt x="632989" y="3168929"/>
                </a:cubicBezTo>
                <a:close/>
                <a:moveTo>
                  <a:pt x="9812136" y="3151030"/>
                </a:moveTo>
                <a:cubicBezTo>
                  <a:pt x="9806324" y="3148955"/>
                  <a:pt x="9796813" y="3150252"/>
                  <a:pt x="9791001" y="3153106"/>
                </a:cubicBezTo>
                <a:cubicBezTo>
                  <a:pt x="9786245" y="3155959"/>
                  <a:pt x="9791001" y="3157775"/>
                  <a:pt x="9802097" y="3156218"/>
                </a:cubicBezTo>
                <a:cubicBezTo>
                  <a:pt x="9813721" y="3155700"/>
                  <a:pt x="9817949" y="3152586"/>
                  <a:pt x="9812136" y="3151030"/>
                </a:cubicBezTo>
                <a:close/>
                <a:moveTo>
                  <a:pt x="998633" y="3146880"/>
                </a:moveTo>
                <a:cubicBezTo>
                  <a:pt x="991764" y="3147398"/>
                  <a:pt x="983839" y="3151549"/>
                  <a:pt x="981197" y="3156737"/>
                </a:cubicBezTo>
                <a:cubicBezTo>
                  <a:pt x="975913" y="3167632"/>
                  <a:pt x="987009" y="3167113"/>
                  <a:pt x="1001804" y="3154662"/>
                </a:cubicBezTo>
                <a:cubicBezTo>
                  <a:pt x="1011315" y="3146620"/>
                  <a:pt x="1011315" y="3145323"/>
                  <a:pt x="998633" y="3146880"/>
                </a:cubicBezTo>
                <a:close/>
                <a:moveTo>
                  <a:pt x="10039871" y="3146102"/>
                </a:moveTo>
                <a:cubicBezTo>
                  <a:pt x="10031945" y="3145323"/>
                  <a:pt x="10018736" y="3145842"/>
                  <a:pt x="10010810" y="3148696"/>
                </a:cubicBezTo>
                <a:cubicBezTo>
                  <a:pt x="10002884" y="3151808"/>
                  <a:pt x="10010282" y="3153365"/>
                  <a:pt x="10025605" y="3152068"/>
                </a:cubicBezTo>
                <a:cubicBezTo>
                  <a:pt x="10041456" y="3150511"/>
                  <a:pt x="10047797" y="3147398"/>
                  <a:pt x="10039871" y="3146102"/>
                </a:cubicBezTo>
                <a:close/>
                <a:moveTo>
                  <a:pt x="732326" y="3138060"/>
                </a:moveTo>
                <a:cubicBezTo>
                  <a:pt x="723344" y="3139876"/>
                  <a:pt x="708020" y="3145582"/>
                  <a:pt x="690584" y="3154662"/>
                </a:cubicBezTo>
                <a:lnTo>
                  <a:pt x="658352" y="3170486"/>
                </a:lnTo>
                <a:lnTo>
                  <a:pt x="694811" y="3161925"/>
                </a:lnTo>
                <a:cubicBezTo>
                  <a:pt x="715418" y="3156737"/>
                  <a:pt x="734440" y="3149474"/>
                  <a:pt x="738138" y="3144286"/>
                </a:cubicBezTo>
                <a:cubicBezTo>
                  <a:pt x="743951" y="3138319"/>
                  <a:pt x="741309" y="3136244"/>
                  <a:pt x="732326" y="3138060"/>
                </a:cubicBezTo>
                <a:close/>
                <a:moveTo>
                  <a:pt x="523085" y="3132612"/>
                </a:moveTo>
                <a:cubicBezTo>
                  <a:pt x="517272" y="3130537"/>
                  <a:pt x="505119" y="3139098"/>
                  <a:pt x="490325" y="3155440"/>
                </a:cubicBezTo>
                <a:cubicBezTo>
                  <a:pt x="479757" y="3167892"/>
                  <a:pt x="464962" y="3176452"/>
                  <a:pt x="458621" y="3174896"/>
                </a:cubicBezTo>
                <a:cubicBezTo>
                  <a:pt x="451224" y="3172820"/>
                  <a:pt x="446997" y="3176452"/>
                  <a:pt x="447525" y="3184494"/>
                </a:cubicBezTo>
                <a:cubicBezTo>
                  <a:pt x="448054" y="3195389"/>
                  <a:pt x="452809" y="3195908"/>
                  <a:pt x="468661" y="3187347"/>
                </a:cubicBezTo>
                <a:cubicBezTo>
                  <a:pt x="480285" y="3182159"/>
                  <a:pt x="497722" y="3169708"/>
                  <a:pt x="507761" y="3161147"/>
                </a:cubicBezTo>
                <a:cubicBezTo>
                  <a:pt x="518329" y="3151549"/>
                  <a:pt x="526255" y="3141692"/>
                  <a:pt x="526255" y="3138060"/>
                </a:cubicBezTo>
                <a:cubicBezTo>
                  <a:pt x="525727" y="3134947"/>
                  <a:pt x="524670" y="3133131"/>
                  <a:pt x="523085" y="3132612"/>
                </a:cubicBezTo>
                <a:close/>
                <a:moveTo>
                  <a:pt x="10129169" y="3130018"/>
                </a:moveTo>
                <a:cubicBezTo>
                  <a:pt x="10126527" y="3127943"/>
                  <a:pt x="10120186" y="3127684"/>
                  <a:pt x="10114374" y="3130537"/>
                </a:cubicBezTo>
                <a:cubicBezTo>
                  <a:pt x="10107505" y="3134169"/>
                  <a:pt x="10110147" y="3135725"/>
                  <a:pt x="10119129" y="3135725"/>
                </a:cubicBezTo>
                <a:cubicBezTo>
                  <a:pt x="10128112" y="3134947"/>
                  <a:pt x="10132867" y="3133131"/>
                  <a:pt x="10129169" y="3130018"/>
                </a:cubicBezTo>
                <a:close/>
                <a:moveTo>
                  <a:pt x="730014" y="3118864"/>
                </a:moveTo>
                <a:cubicBezTo>
                  <a:pt x="725589" y="3118799"/>
                  <a:pt x="719117" y="3119642"/>
                  <a:pt x="711719" y="3121458"/>
                </a:cubicBezTo>
                <a:cubicBezTo>
                  <a:pt x="696396" y="3124311"/>
                  <a:pt x="683714" y="3128462"/>
                  <a:pt x="683714" y="3130537"/>
                </a:cubicBezTo>
                <a:cubicBezTo>
                  <a:pt x="684243" y="3136244"/>
                  <a:pt x="732326" y="3128980"/>
                  <a:pt x="736025" y="3121717"/>
                </a:cubicBezTo>
                <a:cubicBezTo>
                  <a:pt x="736817" y="3119901"/>
                  <a:pt x="734440" y="3118929"/>
                  <a:pt x="730014" y="3118864"/>
                </a:cubicBezTo>
                <a:close/>
                <a:moveTo>
                  <a:pt x="787807" y="3110303"/>
                </a:moveTo>
                <a:cubicBezTo>
                  <a:pt x="784636" y="3108228"/>
                  <a:pt x="777768" y="3108228"/>
                  <a:pt x="771955" y="3111082"/>
                </a:cubicBezTo>
                <a:cubicBezTo>
                  <a:pt x="765086" y="3114713"/>
                  <a:pt x="767200" y="3116270"/>
                  <a:pt x="777239" y="3116270"/>
                </a:cubicBezTo>
                <a:cubicBezTo>
                  <a:pt x="786222" y="3115492"/>
                  <a:pt x="790449" y="3113157"/>
                  <a:pt x="787807" y="3110303"/>
                </a:cubicBezTo>
                <a:close/>
                <a:moveTo>
                  <a:pt x="855969" y="3109006"/>
                </a:moveTo>
                <a:cubicBezTo>
                  <a:pt x="851742" y="3109784"/>
                  <a:pt x="848571" y="3113157"/>
                  <a:pt x="848571" y="3118345"/>
                </a:cubicBezTo>
                <a:cubicBezTo>
                  <a:pt x="849628" y="3122496"/>
                  <a:pt x="852798" y="3126386"/>
                  <a:pt x="858082" y="3125868"/>
                </a:cubicBezTo>
                <a:cubicBezTo>
                  <a:pt x="862309" y="3125868"/>
                  <a:pt x="865480" y="3121458"/>
                  <a:pt x="865480" y="3117048"/>
                </a:cubicBezTo>
                <a:cubicBezTo>
                  <a:pt x="864951" y="3111860"/>
                  <a:pt x="861253" y="3109006"/>
                  <a:pt x="855969" y="3109006"/>
                </a:cubicBezTo>
                <a:close/>
                <a:moveTo>
                  <a:pt x="9919927" y="3107450"/>
                </a:moveTo>
                <a:cubicBezTo>
                  <a:pt x="9916229" y="3104596"/>
                  <a:pt x="9909888" y="3105374"/>
                  <a:pt x="9904076" y="3108228"/>
                </a:cubicBezTo>
                <a:cubicBezTo>
                  <a:pt x="9897735" y="3111860"/>
                  <a:pt x="9899849" y="3113416"/>
                  <a:pt x="9909360" y="3112638"/>
                </a:cubicBezTo>
                <a:cubicBezTo>
                  <a:pt x="9918342" y="3112638"/>
                  <a:pt x="9923098" y="3109784"/>
                  <a:pt x="9919927" y="3107450"/>
                </a:cubicBezTo>
                <a:close/>
                <a:moveTo>
                  <a:pt x="9856587" y="3098533"/>
                </a:moveTo>
                <a:cubicBezTo>
                  <a:pt x="9846482" y="3098306"/>
                  <a:pt x="9833800" y="3098760"/>
                  <a:pt x="9821119" y="3099668"/>
                </a:cubicBezTo>
                <a:cubicBezTo>
                  <a:pt x="9796285" y="3101224"/>
                  <a:pt x="9772507" y="3105115"/>
                  <a:pt x="9773036" y="3109006"/>
                </a:cubicBezTo>
                <a:cubicBezTo>
                  <a:pt x="9773036" y="3113416"/>
                  <a:pt x="9789416" y="3116270"/>
                  <a:pt x="9808438" y="3116270"/>
                </a:cubicBezTo>
                <a:cubicBezTo>
                  <a:pt x="9846481" y="3115492"/>
                  <a:pt x="9883469" y="3107450"/>
                  <a:pt x="9876600" y="3101484"/>
                </a:cubicBezTo>
                <a:cubicBezTo>
                  <a:pt x="9874222" y="3099668"/>
                  <a:pt x="9866693" y="3098760"/>
                  <a:pt x="9856587" y="3098533"/>
                </a:cubicBezTo>
                <a:close/>
                <a:moveTo>
                  <a:pt x="9648865" y="3091626"/>
                </a:moveTo>
                <a:cubicBezTo>
                  <a:pt x="9629843" y="3091626"/>
                  <a:pt x="9621917" y="3095258"/>
                  <a:pt x="9622445" y="3103040"/>
                </a:cubicBezTo>
                <a:cubicBezTo>
                  <a:pt x="9624030" y="3117048"/>
                  <a:pt x="9677397" y="3114454"/>
                  <a:pt x="9684795" y="3100705"/>
                </a:cubicBezTo>
                <a:cubicBezTo>
                  <a:pt x="9689022" y="3091366"/>
                  <a:pt x="9689550" y="3091626"/>
                  <a:pt x="9648865" y="3091626"/>
                </a:cubicBezTo>
                <a:close/>
                <a:moveTo>
                  <a:pt x="156384" y="3090070"/>
                </a:moveTo>
                <a:cubicBezTo>
                  <a:pt x="137890" y="3092145"/>
                  <a:pt x="98261" y="3148177"/>
                  <a:pt x="94034" y="3180084"/>
                </a:cubicBezTo>
                <a:cubicBezTo>
                  <a:pt x="92449" y="3192535"/>
                  <a:pt x="79768" y="3217179"/>
                  <a:pt x="64973" y="3235337"/>
                </a:cubicBezTo>
                <a:cubicBezTo>
                  <a:pt x="47536" y="3257128"/>
                  <a:pt x="40667" y="3272173"/>
                  <a:pt x="44894" y="3280993"/>
                </a:cubicBezTo>
                <a:cubicBezTo>
                  <a:pt x="55990" y="3302783"/>
                  <a:pt x="62859" y="3297076"/>
                  <a:pt x="94034" y="3239747"/>
                </a:cubicBezTo>
                <a:cubicBezTo>
                  <a:pt x="125209" y="3182937"/>
                  <a:pt x="131021" y="3158294"/>
                  <a:pt x="108829" y="3180862"/>
                </a:cubicBezTo>
                <a:cubicBezTo>
                  <a:pt x="96148" y="3192535"/>
                  <a:pt x="96148" y="3191757"/>
                  <a:pt x="105659" y="3177230"/>
                </a:cubicBezTo>
                <a:cubicBezTo>
                  <a:pt x="119397" y="3155440"/>
                  <a:pt x="148458" y="3134947"/>
                  <a:pt x="142117" y="3152327"/>
                </a:cubicBezTo>
                <a:cubicBezTo>
                  <a:pt x="138947" y="3158812"/>
                  <a:pt x="146873" y="3150252"/>
                  <a:pt x="159554" y="3132872"/>
                </a:cubicBezTo>
                <a:cubicBezTo>
                  <a:pt x="183332" y="3100186"/>
                  <a:pt x="181746" y="3087735"/>
                  <a:pt x="156384" y="3090070"/>
                </a:cubicBezTo>
                <a:close/>
                <a:moveTo>
                  <a:pt x="666806" y="3078656"/>
                </a:moveTo>
                <a:cubicBezTo>
                  <a:pt x="649369" y="3081768"/>
                  <a:pt x="623478" y="3099668"/>
                  <a:pt x="606570" y="3121458"/>
                </a:cubicBezTo>
                <a:cubicBezTo>
                  <a:pt x="591247" y="3141692"/>
                  <a:pt x="591247" y="3142988"/>
                  <a:pt x="604985" y="3136503"/>
                </a:cubicBezTo>
                <a:cubicBezTo>
                  <a:pt x="613967" y="3132872"/>
                  <a:pt x="636688" y="3120680"/>
                  <a:pt x="654653" y="3109006"/>
                </a:cubicBezTo>
                <a:cubicBezTo>
                  <a:pt x="676317" y="3095258"/>
                  <a:pt x="685300" y="3085660"/>
                  <a:pt x="680016" y="3080472"/>
                </a:cubicBezTo>
                <a:cubicBezTo>
                  <a:pt x="676845" y="3077878"/>
                  <a:pt x="672090" y="3077358"/>
                  <a:pt x="666806" y="3078656"/>
                </a:cubicBezTo>
                <a:close/>
                <a:moveTo>
                  <a:pt x="302747" y="3076062"/>
                </a:moveTo>
                <a:cubicBezTo>
                  <a:pt x="298520" y="3073727"/>
                  <a:pt x="281083" y="3086178"/>
                  <a:pt x="263646" y="3105893"/>
                </a:cubicBezTo>
                <a:lnTo>
                  <a:pt x="239341" y="3133650"/>
                </a:lnTo>
                <a:lnTo>
                  <a:pt x="268930" y="3112638"/>
                </a:lnTo>
                <a:cubicBezTo>
                  <a:pt x="284782" y="3101743"/>
                  <a:pt x="299577" y="3088513"/>
                  <a:pt x="301690" y="3084103"/>
                </a:cubicBezTo>
                <a:cubicBezTo>
                  <a:pt x="303804" y="3079434"/>
                  <a:pt x="303804" y="3077099"/>
                  <a:pt x="302747" y="3076062"/>
                </a:cubicBezTo>
                <a:close/>
                <a:moveTo>
                  <a:pt x="9736048" y="3075283"/>
                </a:moveTo>
                <a:cubicBezTo>
                  <a:pt x="9730236" y="3075024"/>
                  <a:pt x="9722839" y="3077878"/>
                  <a:pt x="9715441" y="3084882"/>
                </a:cubicBezTo>
                <a:cubicBezTo>
                  <a:pt x="9701703" y="3097852"/>
                  <a:pt x="9702232" y="3098630"/>
                  <a:pt x="9723896" y="3096295"/>
                </a:cubicBezTo>
                <a:cubicBezTo>
                  <a:pt x="9736577" y="3095776"/>
                  <a:pt x="9746616" y="3091626"/>
                  <a:pt x="9746088" y="3087216"/>
                </a:cubicBezTo>
                <a:cubicBezTo>
                  <a:pt x="9745031" y="3079953"/>
                  <a:pt x="9741332" y="3075802"/>
                  <a:pt x="9736048" y="3075283"/>
                </a:cubicBezTo>
                <a:close/>
                <a:moveTo>
                  <a:pt x="971157" y="3049862"/>
                </a:moveTo>
                <a:cubicBezTo>
                  <a:pt x="969572" y="3048564"/>
                  <a:pt x="966402" y="3049343"/>
                  <a:pt x="961118" y="3051677"/>
                </a:cubicBezTo>
                <a:cubicBezTo>
                  <a:pt x="953192" y="3054531"/>
                  <a:pt x="933642" y="3061276"/>
                  <a:pt x="917262" y="3066204"/>
                </a:cubicBezTo>
                <a:cubicBezTo>
                  <a:pt x="883445" y="3075024"/>
                  <a:pt x="876048" y="3097852"/>
                  <a:pt x="906694" y="3097074"/>
                </a:cubicBezTo>
                <a:lnTo>
                  <a:pt x="925188" y="3096295"/>
                </a:lnTo>
                <a:lnTo>
                  <a:pt x="907751" y="3101484"/>
                </a:lnTo>
                <a:cubicBezTo>
                  <a:pt x="897183" y="3104337"/>
                  <a:pt x="890314" y="3111082"/>
                  <a:pt x="890314" y="3116270"/>
                </a:cubicBezTo>
                <a:cubicBezTo>
                  <a:pt x="890842" y="3126386"/>
                  <a:pt x="934170" y="3112378"/>
                  <a:pt x="937340" y="3100705"/>
                </a:cubicBezTo>
                <a:cubicBezTo>
                  <a:pt x="938926" y="3096295"/>
                  <a:pt x="944738" y="3092404"/>
                  <a:pt x="951079" y="3091626"/>
                </a:cubicBezTo>
                <a:cubicBezTo>
                  <a:pt x="957948" y="3090848"/>
                  <a:pt x="962175" y="3087216"/>
                  <a:pt x="962175" y="3082806"/>
                </a:cubicBezTo>
                <a:cubicBezTo>
                  <a:pt x="961118" y="3077878"/>
                  <a:pt x="966402" y="3075543"/>
                  <a:pt x="972214" y="3076840"/>
                </a:cubicBezTo>
                <a:cubicBezTo>
                  <a:pt x="985952" y="3081250"/>
                  <a:pt x="1007088" y="3063870"/>
                  <a:pt x="997577" y="3055828"/>
                </a:cubicBezTo>
                <a:cubicBezTo>
                  <a:pt x="993350" y="3052196"/>
                  <a:pt x="988594" y="3054531"/>
                  <a:pt x="987537" y="3061016"/>
                </a:cubicBezTo>
                <a:cubicBezTo>
                  <a:pt x="985952" y="3066982"/>
                  <a:pt x="980668" y="3071911"/>
                  <a:pt x="975913" y="3072689"/>
                </a:cubicBezTo>
                <a:cubicBezTo>
                  <a:pt x="971686" y="3072689"/>
                  <a:pt x="969044" y="3066723"/>
                  <a:pt x="971686" y="3059460"/>
                </a:cubicBezTo>
                <a:cubicBezTo>
                  <a:pt x="972742" y="3054272"/>
                  <a:pt x="972742" y="3051158"/>
                  <a:pt x="971157" y="3049862"/>
                </a:cubicBezTo>
                <a:close/>
                <a:moveTo>
                  <a:pt x="361398" y="3034038"/>
                </a:moveTo>
                <a:cubicBezTo>
                  <a:pt x="357699" y="3036372"/>
                  <a:pt x="353472" y="3040523"/>
                  <a:pt x="348189" y="3046489"/>
                </a:cubicBezTo>
                <a:cubicBezTo>
                  <a:pt x="337621" y="3058681"/>
                  <a:pt x="330752" y="3069576"/>
                  <a:pt x="332865" y="3071911"/>
                </a:cubicBezTo>
                <a:cubicBezTo>
                  <a:pt x="336036" y="3073986"/>
                  <a:pt x="321769" y="3090070"/>
                  <a:pt x="303276" y="3107450"/>
                </a:cubicBezTo>
                <a:cubicBezTo>
                  <a:pt x="268930" y="3140135"/>
                  <a:pt x="254664" y="3162704"/>
                  <a:pt x="287424" y="3133650"/>
                </a:cubicBezTo>
                <a:cubicBezTo>
                  <a:pt x="296935" y="3125608"/>
                  <a:pt x="312787" y="3113157"/>
                  <a:pt x="322297" y="3106672"/>
                </a:cubicBezTo>
                <a:cubicBezTo>
                  <a:pt x="332337" y="3100965"/>
                  <a:pt x="339734" y="3092145"/>
                  <a:pt x="339734" y="3088513"/>
                </a:cubicBezTo>
                <a:cubicBezTo>
                  <a:pt x="338149" y="3073208"/>
                  <a:pt x="340263" y="3068279"/>
                  <a:pt x="354001" y="3055828"/>
                </a:cubicBezTo>
                <a:cubicBezTo>
                  <a:pt x="361926" y="3049343"/>
                  <a:pt x="367739" y="3040004"/>
                  <a:pt x="367739" y="3034038"/>
                </a:cubicBezTo>
                <a:cubicBezTo>
                  <a:pt x="367210" y="3031444"/>
                  <a:pt x="365097" y="3031703"/>
                  <a:pt x="361398" y="3034038"/>
                </a:cubicBezTo>
                <a:close/>
                <a:moveTo>
                  <a:pt x="886615" y="3030406"/>
                </a:moveTo>
                <a:lnTo>
                  <a:pt x="852270" y="3033260"/>
                </a:lnTo>
                <a:cubicBezTo>
                  <a:pt x="830078" y="3035594"/>
                  <a:pt x="816340" y="3040523"/>
                  <a:pt x="814226" y="3049083"/>
                </a:cubicBezTo>
                <a:cubicBezTo>
                  <a:pt x="812113" y="3056347"/>
                  <a:pt x="803658" y="3063091"/>
                  <a:pt x="794676" y="3063870"/>
                </a:cubicBezTo>
                <a:cubicBezTo>
                  <a:pt x="786222" y="3064648"/>
                  <a:pt x="777239" y="3071392"/>
                  <a:pt x="775654" y="3078656"/>
                </a:cubicBezTo>
                <a:cubicBezTo>
                  <a:pt x="773012" y="3088772"/>
                  <a:pt x="767200" y="3090070"/>
                  <a:pt x="749763" y="3084882"/>
                </a:cubicBezTo>
                <a:cubicBezTo>
                  <a:pt x="735497" y="3080472"/>
                  <a:pt x="722815" y="3082028"/>
                  <a:pt x="711719" y="3089291"/>
                </a:cubicBezTo>
                <a:cubicBezTo>
                  <a:pt x="685828" y="3106672"/>
                  <a:pt x="703265" y="3111082"/>
                  <a:pt x="757160" y="3101484"/>
                </a:cubicBezTo>
                <a:cubicBezTo>
                  <a:pt x="796261" y="3094220"/>
                  <a:pt x="818982" y="3084362"/>
                  <a:pt x="848043" y="3061016"/>
                </a:cubicBezTo>
                <a:close/>
                <a:moveTo>
                  <a:pt x="987537" y="3012248"/>
                </a:moveTo>
                <a:cubicBezTo>
                  <a:pt x="946851" y="3015879"/>
                  <a:pt x="899297" y="3036113"/>
                  <a:pt x="900882" y="3049083"/>
                </a:cubicBezTo>
                <a:cubicBezTo>
                  <a:pt x="901410" y="3057903"/>
                  <a:pt x="908279" y="3057903"/>
                  <a:pt x="932057" y="3049862"/>
                </a:cubicBezTo>
                <a:cubicBezTo>
                  <a:pt x="948965" y="3044154"/>
                  <a:pt x="972214" y="3036372"/>
                  <a:pt x="984367" y="3032222"/>
                </a:cubicBezTo>
                <a:cubicBezTo>
                  <a:pt x="1017127" y="3021846"/>
                  <a:pt x="1018712" y="3008616"/>
                  <a:pt x="987537" y="3012248"/>
                </a:cubicBezTo>
                <a:close/>
                <a:moveTo>
                  <a:pt x="449111" y="2973336"/>
                </a:moveTo>
                <a:cubicBezTo>
                  <a:pt x="447525" y="2972818"/>
                  <a:pt x="445412" y="2973596"/>
                  <a:pt x="442241" y="2975412"/>
                </a:cubicBezTo>
                <a:cubicBezTo>
                  <a:pt x="427975" y="2982675"/>
                  <a:pt x="425861" y="2988382"/>
                  <a:pt x="437486" y="2987604"/>
                </a:cubicBezTo>
                <a:cubicBezTo>
                  <a:pt x="442241" y="2986826"/>
                  <a:pt x="446997" y="2982416"/>
                  <a:pt x="450167" y="2978006"/>
                </a:cubicBezTo>
                <a:cubicBezTo>
                  <a:pt x="451224" y="2975671"/>
                  <a:pt x="450696" y="2973855"/>
                  <a:pt x="449111" y="2973336"/>
                </a:cubicBezTo>
                <a:close/>
                <a:moveTo>
                  <a:pt x="10026133" y="2952843"/>
                </a:moveTo>
                <a:cubicBezTo>
                  <a:pt x="10020321" y="2950509"/>
                  <a:pt x="10011867" y="2952324"/>
                  <a:pt x="10006054" y="2955178"/>
                </a:cubicBezTo>
                <a:cubicBezTo>
                  <a:pt x="10000771" y="2958032"/>
                  <a:pt x="10005526" y="2959328"/>
                  <a:pt x="10017151" y="2957772"/>
                </a:cubicBezTo>
                <a:cubicBezTo>
                  <a:pt x="10027718" y="2957253"/>
                  <a:pt x="10032474" y="2954140"/>
                  <a:pt x="10026133" y="2952843"/>
                </a:cubicBezTo>
                <a:close/>
                <a:moveTo>
                  <a:pt x="985424" y="2950768"/>
                </a:moveTo>
                <a:cubicBezTo>
                  <a:pt x="956362" y="2947136"/>
                  <a:pt x="924131" y="2957253"/>
                  <a:pt x="931528" y="2967370"/>
                </a:cubicBezTo>
                <a:cubicBezTo>
                  <a:pt x="937869" y="2976190"/>
                  <a:pt x="985952" y="2971521"/>
                  <a:pt x="999690" y="2960626"/>
                </a:cubicBezTo>
                <a:cubicBezTo>
                  <a:pt x="1007088" y="2954918"/>
                  <a:pt x="1002861" y="2952324"/>
                  <a:pt x="985424" y="2950768"/>
                </a:cubicBezTo>
                <a:close/>
                <a:moveTo>
                  <a:pt x="10079500" y="2944802"/>
                </a:moveTo>
                <a:cubicBezTo>
                  <a:pt x="10072103" y="2945580"/>
                  <a:pt x="10064706" y="2949990"/>
                  <a:pt x="10062064" y="2955178"/>
                </a:cubicBezTo>
                <a:cubicBezTo>
                  <a:pt x="10059422" y="2960107"/>
                  <a:pt x="10063120" y="2963738"/>
                  <a:pt x="10069989" y="2962960"/>
                </a:cubicBezTo>
                <a:cubicBezTo>
                  <a:pt x="10076858" y="2962442"/>
                  <a:pt x="10084256" y="2957772"/>
                  <a:pt x="10086369" y="2952843"/>
                </a:cubicBezTo>
                <a:cubicBezTo>
                  <a:pt x="10089540" y="2947655"/>
                  <a:pt x="10085841" y="2944024"/>
                  <a:pt x="10079500" y="2944802"/>
                </a:cubicBezTo>
                <a:close/>
                <a:moveTo>
                  <a:pt x="403669" y="2939614"/>
                </a:moveTo>
                <a:cubicBezTo>
                  <a:pt x="383590" y="2941689"/>
                  <a:pt x="292179" y="3028850"/>
                  <a:pt x="293765" y="3044673"/>
                </a:cubicBezTo>
                <a:cubicBezTo>
                  <a:pt x="294293" y="3056347"/>
                  <a:pt x="307503" y="3051677"/>
                  <a:pt x="327581" y="3032222"/>
                </a:cubicBezTo>
                <a:cubicBezTo>
                  <a:pt x="338149" y="3021846"/>
                  <a:pt x="356114" y="3008616"/>
                  <a:pt x="367739" y="3002650"/>
                </a:cubicBezTo>
                <a:cubicBezTo>
                  <a:pt x="385176" y="2994089"/>
                  <a:pt x="416879" y="2938057"/>
                  <a:pt x="403669" y="2939614"/>
                </a:cubicBezTo>
                <a:close/>
                <a:moveTo>
                  <a:pt x="1100612" y="2936501"/>
                </a:moveTo>
                <a:cubicBezTo>
                  <a:pt x="1099556" y="2937279"/>
                  <a:pt x="1098499" y="2939354"/>
                  <a:pt x="1098499" y="2941948"/>
                </a:cubicBezTo>
                <a:cubicBezTo>
                  <a:pt x="1099027" y="2946358"/>
                  <a:pt x="1103782" y="2949990"/>
                  <a:pt x="1108010" y="2949990"/>
                </a:cubicBezTo>
                <a:cubicBezTo>
                  <a:pt x="1112237" y="2949212"/>
                  <a:pt x="1115935" y="2947136"/>
                  <a:pt x="1115935" y="2945580"/>
                </a:cubicBezTo>
                <a:cubicBezTo>
                  <a:pt x="1115407" y="2943505"/>
                  <a:pt x="1111708" y="2939873"/>
                  <a:pt x="1106424" y="2936760"/>
                </a:cubicBezTo>
                <a:cubicBezTo>
                  <a:pt x="1104311" y="2935722"/>
                  <a:pt x="1102197" y="2935463"/>
                  <a:pt x="1100612" y="2936501"/>
                </a:cubicBezTo>
                <a:close/>
                <a:moveTo>
                  <a:pt x="10070518" y="2932610"/>
                </a:moveTo>
                <a:cubicBezTo>
                  <a:pt x="10066819" y="2929497"/>
                  <a:pt x="10060478" y="2930275"/>
                  <a:pt x="10054666" y="2933388"/>
                </a:cubicBezTo>
                <a:cubicBezTo>
                  <a:pt x="10048325" y="2936241"/>
                  <a:pt x="10050439" y="2938316"/>
                  <a:pt x="10059950" y="2937538"/>
                </a:cubicBezTo>
                <a:cubicBezTo>
                  <a:pt x="10068404" y="2937020"/>
                  <a:pt x="10073688" y="2934685"/>
                  <a:pt x="10070518" y="2932610"/>
                </a:cubicBezTo>
                <a:close/>
                <a:moveTo>
                  <a:pt x="10164042" y="2930016"/>
                </a:moveTo>
                <a:cubicBezTo>
                  <a:pt x="10157702" y="2930534"/>
                  <a:pt x="10151889" y="2932869"/>
                  <a:pt x="10145549" y="2936760"/>
                </a:cubicBezTo>
                <a:cubicBezTo>
                  <a:pt x="10130226" y="2946358"/>
                  <a:pt x="10132339" y="2946877"/>
                  <a:pt x="10165099" y="2944024"/>
                </a:cubicBezTo>
                <a:cubicBezTo>
                  <a:pt x="10197859" y="2941170"/>
                  <a:pt x="10199973" y="2939873"/>
                  <a:pt x="10182536" y="2933388"/>
                </a:cubicBezTo>
                <a:cubicBezTo>
                  <a:pt x="10175667" y="2930794"/>
                  <a:pt x="10169855" y="2929497"/>
                  <a:pt x="10164042" y="2930016"/>
                </a:cubicBezTo>
                <a:close/>
                <a:moveTo>
                  <a:pt x="1255430" y="2927422"/>
                </a:moveTo>
                <a:cubicBezTo>
                  <a:pt x="1245919" y="2927940"/>
                  <a:pt x="1239578" y="2932610"/>
                  <a:pt x="1239578" y="2936760"/>
                </a:cubicBezTo>
                <a:cubicBezTo>
                  <a:pt x="1240107" y="2940392"/>
                  <a:pt x="1247504" y="2940911"/>
                  <a:pt x="1255958" y="2938057"/>
                </a:cubicBezTo>
                <a:cubicBezTo>
                  <a:pt x="1264941" y="2934426"/>
                  <a:pt x="1271810" y="2931053"/>
                  <a:pt x="1271810" y="2928978"/>
                </a:cubicBezTo>
                <a:cubicBezTo>
                  <a:pt x="1271810" y="2927422"/>
                  <a:pt x="1263884" y="2926643"/>
                  <a:pt x="1255430" y="2927422"/>
                </a:cubicBezTo>
                <a:close/>
                <a:moveTo>
                  <a:pt x="1185154" y="2924828"/>
                </a:moveTo>
                <a:cubicBezTo>
                  <a:pt x="1183041" y="2925606"/>
                  <a:pt x="1179342" y="2929497"/>
                  <a:pt x="1177228" y="2934426"/>
                </a:cubicBezTo>
                <a:cubicBezTo>
                  <a:pt x="1174587" y="2939614"/>
                  <a:pt x="1177228" y="2943245"/>
                  <a:pt x="1181455" y="2942467"/>
                </a:cubicBezTo>
                <a:cubicBezTo>
                  <a:pt x="1186739" y="2942467"/>
                  <a:pt x="1189910" y="2938057"/>
                  <a:pt x="1189381" y="2933647"/>
                </a:cubicBezTo>
                <a:cubicBezTo>
                  <a:pt x="1189381" y="2928718"/>
                  <a:pt x="1187268" y="2924828"/>
                  <a:pt x="1185154" y="2924828"/>
                </a:cubicBezTo>
                <a:close/>
                <a:moveTo>
                  <a:pt x="10214768" y="2902000"/>
                </a:moveTo>
                <a:cubicBezTo>
                  <a:pt x="10154531" y="2903297"/>
                  <a:pt x="10151361" y="2904075"/>
                  <a:pt x="10170383" y="2913414"/>
                </a:cubicBezTo>
                <a:cubicBezTo>
                  <a:pt x="10184121" y="2919899"/>
                  <a:pt x="10214768" y="2921455"/>
                  <a:pt x="10261266" y="2917045"/>
                </a:cubicBezTo>
                <a:cubicBezTo>
                  <a:pt x="10315161" y="2911857"/>
                  <a:pt x="10326257" y="2909263"/>
                  <a:pt x="10306707" y="2905631"/>
                </a:cubicBezTo>
                <a:cubicBezTo>
                  <a:pt x="10292969" y="2902518"/>
                  <a:pt x="10251226" y="2901222"/>
                  <a:pt x="10214768" y="2902000"/>
                </a:cubicBezTo>
                <a:close/>
                <a:moveTo>
                  <a:pt x="10125470" y="2901222"/>
                </a:moveTo>
                <a:cubicBezTo>
                  <a:pt x="10122828" y="2898887"/>
                  <a:pt x="10115431" y="2899146"/>
                  <a:pt x="10109618" y="2902778"/>
                </a:cubicBezTo>
                <a:cubicBezTo>
                  <a:pt x="10103278" y="2905631"/>
                  <a:pt x="10105391" y="2907706"/>
                  <a:pt x="10115959" y="2907188"/>
                </a:cubicBezTo>
                <a:cubicBezTo>
                  <a:pt x="10124413" y="2906410"/>
                  <a:pt x="10128640" y="2904075"/>
                  <a:pt x="10125470" y="2901222"/>
                </a:cubicBezTo>
                <a:close/>
                <a:moveTo>
                  <a:pt x="1250674" y="2894477"/>
                </a:moveTo>
                <a:cubicBezTo>
                  <a:pt x="1244334" y="2894996"/>
                  <a:pt x="1236408" y="2898627"/>
                  <a:pt x="1228482" y="2904594"/>
                </a:cubicBezTo>
                <a:cubicBezTo>
                  <a:pt x="1218971" y="2911857"/>
                  <a:pt x="1222141" y="2913673"/>
                  <a:pt x="1239578" y="2912376"/>
                </a:cubicBezTo>
                <a:cubicBezTo>
                  <a:pt x="1251731" y="2910820"/>
                  <a:pt x="1261770" y="2906150"/>
                  <a:pt x="1261242" y="2901222"/>
                </a:cubicBezTo>
                <a:cubicBezTo>
                  <a:pt x="1260714" y="2896033"/>
                  <a:pt x="1256487" y="2893698"/>
                  <a:pt x="1250674" y="2894477"/>
                </a:cubicBezTo>
                <a:close/>
                <a:moveTo>
                  <a:pt x="1330461" y="2890326"/>
                </a:moveTo>
                <a:cubicBezTo>
                  <a:pt x="1328876" y="2890067"/>
                  <a:pt x="1326762" y="2890586"/>
                  <a:pt x="1323063" y="2892402"/>
                </a:cubicBezTo>
                <a:cubicBezTo>
                  <a:pt x="1309325" y="2898887"/>
                  <a:pt x="1307740" y="2905372"/>
                  <a:pt x="1319365" y="2903816"/>
                </a:cubicBezTo>
                <a:cubicBezTo>
                  <a:pt x="1323592" y="2903816"/>
                  <a:pt x="1328876" y="2899924"/>
                  <a:pt x="1332046" y="2894736"/>
                </a:cubicBezTo>
                <a:cubicBezTo>
                  <a:pt x="1333103" y="2892142"/>
                  <a:pt x="1332046" y="2890845"/>
                  <a:pt x="1330461" y="2890326"/>
                </a:cubicBezTo>
                <a:close/>
                <a:moveTo>
                  <a:pt x="424342" y="2889872"/>
                </a:moveTo>
                <a:cubicBezTo>
                  <a:pt x="421370" y="2890910"/>
                  <a:pt x="417407" y="2893050"/>
                  <a:pt x="413180" y="2896033"/>
                </a:cubicBezTo>
                <a:cubicBezTo>
                  <a:pt x="404726" y="2901740"/>
                  <a:pt x="397328" y="2909263"/>
                  <a:pt x="397328" y="2911338"/>
                </a:cubicBezTo>
                <a:cubicBezTo>
                  <a:pt x="398385" y="2913673"/>
                  <a:pt x="405783" y="2910560"/>
                  <a:pt x="414237" y="2904594"/>
                </a:cubicBezTo>
                <a:cubicBezTo>
                  <a:pt x="422163" y="2898887"/>
                  <a:pt x="429560" y="2892661"/>
                  <a:pt x="429560" y="2890326"/>
                </a:cubicBezTo>
                <a:cubicBezTo>
                  <a:pt x="429296" y="2888900"/>
                  <a:pt x="427314" y="2888835"/>
                  <a:pt x="424342" y="2889872"/>
                </a:cubicBezTo>
                <a:close/>
                <a:moveTo>
                  <a:pt x="560072" y="2881247"/>
                </a:moveTo>
                <a:cubicBezTo>
                  <a:pt x="555316" y="2880469"/>
                  <a:pt x="541578" y="2886435"/>
                  <a:pt x="522028" y="2899146"/>
                </a:cubicBezTo>
                <a:cubicBezTo>
                  <a:pt x="499836" y="2912895"/>
                  <a:pt x="482399" y="2925865"/>
                  <a:pt x="482399" y="2928200"/>
                </a:cubicBezTo>
                <a:cubicBezTo>
                  <a:pt x="483456" y="2935463"/>
                  <a:pt x="526255" y="2918083"/>
                  <a:pt x="545277" y="2902778"/>
                </a:cubicBezTo>
                <a:cubicBezTo>
                  <a:pt x="561657" y="2889548"/>
                  <a:pt x="565356" y="2882025"/>
                  <a:pt x="560072" y="2881247"/>
                </a:cubicBezTo>
                <a:close/>
                <a:moveTo>
                  <a:pt x="452809" y="2866980"/>
                </a:moveTo>
                <a:cubicBezTo>
                  <a:pt x="448582" y="2867758"/>
                  <a:pt x="442770" y="2872168"/>
                  <a:pt x="440656" y="2876578"/>
                </a:cubicBezTo>
                <a:cubicBezTo>
                  <a:pt x="438014" y="2881506"/>
                  <a:pt x="439599" y="2885138"/>
                  <a:pt x="444883" y="2885138"/>
                </a:cubicBezTo>
                <a:cubicBezTo>
                  <a:pt x="449111" y="2884619"/>
                  <a:pt x="454923" y="2879950"/>
                  <a:pt x="457036" y="2875021"/>
                </a:cubicBezTo>
                <a:cubicBezTo>
                  <a:pt x="459150" y="2870612"/>
                  <a:pt x="457565" y="2866980"/>
                  <a:pt x="452809" y="2866980"/>
                </a:cubicBezTo>
                <a:close/>
                <a:moveTo>
                  <a:pt x="547391" y="2860754"/>
                </a:moveTo>
                <a:cubicBezTo>
                  <a:pt x="542635" y="2856344"/>
                  <a:pt x="488211" y="2889289"/>
                  <a:pt x="483456" y="2899665"/>
                </a:cubicBezTo>
                <a:cubicBezTo>
                  <a:pt x="481342" y="2903816"/>
                  <a:pt x="495609" y="2897590"/>
                  <a:pt x="515159" y="2885138"/>
                </a:cubicBezTo>
                <a:cubicBezTo>
                  <a:pt x="534709" y="2872946"/>
                  <a:pt x="549504" y="2862051"/>
                  <a:pt x="547391" y="2860754"/>
                </a:cubicBezTo>
                <a:close/>
                <a:moveTo>
                  <a:pt x="1314081" y="2847265"/>
                </a:moveTo>
                <a:cubicBezTo>
                  <a:pt x="1311967" y="2847524"/>
                  <a:pt x="1309325" y="2849081"/>
                  <a:pt x="1307740" y="2851934"/>
                </a:cubicBezTo>
                <a:cubicBezTo>
                  <a:pt x="1305627" y="2856344"/>
                  <a:pt x="1294530" y="2864904"/>
                  <a:pt x="1283963" y="2871390"/>
                </a:cubicBezTo>
                <a:cubicBezTo>
                  <a:pt x="1264941" y="2882285"/>
                  <a:pt x="1265469" y="2883063"/>
                  <a:pt x="1298758" y="2880210"/>
                </a:cubicBezTo>
                <a:cubicBezTo>
                  <a:pt x="1324120" y="2878653"/>
                  <a:pt x="1333631" y="2874243"/>
                  <a:pt x="1333103" y="2865423"/>
                </a:cubicBezTo>
                <a:cubicBezTo>
                  <a:pt x="1332046" y="2854009"/>
                  <a:pt x="1322007" y="2845968"/>
                  <a:pt x="1314081" y="2847265"/>
                </a:cubicBezTo>
                <a:close/>
                <a:moveTo>
                  <a:pt x="10299013" y="2846730"/>
                </a:moveTo>
                <a:cubicBezTo>
                  <a:pt x="10281873" y="2846325"/>
                  <a:pt x="10259549" y="2846746"/>
                  <a:pt x="10232204" y="2848043"/>
                </a:cubicBezTo>
                <a:cubicBezTo>
                  <a:pt x="10099579" y="2854528"/>
                  <a:pt x="10064706" y="2855566"/>
                  <a:pt x="10029832" y="2851934"/>
                </a:cubicBezTo>
                <a:cubicBezTo>
                  <a:pt x="10009225" y="2849859"/>
                  <a:pt x="9998657" y="2851675"/>
                  <a:pt x="9999714" y="2857382"/>
                </a:cubicBezTo>
                <a:cubicBezTo>
                  <a:pt x="10000242" y="2869055"/>
                  <a:pt x="10021378" y="2871908"/>
                  <a:pt x="10091653" y="2870612"/>
                </a:cubicBezTo>
                <a:cubicBezTo>
                  <a:pt x="10121243" y="2869833"/>
                  <a:pt x="10168798" y="2872946"/>
                  <a:pt x="10196274" y="2877356"/>
                </a:cubicBezTo>
                <a:cubicBezTo>
                  <a:pt x="10260737" y="2887473"/>
                  <a:pt x="10259152" y="2887473"/>
                  <a:pt x="10308821" y="2871390"/>
                </a:cubicBezTo>
                <a:cubicBezTo>
                  <a:pt x="10355187" y="2856604"/>
                  <a:pt x="10350432" y="2847946"/>
                  <a:pt x="10299013" y="2846730"/>
                </a:cubicBezTo>
                <a:close/>
                <a:moveTo>
                  <a:pt x="1293474" y="2838704"/>
                </a:moveTo>
                <a:lnTo>
                  <a:pt x="1231652" y="2845968"/>
                </a:lnTo>
                <a:cubicBezTo>
                  <a:pt x="1197307" y="2849600"/>
                  <a:pt x="1167717" y="2856863"/>
                  <a:pt x="1164547" y="2861792"/>
                </a:cubicBezTo>
                <a:cubicBezTo>
                  <a:pt x="1161905" y="2869055"/>
                  <a:pt x="1156621" y="2869314"/>
                  <a:pt x="1148695" y="2863348"/>
                </a:cubicBezTo>
                <a:cubicBezTo>
                  <a:pt x="1133901" y="2853231"/>
                  <a:pt x="998105" y="2871390"/>
                  <a:pt x="978555" y="2885138"/>
                </a:cubicBezTo>
                <a:cubicBezTo>
                  <a:pt x="967459" y="2893180"/>
                  <a:pt x="969044" y="2894736"/>
                  <a:pt x="985952" y="2893180"/>
                </a:cubicBezTo>
                <a:cubicBezTo>
                  <a:pt x="998105" y="2891623"/>
                  <a:pt x="1003389" y="2894477"/>
                  <a:pt x="998633" y="2899665"/>
                </a:cubicBezTo>
                <a:cubicBezTo>
                  <a:pt x="994935" y="2904594"/>
                  <a:pt x="959004" y="2914192"/>
                  <a:pt x="918319" y="2921455"/>
                </a:cubicBezTo>
                <a:cubicBezTo>
                  <a:pt x="877633" y="2928718"/>
                  <a:pt x="835362" y="2936501"/>
                  <a:pt x="823737" y="2938057"/>
                </a:cubicBezTo>
                <a:cubicBezTo>
                  <a:pt x="813169" y="2940132"/>
                  <a:pt x="796261" y="2943245"/>
                  <a:pt x="787807" y="2944802"/>
                </a:cubicBezTo>
                <a:cubicBezTo>
                  <a:pt x="774069" y="2946877"/>
                  <a:pt x="773012" y="2949212"/>
                  <a:pt x="784108" y="2955178"/>
                </a:cubicBezTo>
                <a:cubicBezTo>
                  <a:pt x="793619" y="2960107"/>
                  <a:pt x="794147" y="2962442"/>
                  <a:pt x="786222" y="2962960"/>
                </a:cubicBezTo>
                <a:cubicBezTo>
                  <a:pt x="780409" y="2963738"/>
                  <a:pt x="762973" y="2975412"/>
                  <a:pt x="746593" y="2988382"/>
                </a:cubicBezTo>
                <a:lnTo>
                  <a:pt x="718588" y="3012248"/>
                </a:lnTo>
                <a:lnTo>
                  <a:pt x="759802" y="3007059"/>
                </a:lnTo>
                <a:cubicBezTo>
                  <a:pt x="782523" y="3004206"/>
                  <a:pt x="839589" y="2985269"/>
                  <a:pt x="888729" y="2965036"/>
                </a:cubicBezTo>
                <a:cubicBezTo>
                  <a:pt x="980140" y="2926643"/>
                  <a:pt x="1011315" y="2917305"/>
                  <a:pt x="990179" y="2935982"/>
                </a:cubicBezTo>
                <a:cubicBezTo>
                  <a:pt x="981197" y="2943245"/>
                  <a:pt x="1000747" y="2943245"/>
                  <a:pt x="1058341" y="2934426"/>
                </a:cubicBezTo>
                <a:cubicBezTo>
                  <a:pt x="1106424" y="2927162"/>
                  <a:pt x="1137071" y="2925865"/>
                  <a:pt x="1134957" y="2930794"/>
                </a:cubicBezTo>
                <a:cubicBezTo>
                  <a:pt x="1132844" y="2935204"/>
                  <a:pt x="1137071" y="2938316"/>
                  <a:pt x="1143940" y="2937538"/>
                </a:cubicBezTo>
                <a:cubicBezTo>
                  <a:pt x="1150809" y="2937538"/>
                  <a:pt x="1158735" y="2931053"/>
                  <a:pt x="1160320" y="2923790"/>
                </a:cubicBezTo>
                <a:cubicBezTo>
                  <a:pt x="1162434" y="2916526"/>
                  <a:pt x="1169831" y="2909782"/>
                  <a:pt x="1176172" y="2909004"/>
                </a:cubicBezTo>
                <a:cubicBezTo>
                  <a:pt x="1181984" y="2908226"/>
                  <a:pt x="1189381" y="2902000"/>
                  <a:pt x="1191495" y="2894736"/>
                </a:cubicBezTo>
                <a:cubicBezTo>
                  <a:pt x="1193608" y="2887473"/>
                  <a:pt x="1201006" y="2883063"/>
                  <a:pt x="1207347" y="2884360"/>
                </a:cubicBezTo>
                <a:cubicBezTo>
                  <a:pt x="1214215" y="2886695"/>
                  <a:pt x="1235879" y="2877356"/>
                  <a:pt x="1255958" y="2863348"/>
                </a:cubicBezTo>
                <a:close/>
                <a:moveTo>
                  <a:pt x="573876" y="2832609"/>
                </a:moveTo>
                <a:cubicBezTo>
                  <a:pt x="573810" y="2831766"/>
                  <a:pt x="569583" y="2832220"/>
                  <a:pt x="561129" y="2832998"/>
                </a:cubicBezTo>
                <a:cubicBezTo>
                  <a:pt x="552146" y="2833516"/>
                  <a:pt x="537880" y="2838186"/>
                  <a:pt x="528897" y="2843114"/>
                </a:cubicBezTo>
                <a:cubicBezTo>
                  <a:pt x="513045" y="2851934"/>
                  <a:pt x="513045" y="2851675"/>
                  <a:pt x="529954" y="2850378"/>
                </a:cubicBezTo>
                <a:cubicBezTo>
                  <a:pt x="538408" y="2849600"/>
                  <a:pt x="553203" y="2844411"/>
                  <a:pt x="561657" y="2840002"/>
                </a:cubicBezTo>
                <a:cubicBezTo>
                  <a:pt x="569847" y="2835592"/>
                  <a:pt x="573942" y="2833452"/>
                  <a:pt x="573876" y="2832609"/>
                </a:cubicBezTo>
                <a:close/>
                <a:moveTo>
                  <a:pt x="1376959" y="2828588"/>
                </a:moveTo>
                <a:cubicBezTo>
                  <a:pt x="1366920" y="2827809"/>
                  <a:pt x="1356352" y="2829884"/>
                  <a:pt x="1354238" y="2835332"/>
                </a:cubicBezTo>
                <a:cubicBezTo>
                  <a:pt x="1346841" y="2849859"/>
                  <a:pt x="1356352" y="2860494"/>
                  <a:pt x="1370618" y="2853231"/>
                </a:cubicBezTo>
                <a:cubicBezTo>
                  <a:pt x="1377487" y="2850118"/>
                  <a:pt x="1385942" y="2847524"/>
                  <a:pt x="1389640" y="2846746"/>
                </a:cubicBezTo>
                <a:cubicBezTo>
                  <a:pt x="1393867" y="2846746"/>
                  <a:pt x="1397038" y="2843114"/>
                  <a:pt x="1397038" y="2838704"/>
                </a:cubicBezTo>
                <a:cubicBezTo>
                  <a:pt x="1395981" y="2832998"/>
                  <a:pt x="1386998" y="2829366"/>
                  <a:pt x="1376959" y="2828588"/>
                </a:cubicBezTo>
                <a:close/>
                <a:moveTo>
                  <a:pt x="1257015" y="2828588"/>
                </a:moveTo>
                <a:cubicBezTo>
                  <a:pt x="1251203" y="2826253"/>
                  <a:pt x="1240107" y="2828069"/>
                  <a:pt x="1232181" y="2830922"/>
                </a:cubicBezTo>
                <a:cubicBezTo>
                  <a:pt x="1224255" y="2833776"/>
                  <a:pt x="1229010" y="2835073"/>
                  <a:pt x="1242749" y="2833776"/>
                </a:cubicBezTo>
                <a:cubicBezTo>
                  <a:pt x="1255958" y="2832219"/>
                  <a:pt x="1262827" y="2829884"/>
                  <a:pt x="1257015" y="2828588"/>
                </a:cubicBezTo>
                <a:close/>
                <a:moveTo>
                  <a:pt x="10406572" y="2801090"/>
                </a:moveTo>
                <a:cubicBezTo>
                  <a:pt x="10393891" y="2801090"/>
                  <a:pt x="10374869" y="2802128"/>
                  <a:pt x="10353205" y="2803944"/>
                </a:cubicBezTo>
                <a:cubicBezTo>
                  <a:pt x="10295611" y="2808872"/>
                  <a:pt x="10283986" y="2811207"/>
                  <a:pt x="10310934" y="2812764"/>
                </a:cubicBezTo>
                <a:cubicBezTo>
                  <a:pt x="10364830" y="2816396"/>
                  <a:pt x="10413441" y="2812764"/>
                  <a:pt x="10424009" y="2804722"/>
                </a:cubicBezTo>
                <a:cubicBezTo>
                  <a:pt x="10426123" y="2802647"/>
                  <a:pt x="10419253" y="2801350"/>
                  <a:pt x="10406572" y="2801090"/>
                </a:cubicBezTo>
                <a:close/>
                <a:moveTo>
                  <a:pt x="10296139" y="2764255"/>
                </a:moveTo>
                <a:cubicBezTo>
                  <a:pt x="10259680" y="2764255"/>
                  <a:pt x="10230091" y="2765811"/>
                  <a:pt x="10221637" y="2768924"/>
                </a:cubicBezTo>
                <a:cubicBezTo>
                  <a:pt x="10202615" y="2776187"/>
                  <a:pt x="10349506" y="2780338"/>
                  <a:pt x="10415555" y="2775409"/>
                </a:cubicBezTo>
                <a:lnTo>
                  <a:pt x="10452542" y="2771778"/>
                </a:lnTo>
                <a:lnTo>
                  <a:pt x="10415026" y="2768924"/>
                </a:lnTo>
                <a:cubicBezTo>
                  <a:pt x="10377511" y="2765811"/>
                  <a:pt x="10333126" y="2764255"/>
                  <a:pt x="10296139" y="2764255"/>
                </a:cubicBezTo>
                <a:close/>
                <a:moveTo>
                  <a:pt x="704322" y="2752841"/>
                </a:moveTo>
                <a:cubicBezTo>
                  <a:pt x="701680" y="2752581"/>
                  <a:pt x="696396" y="2753619"/>
                  <a:pt x="687413" y="2756732"/>
                </a:cubicBezTo>
                <a:cubicBezTo>
                  <a:pt x="658352" y="2766849"/>
                  <a:pt x="612382" y="2791492"/>
                  <a:pt x="622422" y="2791492"/>
                </a:cubicBezTo>
                <a:cubicBezTo>
                  <a:pt x="627177" y="2791492"/>
                  <a:pt x="645142" y="2785007"/>
                  <a:pt x="663636" y="2778522"/>
                </a:cubicBezTo>
                <a:cubicBezTo>
                  <a:pt x="692697" y="2766589"/>
                  <a:pt x="711719" y="2753360"/>
                  <a:pt x="704322" y="2752841"/>
                </a:cubicBezTo>
                <a:close/>
                <a:moveTo>
                  <a:pt x="10167213" y="2719896"/>
                </a:moveTo>
                <a:cubicBezTo>
                  <a:pt x="10164571" y="2716783"/>
                  <a:pt x="10157173" y="2717302"/>
                  <a:pt x="10151361" y="2720156"/>
                </a:cubicBezTo>
                <a:cubicBezTo>
                  <a:pt x="10145549" y="2723787"/>
                  <a:pt x="10147662" y="2725344"/>
                  <a:pt x="10157173" y="2724566"/>
                </a:cubicBezTo>
                <a:cubicBezTo>
                  <a:pt x="10165628" y="2724566"/>
                  <a:pt x="10170911" y="2721971"/>
                  <a:pt x="10167213" y="2719896"/>
                </a:cubicBezTo>
                <a:close/>
                <a:moveTo>
                  <a:pt x="10235903" y="2695512"/>
                </a:moveTo>
                <a:cubicBezTo>
                  <a:pt x="10230091" y="2693436"/>
                  <a:pt x="10220580" y="2694993"/>
                  <a:pt x="10214768" y="2697846"/>
                </a:cubicBezTo>
                <a:cubicBezTo>
                  <a:pt x="10210012" y="2700959"/>
                  <a:pt x="10215296" y="2702256"/>
                  <a:pt x="10225864" y="2700700"/>
                </a:cubicBezTo>
                <a:cubicBezTo>
                  <a:pt x="10237488" y="2699922"/>
                  <a:pt x="10241715" y="2697068"/>
                  <a:pt x="10235903" y="2695512"/>
                </a:cubicBezTo>
                <a:close/>
                <a:moveTo>
                  <a:pt x="10399175" y="2688508"/>
                </a:moveTo>
                <a:cubicBezTo>
                  <a:pt x="10364830" y="2688508"/>
                  <a:pt x="10333126" y="2692918"/>
                  <a:pt x="10334183" y="2701478"/>
                </a:cubicBezTo>
                <a:cubicBezTo>
                  <a:pt x="10334712" y="2710298"/>
                  <a:pt x="10315690" y="2710038"/>
                  <a:pt x="10278702" y="2699922"/>
                </a:cubicBezTo>
                <a:cubicBezTo>
                  <a:pt x="10266021" y="2697068"/>
                  <a:pt x="10264964" y="2697846"/>
                  <a:pt x="10274475" y="2706666"/>
                </a:cubicBezTo>
                <a:cubicBezTo>
                  <a:pt x="10282401" y="2713930"/>
                  <a:pt x="10306707" y="2716005"/>
                  <a:pt x="10345808" y="2713152"/>
                </a:cubicBezTo>
                <a:cubicBezTo>
                  <a:pt x="10407629" y="2707963"/>
                  <a:pt x="10438275" y="2712373"/>
                  <a:pt x="10431935" y="2726122"/>
                </a:cubicBezTo>
                <a:cubicBezTo>
                  <a:pt x="10424537" y="2740648"/>
                  <a:pt x="10524931" y="2726381"/>
                  <a:pt x="10534970" y="2711076"/>
                </a:cubicBezTo>
                <a:cubicBezTo>
                  <a:pt x="10548180" y="2691361"/>
                  <a:pt x="10535499" y="2685395"/>
                  <a:pt x="10513306" y="2699922"/>
                </a:cubicBezTo>
                <a:cubicBezTo>
                  <a:pt x="10496926" y="2710817"/>
                  <a:pt x="10491643" y="2711595"/>
                  <a:pt x="10480018" y="2701478"/>
                </a:cubicBezTo>
                <a:cubicBezTo>
                  <a:pt x="10469979" y="2692918"/>
                  <a:pt x="10433520" y="2688508"/>
                  <a:pt x="10399175" y="2688508"/>
                </a:cubicBezTo>
                <a:close/>
                <a:moveTo>
                  <a:pt x="10293497" y="2638702"/>
                </a:moveTo>
                <a:cubicBezTo>
                  <a:pt x="10285043" y="2637405"/>
                  <a:pt x="10272362" y="2638961"/>
                  <a:pt x="10264436" y="2642074"/>
                </a:cubicBezTo>
                <a:cubicBezTo>
                  <a:pt x="10256510" y="2644928"/>
                  <a:pt x="10262851" y="2645446"/>
                  <a:pt x="10278702" y="2643890"/>
                </a:cubicBezTo>
                <a:cubicBezTo>
                  <a:pt x="10295082" y="2642593"/>
                  <a:pt x="10301423" y="2640258"/>
                  <a:pt x="10293497" y="2638702"/>
                </a:cubicBezTo>
                <a:close/>
                <a:moveTo>
                  <a:pt x="10445144" y="2574110"/>
                </a:moveTo>
                <a:cubicBezTo>
                  <a:pt x="10442503" y="2572034"/>
                  <a:pt x="10435105" y="2572034"/>
                  <a:pt x="10429293" y="2575666"/>
                </a:cubicBezTo>
                <a:cubicBezTo>
                  <a:pt x="10422952" y="2578519"/>
                  <a:pt x="10425066" y="2580854"/>
                  <a:pt x="10434577" y="2580076"/>
                </a:cubicBezTo>
                <a:cubicBezTo>
                  <a:pt x="10443031" y="2579298"/>
                  <a:pt x="10448315" y="2576963"/>
                  <a:pt x="10445144" y="2574110"/>
                </a:cubicBezTo>
                <a:close/>
                <a:moveTo>
                  <a:pt x="10362188" y="2570996"/>
                </a:moveTo>
                <a:cubicBezTo>
                  <a:pt x="10356375" y="2571516"/>
                  <a:pt x="10347393" y="2575147"/>
                  <a:pt x="10339995" y="2580854"/>
                </a:cubicBezTo>
                <a:cubicBezTo>
                  <a:pt x="10330484" y="2588896"/>
                  <a:pt x="10332070" y="2590193"/>
                  <a:pt x="10346864" y="2588896"/>
                </a:cubicBezTo>
                <a:cubicBezTo>
                  <a:pt x="10356375" y="2588118"/>
                  <a:pt x="10365886" y="2582929"/>
                  <a:pt x="10369057" y="2578519"/>
                </a:cubicBezTo>
                <a:cubicBezTo>
                  <a:pt x="10371699" y="2572812"/>
                  <a:pt x="10368000" y="2570478"/>
                  <a:pt x="10362188" y="2570996"/>
                </a:cubicBezTo>
                <a:close/>
                <a:moveTo>
                  <a:pt x="10361131" y="2538052"/>
                </a:moveTo>
                <a:cubicBezTo>
                  <a:pt x="10342637" y="2539349"/>
                  <a:pt x="10328371" y="2544018"/>
                  <a:pt x="10328371" y="2548428"/>
                </a:cubicBezTo>
                <a:cubicBezTo>
                  <a:pt x="10329428" y="2556210"/>
                  <a:pt x="10382795" y="2550244"/>
                  <a:pt x="10390192" y="2541684"/>
                </a:cubicBezTo>
                <a:cubicBezTo>
                  <a:pt x="10392306" y="2538571"/>
                  <a:pt x="10379096" y="2537274"/>
                  <a:pt x="10361131" y="2538052"/>
                </a:cubicBezTo>
                <a:close/>
                <a:moveTo>
                  <a:pt x="10207899" y="2534420"/>
                </a:moveTo>
                <a:cubicBezTo>
                  <a:pt x="10195746" y="2535198"/>
                  <a:pt x="10186763" y="2540127"/>
                  <a:pt x="10186763" y="2544278"/>
                </a:cubicBezTo>
                <a:cubicBezTo>
                  <a:pt x="10187291" y="2549466"/>
                  <a:pt x="10194689" y="2552579"/>
                  <a:pt x="10204200" y="2551800"/>
                </a:cubicBezTo>
                <a:cubicBezTo>
                  <a:pt x="10213182" y="2551282"/>
                  <a:pt x="10221637" y="2545834"/>
                  <a:pt x="10223750" y="2540906"/>
                </a:cubicBezTo>
                <a:cubicBezTo>
                  <a:pt x="10226392" y="2535717"/>
                  <a:pt x="10219523" y="2532864"/>
                  <a:pt x="10207899" y="2534420"/>
                </a:cubicBezTo>
                <a:close/>
                <a:moveTo>
                  <a:pt x="10065234" y="2530788"/>
                </a:moveTo>
                <a:cubicBezTo>
                  <a:pt x="10058365" y="2531567"/>
                  <a:pt x="10054666" y="2535717"/>
                  <a:pt x="10058365" y="2540127"/>
                </a:cubicBezTo>
                <a:cubicBezTo>
                  <a:pt x="10061007" y="2544278"/>
                  <a:pt x="10065762" y="2547650"/>
                  <a:pt x="10066819" y="2547650"/>
                </a:cubicBezTo>
                <a:cubicBezTo>
                  <a:pt x="10068404" y="2547650"/>
                  <a:pt x="10072103" y="2542981"/>
                  <a:pt x="10074216" y="2538052"/>
                </a:cubicBezTo>
                <a:cubicBezTo>
                  <a:pt x="10076330" y="2533642"/>
                  <a:pt x="10072631" y="2530270"/>
                  <a:pt x="10065234" y="2530788"/>
                </a:cubicBezTo>
                <a:close/>
                <a:moveTo>
                  <a:pt x="10292639" y="2524206"/>
                </a:moveTo>
                <a:cubicBezTo>
                  <a:pt x="10287289" y="2523785"/>
                  <a:pt x="10280024" y="2524044"/>
                  <a:pt x="10272362" y="2524822"/>
                </a:cubicBezTo>
                <a:cubicBezTo>
                  <a:pt x="10257567" y="2526378"/>
                  <a:pt x="10242244" y="2530010"/>
                  <a:pt x="10238545" y="2534420"/>
                </a:cubicBezTo>
                <a:cubicBezTo>
                  <a:pt x="10236431" y="2537274"/>
                  <a:pt x="10249113" y="2538571"/>
                  <a:pt x="10268135" y="2537274"/>
                </a:cubicBezTo>
                <a:cubicBezTo>
                  <a:pt x="10287157" y="2534939"/>
                  <a:pt x="10302480" y="2530529"/>
                  <a:pt x="10301423" y="2527676"/>
                </a:cubicBezTo>
                <a:cubicBezTo>
                  <a:pt x="10301423" y="2525730"/>
                  <a:pt x="10297989" y="2524628"/>
                  <a:pt x="10292639" y="2524206"/>
                </a:cubicBezTo>
                <a:close/>
                <a:moveTo>
                  <a:pt x="1371675" y="2502254"/>
                </a:moveTo>
                <a:cubicBezTo>
                  <a:pt x="1348954" y="2502254"/>
                  <a:pt x="1278150" y="2512111"/>
                  <a:pt x="1194665" y="2527416"/>
                </a:cubicBezTo>
                <a:cubicBezTo>
                  <a:pt x="1085289" y="2546872"/>
                  <a:pt x="1017655" y="2568402"/>
                  <a:pt x="1110652" y="2553876"/>
                </a:cubicBezTo>
                <a:cubicBezTo>
                  <a:pt x="1142883" y="2548688"/>
                  <a:pt x="1152923" y="2548947"/>
                  <a:pt x="1142883" y="2554654"/>
                </a:cubicBezTo>
                <a:cubicBezTo>
                  <a:pt x="1134429" y="2559842"/>
                  <a:pt x="1084761" y="2570218"/>
                  <a:pt x="1032450" y="2578000"/>
                </a:cubicBezTo>
                <a:cubicBezTo>
                  <a:pt x="933642" y="2593306"/>
                  <a:pt x="907751" y="2601347"/>
                  <a:pt x="822680" y="2641296"/>
                </a:cubicBezTo>
                <a:cubicBezTo>
                  <a:pt x="794147" y="2655044"/>
                  <a:pt x="750291" y="2674759"/>
                  <a:pt x="726514" y="2684876"/>
                </a:cubicBezTo>
                <a:cubicBezTo>
                  <a:pt x="664693" y="2710298"/>
                  <a:pt x="592304" y="2755694"/>
                  <a:pt x="565356" y="2784748"/>
                </a:cubicBezTo>
                <a:cubicBezTo>
                  <a:pt x="539465" y="2812504"/>
                  <a:pt x="544220" y="2811986"/>
                  <a:pt x="622422" y="2774890"/>
                </a:cubicBezTo>
                <a:cubicBezTo>
                  <a:pt x="648841" y="2762698"/>
                  <a:pt x="705907" y="2739352"/>
                  <a:pt x="750291" y="2723268"/>
                </a:cubicBezTo>
                <a:cubicBezTo>
                  <a:pt x="825851" y="2696550"/>
                  <a:pt x="929943" y="2651932"/>
                  <a:pt x="966930" y="2631698"/>
                </a:cubicBezTo>
                <a:cubicBezTo>
                  <a:pt x="1003389" y="2611464"/>
                  <a:pt x="1097970" y="2589414"/>
                  <a:pt x="1253845" y="2566068"/>
                </a:cubicBezTo>
                <a:cubicBezTo>
                  <a:pt x="1323592" y="2555951"/>
                  <a:pt x="1360050" y="2547390"/>
                  <a:pt x="1355823" y="2542462"/>
                </a:cubicBezTo>
                <a:cubicBezTo>
                  <a:pt x="1352125" y="2537274"/>
                  <a:pt x="1355823" y="2535977"/>
                  <a:pt x="1365334" y="2538830"/>
                </a:cubicBezTo>
                <a:cubicBezTo>
                  <a:pt x="1385413" y="2544018"/>
                  <a:pt x="1435081" y="2529492"/>
                  <a:pt x="1434553" y="2518596"/>
                </a:cubicBezTo>
                <a:cubicBezTo>
                  <a:pt x="1434025" y="2513408"/>
                  <a:pt x="1420815" y="2512630"/>
                  <a:pt x="1401265" y="2517818"/>
                </a:cubicBezTo>
                <a:cubicBezTo>
                  <a:pt x="1370090" y="2525082"/>
                  <a:pt x="1355823" y="2517559"/>
                  <a:pt x="1377487" y="2505886"/>
                </a:cubicBezTo>
                <a:cubicBezTo>
                  <a:pt x="1381714" y="2503551"/>
                  <a:pt x="1379601" y="2502254"/>
                  <a:pt x="1371675" y="2502254"/>
                </a:cubicBezTo>
                <a:close/>
                <a:moveTo>
                  <a:pt x="1653306" y="2486430"/>
                </a:moveTo>
                <a:cubicBezTo>
                  <a:pt x="1650135" y="2483576"/>
                  <a:pt x="1643266" y="2484355"/>
                  <a:pt x="1637982" y="2487208"/>
                </a:cubicBezTo>
                <a:cubicBezTo>
                  <a:pt x="1631642" y="2490062"/>
                  <a:pt x="1633755" y="2492396"/>
                  <a:pt x="1643266" y="2491618"/>
                </a:cubicBezTo>
                <a:cubicBezTo>
                  <a:pt x="1652249" y="2491618"/>
                  <a:pt x="1655948" y="2488505"/>
                  <a:pt x="1653306" y="2486430"/>
                </a:cubicBezTo>
                <a:close/>
                <a:moveTo>
                  <a:pt x="1581973" y="2482798"/>
                </a:moveTo>
                <a:cubicBezTo>
                  <a:pt x="1575633" y="2481501"/>
                  <a:pt x="1566650" y="2484095"/>
                  <a:pt x="1562423" y="2490062"/>
                </a:cubicBezTo>
                <a:cubicBezTo>
                  <a:pt x="1557139" y="2496547"/>
                  <a:pt x="1560309" y="2497066"/>
                  <a:pt x="1574047" y="2492656"/>
                </a:cubicBezTo>
                <a:cubicBezTo>
                  <a:pt x="1585144" y="2488505"/>
                  <a:pt x="1587786" y="2484355"/>
                  <a:pt x="1581973" y="2482798"/>
                </a:cubicBezTo>
                <a:close/>
                <a:moveTo>
                  <a:pt x="1151337" y="2455820"/>
                </a:moveTo>
                <a:cubicBezTo>
                  <a:pt x="1144468" y="2456079"/>
                  <a:pt x="1133372" y="2457636"/>
                  <a:pt x="1117521" y="2461008"/>
                </a:cubicBezTo>
                <a:cubicBezTo>
                  <a:pt x="1090573" y="2466196"/>
                  <a:pt x="1044075" y="2474757"/>
                  <a:pt x="1013428" y="2480464"/>
                </a:cubicBezTo>
                <a:cubicBezTo>
                  <a:pt x="982782" y="2486170"/>
                  <a:pt x="958476" y="2494472"/>
                  <a:pt x="959004" y="2498622"/>
                </a:cubicBezTo>
                <a:cubicBezTo>
                  <a:pt x="960061" y="2508220"/>
                  <a:pt x="980668" y="2505367"/>
                  <a:pt x="1032979" y="2490062"/>
                </a:cubicBezTo>
                <a:cubicBezTo>
                  <a:pt x="1056228" y="2483576"/>
                  <a:pt x="1091101" y="2475535"/>
                  <a:pt x="1110652" y="2473200"/>
                </a:cubicBezTo>
                <a:cubicBezTo>
                  <a:pt x="1130202" y="2470347"/>
                  <a:pt x="1150809" y="2464640"/>
                  <a:pt x="1156621" y="2459452"/>
                </a:cubicBezTo>
                <a:cubicBezTo>
                  <a:pt x="1159792" y="2456858"/>
                  <a:pt x="1158207" y="2455560"/>
                  <a:pt x="1151337" y="2455820"/>
                </a:cubicBezTo>
                <a:close/>
                <a:moveTo>
                  <a:pt x="10735229" y="2402382"/>
                </a:moveTo>
                <a:lnTo>
                  <a:pt x="10706168" y="2404198"/>
                </a:lnTo>
                <a:cubicBezTo>
                  <a:pt x="10689788" y="2404976"/>
                  <a:pt x="10670766" y="2410424"/>
                  <a:pt x="10661783" y="2415352"/>
                </a:cubicBezTo>
                <a:cubicBezTo>
                  <a:pt x="10647517" y="2423394"/>
                  <a:pt x="10647517" y="2423913"/>
                  <a:pt x="10666010" y="2421838"/>
                </a:cubicBezTo>
                <a:cubicBezTo>
                  <a:pt x="10677635" y="2420281"/>
                  <a:pt x="10697185" y="2415352"/>
                  <a:pt x="10710923" y="2410942"/>
                </a:cubicBezTo>
                <a:close/>
                <a:moveTo>
                  <a:pt x="1810765" y="2367362"/>
                </a:moveTo>
                <a:cubicBezTo>
                  <a:pt x="1800197" y="2368140"/>
                  <a:pt x="1785402" y="2372291"/>
                  <a:pt x="1779062" y="2377220"/>
                </a:cubicBezTo>
                <a:cubicBezTo>
                  <a:pt x="1769551" y="2385261"/>
                  <a:pt x="1770608" y="2387077"/>
                  <a:pt x="1784346" y="2384742"/>
                </a:cubicBezTo>
                <a:cubicBezTo>
                  <a:pt x="1792800" y="2384224"/>
                  <a:pt x="1807066" y="2378776"/>
                  <a:pt x="1816049" y="2374626"/>
                </a:cubicBezTo>
                <a:cubicBezTo>
                  <a:pt x="1830315" y="2366584"/>
                  <a:pt x="1829787" y="2365806"/>
                  <a:pt x="1810765" y="2367362"/>
                </a:cubicBezTo>
                <a:close/>
                <a:moveTo>
                  <a:pt x="1560309" y="2364509"/>
                </a:moveTo>
                <a:cubicBezTo>
                  <a:pt x="1546571" y="2366065"/>
                  <a:pt x="1529135" y="2399269"/>
                  <a:pt x="1537060" y="2409386"/>
                </a:cubicBezTo>
                <a:cubicBezTo>
                  <a:pt x="1544458" y="2419503"/>
                  <a:pt x="1552384" y="2418466"/>
                  <a:pt x="1569292" y="2403160"/>
                </a:cubicBezTo>
                <a:cubicBezTo>
                  <a:pt x="1579331" y="2394340"/>
                  <a:pt x="1579860" y="2389152"/>
                  <a:pt x="1572462" y="2385521"/>
                </a:cubicBezTo>
                <a:cubicBezTo>
                  <a:pt x="1567707" y="2382667"/>
                  <a:pt x="1564536" y="2376182"/>
                  <a:pt x="1566650" y="2371772"/>
                </a:cubicBezTo>
                <a:cubicBezTo>
                  <a:pt x="1568763" y="2367362"/>
                  <a:pt x="1566122" y="2363990"/>
                  <a:pt x="1560309" y="2364509"/>
                </a:cubicBezTo>
                <a:close/>
                <a:moveTo>
                  <a:pt x="1298229" y="2334936"/>
                </a:moveTo>
                <a:cubicBezTo>
                  <a:pt x="1283434" y="2335455"/>
                  <a:pt x="1263884" y="2340384"/>
                  <a:pt x="1226897" y="2349982"/>
                </a:cubicBezTo>
                <a:cubicBezTo>
                  <a:pt x="1149224" y="2370994"/>
                  <a:pt x="1136014" y="2375923"/>
                  <a:pt x="1156621" y="2379554"/>
                </a:cubicBezTo>
                <a:cubicBezTo>
                  <a:pt x="1243805" y="2397194"/>
                  <a:pt x="1285020" y="2400566"/>
                  <a:pt x="1277622" y="2391228"/>
                </a:cubicBezTo>
                <a:cubicBezTo>
                  <a:pt x="1274452" y="2386040"/>
                  <a:pt x="1279207" y="2382408"/>
                  <a:pt x="1290832" y="2381630"/>
                </a:cubicBezTo>
                <a:cubicBezTo>
                  <a:pt x="1300871" y="2380852"/>
                  <a:pt x="1305627" y="2383186"/>
                  <a:pt x="1299814" y="2386040"/>
                </a:cubicBezTo>
                <a:cubicBezTo>
                  <a:pt x="1292945" y="2389671"/>
                  <a:pt x="1292945" y="2395638"/>
                  <a:pt x="1299814" y="2406533"/>
                </a:cubicBezTo>
                <a:cubicBezTo>
                  <a:pt x="1308269" y="2419762"/>
                  <a:pt x="1306683" y="2421838"/>
                  <a:pt x="1290832" y="2423394"/>
                </a:cubicBezTo>
                <a:cubicBezTo>
                  <a:pt x="1280792" y="2424172"/>
                  <a:pt x="1264412" y="2420281"/>
                  <a:pt x="1255430" y="2414574"/>
                </a:cubicBezTo>
                <a:cubicBezTo>
                  <a:pt x="1245919" y="2408089"/>
                  <a:pt x="1230596" y="2406533"/>
                  <a:pt x="1220556" y="2410164"/>
                </a:cubicBezTo>
                <a:cubicBezTo>
                  <a:pt x="1211045" y="2413796"/>
                  <a:pt x="1199949" y="2413018"/>
                  <a:pt x="1196250" y="2408608"/>
                </a:cubicBezTo>
                <a:cubicBezTo>
                  <a:pt x="1193608" y="2403679"/>
                  <a:pt x="1170359" y="2396156"/>
                  <a:pt x="1145525" y="2391228"/>
                </a:cubicBezTo>
                <a:cubicBezTo>
                  <a:pt x="1106424" y="2383964"/>
                  <a:pt x="1094272" y="2384483"/>
                  <a:pt x="1049359" y="2399010"/>
                </a:cubicBezTo>
                <a:cubicBezTo>
                  <a:pt x="987537" y="2418725"/>
                  <a:pt x="953192" y="2435846"/>
                  <a:pt x="953721" y="2445962"/>
                </a:cubicBezTo>
                <a:cubicBezTo>
                  <a:pt x="955306" y="2457636"/>
                  <a:pt x="1061511" y="2453745"/>
                  <a:pt x="1140770" y="2438440"/>
                </a:cubicBezTo>
                <a:cubicBezTo>
                  <a:pt x="1215272" y="2423913"/>
                  <a:pt x="1231652" y="2423913"/>
                  <a:pt x="1211045" y="2439996"/>
                </a:cubicBezTo>
                <a:cubicBezTo>
                  <a:pt x="1202591" y="2446481"/>
                  <a:pt x="1207347" y="2448556"/>
                  <a:pt x="1227954" y="2446222"/>
                </a:cubicBezTo>
                <a:cubicBezTo>
                  <a:pt x="1254901" y="2444147"/>
                  <a:pt x="1255430" y="2443368"/>
                  <a:pt x="1239578" y="2433252"/>
                </a:cubicBezTo>
                <a:cubicBezTo>
                  <a:pt x="1224255" y="2423913"/>
                  <a:pt x="1224255" y="2421578"/>
                  <a:pt x="1235879" y="2420022"/>
                </a:cubicBezTo>
                <a:cubicBezTo>
                  <a:pt x="1243805" y="2419503"/>
                  <a:pt x="1255958" y="2423913"/>
                  <a:pt x="1263356" y="2430398"/>
                </a:cubicBezTo>
                <a:cubicBezTo>
                  <a:pt x="1278150" y="2443628"/>
                  <a:pt x="1309325" y="2442590"/>
                  <a:pt x="1326762" y="2428842"/>
                </a:cubicBezTo>
                <a:cubicBezTo>
                  <a:pt x="1333103" y="2423913"/>
                  <a:pt x="1334688" y="2419503"/>
                  <a:pt x="1330461" y="2420022"/>
                </a:cubicBezTo>
                <a:cubicBezTo>
                  <a:pt x="1325177" y="2420022"/>
                  <a:pt x="1327290" y="2416909"/>
                  <a:pt x="1333103" y="2411721"/>
                </a:cubicBezTo>
                <a:cubicBezTo>
                  <a:pt x="1341029" y="2405236"/>
                  <a:pt x="1351068" y="2405754"/>
                  <a:pt x="1364278" y="2413018"/>
                </a:cubicBezTo>
                <a:cubicBezTo>
                  <a:pt x="1375902" y="2419503"/>
                  <a:pt x="1404435" y="2421838"/>
                  <a:pt x="1437195" y="2418206"/>
                </a:cubicBezTo>
                <a:cubicBezTo>
                  <a:pt x="1482108" y="2414574"/>
                  <a:pt x="1494261" y="2409386"/>
                  <a:pt x="1511698" y="2391228"/>
                </a:cubicBezTo>
                <a:lnTo>
                  <a:pt x="1532833" y="2368919"/>
                </a:lnTo>
                <a:lnTo>
                  <a:pt x="1500073" y="2372550"/>
                </a:lnTo>
                <a:cubicBezTo>
                  <a:pt x="1459387" y="2376960"/>
                  <a:pt x="1385942" y="2364250"/>
                  <a:pt x="1338915" y="2344794"/>
                </a:cubicBezTo>
                <a:cubicBezTo>
                  <a:pt x="1322007" y="2337530"/>
                  <a:pt x="1312496" y="2334158"/>
                  <a:pt x="1298229" y="2334936"/>
                </a:cubicBezTo>
                <a:close/>
                <a:moveTo>
                  <a:pt x="10188877" y="2287724"/>
                </a:moveTo>
                <a:cubicBezTo>
                  <a:pt x="10179894" y="2291356"/>
                  <a:pt x="10173025" y="2295247"/>
                  <a:pt x="10173025" y="2296804"/>
                </a:cubicBezTo>
                <a:cubicBezTo>
                  <a:pt x="10173025" y="2298101"/>
                  <a:pt x="10179894" y="2299138"/>
                  <a:pt x="10189405" y="2298360"/>
                </a:cubicBezTo>
                <a:cubicBezTo>
                  <a:pt x="10198916" y="2297582"/>
                  <a:pt x="10205785" y="2293172"/>
                  <a:pt x="10205785" y="2289540"/>
                </a:cubicBezTo>
                <a:cubicBezTo>
                  <a:pt x="10205257" y="2285130"/>
                  <a:pt x="10197331" y="2284612"/>
                  <a:pt x="10188877" y="2287724"/>
                </a:cubicBezTo>
                <a:close/>
                <a:moveTo>
                  <a:pt x="10250170" y="2266972"/>
                </a:moveTo>
                <a:cubicBezTo>
                  <a:pt x="10242772" y="2267750"/>
                  <a:pt x="10237488" y="2272160"/>
                  <a:pt x="10237488" y="2277348"/>
                </a:cubicBezTo>
                <a:cubicBezTo>
                  <a:pt x="10238545" y="2281758"/>
                  <a:pt x="10242244" y="2285130"/>
                  <a:pt x="10246471" y="2284352"/>
                </a:cubicBezTo>
                <a:cubicBezTo>
                  <a:pt x="10250698" y="2284352"/>
                  <a:pt x="10255453" y="2279942"/>
                  <a:pt x="10258095" y="2275014"/>
                </a:cubicBezTo>
                <a:cubicBezTo>
                  <a:pt x="10260737" y="2269825"/>
                  <a:pt x="10256510" y="2266972"/>
                  <a:pt x="10250170" y="2266972"/>
                </a:cubicBezTo>
                <a:close/>
                <a:moveTo>
                  <a:pt x="10374341" y="2266453"/>
                </a:moveTo>
                <a:cubicBezTo>
                  <a:pt x="10367472" y="2265934"/>
                  <a:pt x="10356375" y="2266194"/>
                  <a:pt x="10342637" y="2267750"/>
                </a:cubicBezTo>
                <a:cubicBezTo>
                  <a:pt x="10310934" y="2271382"/>
                  <a:pt x="10304593" y="2273716"/>
                  <a:pt x="10316746" y="2278126"/>
                </a:cubicBezTo>
                <a:cubicBezTo>
                  <a:pt x="10341052" y="2286168"/>
                  <a:pt x="10378039" y="2282277"/>
                  <a:pt x="10382795" y="2272160"/>
                </a:cubicBezTo>
                <a:cubicBezTo>
                  <a:pt x="10383852" y="2269306"/>
                  <a:pt x="10381210" y="2267231"/>
                  <a:pt x="10374341" y="2266453"/>
                </a:cubicBezTo>
                <a:close/>
                <a:moveTo>
                  <a:pt x="10090563" y="2265882"/>
                </a:moveTo>
                <a:cubicBezTo>
                  <a:pt x="10076396" y="2268107"/>
                  <a:pt x="10054798" y="2278905"/>
                  <a:pt x="10055195" y="2285908"/>
                </a:cubicBezTo>
                <a:cubicBezTo>
                  <a:pt x="10056780" y="2296804"/>
                  <a:pt x="10095352" y="2292394"/>
                  <a:pt x="10101164" y="2280980"/>
                </a:cubicBezTo>
                <a:cubicBezTo>
                  <a:pt x="10103806" y="2275792"/>
                  <a:pt x="10103806" y="2269047"/>
                  <a:pt x="10101164" y="2266972"/>
                </a:cubicBezTo>
                <a:cubicBezTo>
                  <a:pt x="10099183" y="2265351"/>
                  <a:pt x="10095286" y="2265140"/>
                  <a:pt x="10090563" y="2265882"/>
                </a:cubicBezTo>
                <a:close/>
                <a:moveTo>
                  <a:pt x="1348360" y="2263308"/>
                </a:moveTo>
                <a:cubicBezTo>
                  <a:pt x="1342482" y="2262692"/>
                  <a:pt x="1333895" y="2262692"/>
                  <a:pt x="1324120" y="2263340"/>
                </a:cubicBezTo>
                <a:cubicBezTo>
                  <a:pt x="1304570" y="2265675"/>
                  <a:pt x="1286076" y="2270085"/>
                  <a:pt x="1282906" y="2273716"/>
                </a:cubicBezTo>
                <a:cubicBezTo>
                  <a:pt x="1280264" y="2278126"/>
                  <a:pt x="1294530" y="2279423"/>
                  <a:pt x="1314609" y="2277348"/>
                </a:cubicBezTo>
                <a:cubicBezTo>
                  <a:pt x="1335745" y="2275014"/>
                  <a:pt x="1354767" y="2270604"/>
                  <a:pt x="1356352" y="2266972"/>
                </a:cubicBezTo>
                <a:cubicBezTo>
                  <a:pt x="1357409" y="2265156"/>
                  <a:pt x="1354238" y="2263924"/>
                  <a:pt x="1348360" y="2263308"/>
                </a:cubicBezTo>
                <a:close/>
                <a:moveTo>
                  <a:pt x="10137095" y="2261524"/>
                </a:moveTo>
                <a:cubicBezTo>
                  <a:pt x="10132867" y="2261524"/>
                  <a:pt x="10127055" y="2265416"/>
                  <a:pt x="10124942" y="2270604"/>
                </a:cubicBezTo>
                <a:cubicBezTo>
                  <a:pt x="10122828" y="2275532"/>
                  <a:pt x="10124413" y="2279683"/>
                  <a:pt x="10128640" y="2278904"/>
                </a:cubicBezTo>
                <a:cubicBezTo>
                  <a:pt x="10133924" y="2278904"/>
                  <a:pt x="10138680" y="2274495"/>
                  <a:pt x="10141322" y="2269306"/>
                </a:cubicBezTo>
                <a:cubicBezTo>
                  <a:pt x="10143964" y="2264378"/>
                  <a:pt x="10141322" y="2260746"/>
                  <a:pt x="10137095" y="2261524"/>
                </a:cubicBezTo>
                <a:close/>
                <a:moveTo>
                  <a:pt x="10137095" y="2246738"/>
                </a:moveTo>
                <a:cubicBezTo>
                  <a:pt x="10131282" y="2245182"/>
                  <a:pt x="10122300" y="2246219"/>
                  <a:pt x="10117016" y="2249073"/>
                </a:cubicBezTo>
                <a:cubicBezTo>
                  <a:pt x="10111204" y="2251926"/>
                  <a:pt x="10116487" y="2253223"/>
                  <a:pt x="10127055" y="2251926"/>
                </a:cubicBezTo>
                <a:cubicBezTo>
                  <a:pt x="10138680" y="2251148"/>
                  <a:pt x="10142907" y="2248813"/>
                  <a:pt x="10137095" y="2246738"/>
                </a:cubicBezTo>
                <a:close/>
                <a:moveTo>
                  <a:pt x="10776443" y="2237918"/>
                </a:moveTo>
                <a:cubicBezTo>
                  <a:pt x="10770631" y="2235843"/>
                  <a:pt x="10761120" y="2236621"/>
                  <a:pt x="10755308" y="2239475"/>
                </a:cubicBezTo>
                <a:cubicBezTo>
                  <a:pt x="10750552" y="2242588"/>
                  <a:pt x="10754780" y="2243885"/>
                  <a:pt x="10766404" y="2243106"/>
                </a:cubicBezTo>
                <a:cubicBezTo>
                  <a:pt x="10778029" y="2241810"/>
                  <a:pt x="10782256" y="2239475"/>
                  <a:pt x="10776443" y="2237918"/>
                </a:cubicBezTo>
                <a:close/>
                <a:moveTo>
                  <a:pt x="1080005" y="2231692"/>
                </a:moveTo>
                <a:cubicBezTo>
                  <a:pt x="1052529" y="2234546"/>
                  <a:pt x="1062040" y="2246479"/>
                  <a:pt x="1094272" y="2249592"/>
                </a:cubicBezTo>
                <a:cubicBezTo>
                  <a:pt x="1130202" y="2252445"/>
                  <a:pt x="1134957" y="2251926"/>
                  <a:pt x="1139184" y="2243885"/>
                </a:cubicBezTo>
                <a:cubicBezTo>
                  <a:pt x="1143940" y="2234546"/>
                  <a:pt x="1114879" y="2228839"/>
                  <a:pt x="1080005" y="2231692"/>
                </a:cubicBezTo>
                <a:close/>
                <a:moveTo>
                  <a:pt x="10657556" y="2228580"/>
                </a:moveTo>
                <a:cubicBezTo>
                  <a:pt x="10607359" y="2229877"/>
                  <a:pt x="10596263" y="2231433"/>
                  <a:pt x="10559276" y="2246738"/>
                </a:cubicBezTo>
                <a:cubicBezTo>
                  <a:pt x="10529686" y="2258412"/>
                  <a:pt x="10525988" y="2262043"/>
                  <a:pt x="10539726" y="2265675"/>
                </a:cubicBezTo>
                <a:cubicBezTo>
                  <a:pt x="10555577" y="2270085"/>
                  <a:pt x="10555577" y="2270604"/>
                  <a:pt x="10537084" y="2276570"/>
                </a:cubicBezTo>
                <a:cubicBezTo>
                  <a:pt x="10518590" y="2281498"/>
                  <a:pt x="10519647" y="2282277"/>
                  <a:pt x="10542896" y="2280980"/>
                </a:cubicBezTo>
                <a:cubicBezTo>
                  <a:pt x="10556634" y="2280202"/>
                  <a:pt x="10578298" y="2272938"/>
                  <a:pt x="10590451" y="2264118"/>
                </a:cubicBezTo>
                <a:lnTo>
                  <a:pt x="10613172" y="2249073"/>
                </a:lnTo>
                <a:lnTo>
                  <a:pt x="10584639" y="2256336"/>
                </a:lnTo>
                <a:cubicBezTo>
                  <a:pt x="10562447" y="2262043"/>
                  <a:pt x="10559276" y="2262302"/>
                  <a:pt x="10570901" y="2253483"/>
                </a:cubicBezTo>
                <a:cubicBezTo>
                  <a:pt x="10578827" y="2247776"/>
                  <a:pt x="10594150" y="2243885"/>
                  <a:pt x="10605246" y="2244663"/>
                </a:cubicBezTo>
                <a:cubicBezTo>
                  <a:pt x="10615814" y="2246219"/>
                  <a:pt x="10638534" y="2242328"/>
                  <a:pt x="10654914" y="2237140"/>
                </a:cubicBezTo>
                <a:lnTo>
                  <a:pt x="10686618" y="2228580"/>
                </a:lnTo>
                <a:close/>
                <a:moveTo>
                  <a:pt x="1259789" y="2224430"/>
                </a:moveTo>
                <a:cubicBezTo>
                  <a:pt x="1250410" y="2224884"/>
                  <a:pt x="1237465" y="2225986"/>
                  <a:pt x="1223198" y="2227802"/>
                </a:cubicBezTo>
                <a:lnTo>
                  <a:pt x="1171944" y="2234546"/>
                </a:lnTo>
                <a:lnTo>
                  <a:pt x="1213159" y="2235324"/>
                </a:lnTo>
                <a:cubicBezTo>
                  <a:pt x="1252259" y="2236621"/>
                  <a:pt x="1276037" y="2232990"/>
                  <a:pt x="1274980" y="2224948"/>
                </a:cubicBezTo>
                <a:cubicBezTo>
                  <a:pt x="1274980" y="2224170"/>
                  <a:pt x="1269168" y="2223976"/>
                  <a:pt x="1259789" y="2224430"/>
                </a:cubicBezTo>
                <a:close/>
                <a:moveTo>
                  <a:pt x="1488977" y="2223392"/>
                </a:moveTo>
                <a:cubicBezTo>
                  <a:pt x="1425042" y="2222094"/>
                  <a:pt x="1323592" y="2229877"/>
                  <a:pt x="1294530" y="2240772"/>
                </a:cubicBezTo>
                <a:cubicBezTo>
                  <a:pt x="1256487" y="2255298"/>
                  <a:pt x="1257015" y="2255558"/>
                  <a:pt x="1339972" y="2249073"/>
                </a:cubicBezTo>
                <a:cubicBezTo>
                  <a:pt x="1384885" y="2244663"/>
                  <a:pt x="1436667" y="2243625"/>
                  <a:pt x="1455689" y="2245960"/>
                </a:cubicBezTo>
                <a:cubicBezTo>
                  <a:pt x="1497960" y="2251667"/>
                  <a:pt x="1518038" y="2250629"/>
                  <a:pt x="1537060" y="2240253"/>
                </a:cubicBezTo>
                <a:cubicBezTo>
                  <a:pt x="1552384" y="2232471"/>
                  <a:pt x="1552384" y="2231952"/>
                  <a:pt x="1536532" y="2227802"/>
                </a:cubicBezTo>
                <a:cubicBezTo>
                  <a:pt x="1527549" y="2224948"/>
                  <a:pt x="1510113" y="2223651"/>
                  <a:pt x="1488977" y="2223392"/>
                </a:cubicBezTo>
                <a:close/>
                <a:moveTo>
                  <a:pt x="10543953" y="2222094"/>
                </a:moveTo>
                <a:lnTo>
                  <a:pt x="10515948" y="2230136"/>
                </a:lnTo>
                <a:cubicBezTo>
                  <a:pt x="10476848" y="2241031"/>
                  <a:pt x="10455184" y="2243106"/>
                  <a:pt x="10388607" y="2243885"/>
                </a:cubicBezTo>
                <a:cubicBezTo>
                  <a:pt x="10331541" y="2243885"/>
                  <a:pt x="10331541" y="2243885"/>
                  <a:pt x="10376454" y="2247516"/>
                </a:cubicBezTo>
                <a:cubicBezTo>
                  <a:pt x="10401817" y="2249592"/>
                  <a:pt x="10436162" y="2254002"/>
                  <a:pt x="10452014" y="2256336"/>
                </a:cubicBezTo>
                <a:cubicBezTo>
                  <a:pt x="10467865" y="2258412"/>
                  <a:pt x="10483188" y="2260487"/>
                  <a:pt x="10485302" y="2260487"/>
                </a:cubicBezTo>
                <a:cubicBezTo>
                  <a:pt x="10487415" y="2261265"/>
                  <a:pt x="10502210" y="2252445"/>
                  <a:pt x="10517534" y="2241550"/>
                </a:cubicBezTo>
                <a:close/>
                <a:moveTo>
                  <a:pt x="10465223" y="2213275"/>
                </a:moveTo>
                <a:cubicBezTo>
                  <a:pt x="10459939" y="2214053"/>
                  <a:pt x="10457297" y="2217944"/>
                  <a:pt x="10457297" y="2222873"/>
                </a:cubicBezTo>
                <a:cubicBezTo>
                  <a:pt x="10457826" y="2227282"/>
                  <a:pt x="10461524" y="2230655"/>
                  <a:pt x="10466808" y="2230136"/>
                </a:cubicBezTo>
                <a:cubicBezTo>
                  <a:pt x="10471035" y="2229358"/>
                  <a:pt x="10473677" y="2225726"/>
                  <a:pt x="10473677" y="2220538"/>
                </a:cubicBezTo>
                <a:cubicBezTo>
                  <a:pt x="10473149" y="2216128"/>
                  <a:pt x="10469450" y="2212756"/>
                  <a:pt x="10465223" y="2213275"/>
                </a:cubicBezTo>
                <a:close/>
                <a:moveTo>
                  <a:pt x="11020030" y="2213015"/>
                </a:moveTo>
                <a:cubicBezTo>
                  <a:pt x="11005764" y="2215090"/>
                  <a:pt x="10996781" y="2220019"/>
                  <a:pt x="10994667" y="2227802"/>
                </a:cubicBezTo>
                <a:cubicBezTo>
                  <a:pt x="10991497" y="2238696"/>
                  <a:pt x="10994667" y="2239475"/>
                  <a:pt x="11008934" y="2232730"/>
                </a:cubicBezTo>
                <a:cubicBezTo>
                  <a:pt x="11018445" y="2228580"/>
                  <a:pt x="11043279" y="2223651"/>
                  <a:pt x="11063358" y="2222094"/>
                </a:cubicBezTo>
                <a:cubicBezTo>
                  <a:pt x="11097175" y="2220019"/>
                  <a:pt x="11098231" y="2218982"/>
                  <a:pt x="11076039" y="2215350"/>
                </a:cubicBezTo>
                <a:cubicBezTo>
                  <a:pt x="11053847" y="2211459"/>
                  <a:pt x="11034297" y="2210940"/>
                  <a:pt x="11020030" y="2213015"/>
                </a:cubicBezTo>
                <a:close/>
                <a:moveTo>
                  <a:pt x="10291912" y="2212496"/>
                </a:moveTo>
                <a:cubicBezTo>
                  <a:pt x="10283986" y="2213275"/>
                  <a:pt x="10269720" y="2224170"/>
                  <a:pt x="10260209" y="2236362"/>
                </a:cubicBezTo>
                <a:lnTo>
                  <a:pt x="10242772" y="2259708"/>
                </a:lnTo>
                <a:lnTo>
                  <a:pt x="10262851" y="2257374"/>
                </a:lnTo>
                <a:cubicBezTo>
                  <a:pt x="10276060" y="2256077"/>
                  <a:pt x="10287685" y="2247516"/>
                  <a:pt x="10295082" y="2233508"/>
                </a:cubicBezTo>
                <a:cubicBezTo>
                  <a:pt x="10306179" y="2212496"/>
                  <a:pt x="10305650" y="2211200"/>
                  <a:pt x="10291912" y="2212496"/>
                </a:cubicBezTo>
                <a:close/>
                <a:moveTo>
                  <a:pt x="10947113" y="2210680"/>
                </a:moveTo>
                <a:cubicBezTo>
                  <a:pt x="10938658" y="2211459"/>
                  <a:pt x="10929147" y="2215350"/>
                  <a:pt x="10927034" y="2220538"/>
                </a:cubicBezTo>
                <a:cubicBezTo>
                  <a:pt x="10923864" y="2225726"/>
                  <a:pt x="10929676" y="2228320"/>
                  <a:pt x="10938658" y="2227802"/>
                </a:cubicBezTo>
                <a:cubicBezTo>
                  <a:pt x="10948169" y="2227023"/>
                  <a:pt x="10957152" y="2222873"/>
                  <a:pt x="10959794" y="2217684"/>
                </a:cubicBezTo>
                <a:cubicBezTo>
                  <a:pt x="10961907" y="2212756"/>
                  <a:pt x="10956624" y="2209902"/>
                  <a:pt x="10947113" y="2210680"/>
                </a:cubicBezTo>
                <a:close/>
                <a:moveTo>
                  <a:pt x="10197331" y="2207308"/>
                </a:moveTo>
                <a:cubicBezTo>
                  <a:pt x="10145020" y="2205233"/>
                  <a:pt x="10093767" y="2214831"/>
                  <a:pt x="10124942" y="2222094"/>
                </a:cubicBezTo>
                <a:cubicBezTo>
                  <a:pt x="10131282" y="2223651"/>
                  <a:pt x="10149247" y="2228061"/>
                  <a:pt x="10162986" y="2231692"/>
                </a:cubicBezTo>
                <a:cubicBezTo>
                  <a:pt x="10196274" y="2239734"/>
                  <a:pt x="10234846" y="2236621"/>
                  <a:pt x="10249113" y="2225726"/>
                </a:cubicBezTo>
                <a:cubicBezTo>
                  <a:pt x="10264964" y="2212496"/>
                  <a:pt x="10260209" y="2210940"/>
                  <a:pt x="10197331" y="2207308"/>
                </a:cubicBezTo>
                <a:close/>
                <a:moveTo>
                  <a:pt x="10458354" y="2193560"/>
                </a:moveTo>
                <a:cubicBezTo>
                  <a:pt x="10430878" y="2192782"/>
                  <a:pt x="10422952" y="2194338"/>
                  <a:pt x="10434577" y="2198748"/>
                </a:cubicBezTo>
                <a:cubicBezTo>
                  <a:pt x="10450428" y="2204455"/>
                  <a:pt x="10512250" y="2203676"/>
                  <a:pt x="10504324" y="2197970"/>
                </a:cubicBezTo>
                <a:cubicBezTo>
                  <a:pt x="10502210" y="2196413"/>
                  <a:pt x="10481603" y="2194338"/>
                  <a:pt x="10458354" y="2193560"/>
                </a:cubicBezTo>
                <a:close/>
                <a:moveTo>
                  <a:pt x="1426784" y="2193519"/>
                </a:moveTo>
                <a:cubicBezTo>
                  <a:pt x="1398854" y="2193560"/>
                  <a:pt x="1367844" y="2193819"/>
                  <a:pt x="1334688" y="2194338"/>
                </a:cubicBezTo>
                <a:cubicBezTo>
                  <a:pt x="1290832" y="2195116"/>
                  <a:pt x="1280264" y="2197192"/>
                  <a:pt x="1290832" y="2203158"/>
                </a:cubicBezTo>
                <a:cubicBezTo>
                  <a:pt x="1309854" y="2212496"/>
                  <a:pt x="1581445" y="2207308"/>
                  <a:pt x="1569820" y="2197970"/>
                </a:cubicBezTo>
                <a:cubicBezTo>
                  <a:pt x="1566650" y="2195246"/>
                  <a:pt x="1510575" y="2193398"/>
                  <a:pt x="1426784" y="2193519"/>
                </a:cubicBezTo>
                <a:close/>
                <a:moveTo>
                  <a:pt x="1253316" y="2192263"/>
                </a:moveTo>
                <a:cubicBezTo>
                  <a:pt x="1245390" y="2190966"/>
                  <a:pt x="1232181" y="2192263"/>
                  <a:pt x="1224255" y="2195116"/>
                </a:cubicBezTo>
                <a:cubicBezTo>
                  <a:pt x="1216857" y="2197970"/>
                  <a:pt x="1223198" y="2199007"/>
                  <a:pt x="1239578" y="2197451"/>
                </a:cubicBezTo>
                <a:cubicBezTo>
                  <a:pt x="1255430" y="2196154"/>
                  <a:pt x="1261242" y="2193819"/>
                  <a:pt x="1253316" y="2192263"/>
                </a:cubicBezTo>
                <a:close/>
                <a:moveTo>
                  <a:pt x="10679749" y="2186815"/>
                </a:moveTo>
                <a:cubicBezTo>
                  <a:pt x="10670766" y="2186815"/>
                  <a:pt x="10655971" y="2189150"/>
                  <a:pt x="10637478" y="2194338"/>
                </a:cubicBezTo>
                <a:lnTo>
                  <a:pt x="10608945" y="2202380"/>
                </a:lnTo>
                <a:lnTo>
                  <a:pt x="10642761" y="2209902"/>
                </a:lnTo>
                <a:cubicBezTo>
                  <a:pt x="10680805" y="2218463"/>
                  <a:pt x="10737871" y="2214053"/>
                  <a:pt x="10774858" y="2201082"/>
                </a:cubicBezTo>
                <a:lnTo>
                  <a:pt x="10799164" y="2192263"/>
                </a:lnTo>
                <a:lnTo>
                  <a:pt x="10770103" y="2192263"/>
                </a:lnTo>
                <a:cubicBezTo>
                  <a:pt x="10754251" y="2192263"/>
                  <a:pt x="10728889" y="2194597"/>
                  <a:pt x="10714094" y="2197451"/>
                </a:cubicBezTo>
                <a:cubicBezTo>
                  <a:pt x="10698770" y="2199786"/>
                  <a:pt x="10687674" y="2197970"/>
                  <a:pt x="10690316" y="2193560"/>
                </a:cubicBezTo>
                <a:cubicBezTo>
                  <a:pt x="10692430" y="2188890"/>
                  <a:pt x="10688731" y="2186815"/>
                  <a:pt x="10679749" y="2186815"/>
                </a:cubicBezTo>
                <a:close/>
                <a:moveTo>
                  <a:pt x="11330458" y="2185486"/>
                </a:moveTo>
                <a:cubicBezTo>
                  <a:pt x="11324249" y="2186102"/>
                  <a:pt x="11315399" y="2187594"/>
                  <a:pt x="11303774" y="2189928"/>
                </a:cubicBezTo>
                <a:cubicBezTo>
                  <a:pt x="11247237" y="2202380"/>
                  <a:pt x="11238254" y="2207308"/>
                  <a:pt x="11254634" y="2215350"/>
                </a:cubicBezTo>
                <a:cubicBezTo>
                  <a:pt x="11272071" y="2224688"/>
                  <a:pt x="11284224" y="2222873"/>
                  <a:pt x="11316455" y="2205492"/>
                </a:cubicBezTo>
                <a:cubicBezTo>
                  <a:pt x="11334949" y="2195376"/>
                  <a:pt x="11343403" y="2188890"/>
                  <a:pt x="11341290" y="2186296"/>
                </a:cubicBezTo>
                <a:cubicBezTo>
                  <a:pt x="11340233" y="2185129"/>
                  <a:pt x="11336666" y="2184870"/>
                  <a:pt x="11330458" y="2185486"/>
                </a:cubicBezTo>
                <a:close/>
                <a:moveTo>
                  <a:pt x="10220051" y="2181627"/>
                </a:moveTo>
                <a:cubicBezTo>
                  <a:pt x="10193632" y="2181627"/>
                  <a:pt x="10170383" y="2183962"/>
                  <a:pt x="10175667" y="2188890"/>
                </a:cubicBezTo>
                <a:cubicBezTo>
                  <a:pt x="10183593" y="2196154"/>
                  <a:pt x="10219523" y="2197970"/>
                  <a:pt x="10276060" y="2195116"/>
                </a:cubicBezTo>
                <a:cubicBezTo>
                  <a:pt x="10293497" y="2194338"/>
                  <a:pt x="10297196" y="2192522"/>
                  <a:pt x="10287685" y="2188890"/>
                </a:cubicBezTo>
                <a:cubicBezTo>
                  <a:pt x="10277646" y="2183962"/>
                  <a:pt x="10246999" y="2181627"/>
                  <a:pt x="10220051" y="2181627"/>
                </a:cubicBezTo>
                <a:close/>
                <a:moveTo>
                  <a:pt x="9954273" y="2168138"/>
                </a:moveTo>
                <a:cubicBezTo>
                  <a:pt x="9945290" y="2168916"/>
                  <a:pt x="9936307" y="2173326"/>
                  <a:pt x="9934194" y="2178514"/>
                </a:cubicBezTo>
                <a:cubicBezTo>
                  <a:pt x="9931023" y="2183443"/>
                  <a:pt x="9936836" y="2186296"/>
                  <a:pt x="9945290" y="2185518"/>
                </a:cubicBezTo>
                <a:cubicBezTo>
                  <a:pt x="9954801" y="2184999"/>
                  <a:pt x="9964312" y="2180070"/>
                  <a:pt x="9966425" y="2175661"/>
                </a:cubicBezTo>
                <a:cubicBezTo>
                  <a:pt x="9968539" y="2170472"/>
                  <a:pt x="9963783" y="2166582"/>
                  <a:pt x="9954273" y="2168138"/>
                </a:cubicBezTo>
                <a:close/>
                <a:moveTo>
                  <a:pt x="1486864" y="2153870"/>
                </a:moveTo>
                <a:cubicBezTo>
                  <a:pt x="1481051" y="2152314"/>
                  <a:pt x="1469427" y="2152833"/>
                  <a:pt x="1462558" y="2155946"/>
                </a:cubicBezTo>
                <a:cubicBezTo>
                  <a:pt x="1454632" y="2158799"/>
                  <a:pt x="1458859" y="2160356"/>
                  <a:pt x="1472597" y="2159058"/>
                </a:cubicBezTo>
                <a:cubicBezTo>
                  <a:pt x="1486335" y="2158280"/>
                  <a:pt x="1492676" y="2155427"/>
                  <a:pt x="1486864" y="2153870"/>
                </a:cubicBezTo>
                <a:close/>
                <a:moveTo>
                  <a:pt x="1404435" y="2136490"/>
                </a:moveTo>
                <a:cubicBezTo>
                  <a:pt x="1400208" y="2134934"/>
                  <a:pt x="1391225" y="2136490"/>
                  <a:pt x="1379601" y="2140641"/>
                </a:cubicBezTo>
                <a:cubicBezTo>
                  <a:pt x="1363221" y="2146607"/>
                  <a:pt x="1360579" y="2150239"/>
                  <a:pt x="1369561" y="2154649"/>
                </a:cubicBezTo>
                <a:cubicBezTo>
                  <a:pt x="1385413" y="2162690"/>
                  <a:pt x="1399680" y="2161134"/>
                  <a:pt x="1405492" y="2149460"/>
                </a:cubicBezTo>
                <a:cubicBezTo>
                  <a:pt x="1409191" y="2142197"/>
                  <a:pt x="1408662" y="2137787"/>
                  <a:pt x="1404435" y="2136490"/>
                </a:cubicBezTo>
                <a:close/>
                <a:moveTo>
                  <a:pt x="1326762" y="2135712"/>
                </a:moveTo>
                <a:cubicBezTo>
                  <a:pt x="1322535" y="2135452"/>
                  <a:pt x="1316723" y="2136231"/>
                  <a:pt x="1310382" y="2138306"/>
                </a:cubicBezTo>
                <a:cubicBezTo>
                  <a:pt x="1279207" y="2149201"/>
                  <a:pt x="1278679" y="2153611"/>
                  <a:pt x="1308269" y="2150758"/>
                </a:cubicBezTo>
                <a:cubicBezTo>
                  <a:pt x="1323063" y="2149201"/>
                  <a:pt x="1333631" y="2144272"/>
                  <a:pt x="1333631" y="2139862"/>
                </a:cubicBezTo>
                <a:cubicBezTo>
                  <a:pt x="1333631" y="2137528"/>
                  <a:pt x="1330989" y="2135972"/>
                  <a:pt x="1326762" y="2135712"/>
                </a:cubicBezTo>
                <a:close/>
                <a:moveTo>
                  <a:pt x="1263356" y="2134415"/>
                </a:moveTo>
                <a:cubicBezTo>
                  <a:pt x="1258072" y="2134415"/>
                  <a:pt x="1250146" y="2135712"/>
                  <a:pt x="1240107" y="2138047"/>
                </a:cubicBezTo>
                <a:cubicBezTo>
                  <a:pt x="1194137" y="2148164"/>
                  <a:pt x="1191495" y="2153092"/>
                  <a:pt x="1233238" y="2149460"/>
                </a:cubicBezTo>
                <a:cubicBezTo>
                  <a:pt x="1251731" y="2147385"/>
                  <a:pt x="1268639" y="2142976"/>
                  <a:pt x="1270753" y="2138047"/>
                </a:cubicBezTo>
                <a:cubicBezTo>
                  <a:pt x="1271810" y="2135712"/>
                  <a:pt x="1269168" y="2134415"/>
                  <a:pt x="1263356" y="2134415"/>
                </a:cubicBezTo>
                <a:close/>
                <a:moveTo>
                  <a:pt x="9982277" y="2114441"/>
                </a:moveTo>
                <a:cubicBezTo>
                  <a:pt x="9975408" y="2115219"/>
                  <a:pt x="9964312" y="2120148"/>
                  <a:pt x="9957971" y="2125336"/>
                </a:cubicBezTo>
                <a:cubicBezTo>
                  <a:pt x="9947403" y="2133377"/>
                  <a:pt x="9947932" y="2134415"/>
                  <a:pt x="9958500" y="2133637"/>
                </a:cubicBezTo>
                <a:cubicBezTo>
                  <a:pt x="9965369" y="2132858"/>
                  <a:pt x="9976993" y="2128448"/>
                  <a:pt x="9982805" y="2123260"/>
                </a:cubicBezTo>
                <a:cubicBezTo>
                  <a:pt x="9992845" y="2114700"/>
                  <a:pt x="9992845" y="2113922"/>
                  <a:pt x="9982277" y="2114441"/>
                </a:cubicBezTo>
                <a:close/>
                <a:moveTo>
                  <a:pt x="10098093" y="2114177"/>
                </a:moveTo>
                <a:cubicBezTo>
                  <a:pt x="10087988" y="2114133"/>
                  <a:pt x="10075538" y="2114895"/>
                  <a:pt x="10061007" y="2116516"/>
                </a:cubicBezTo>
                <a:cubicBezTo>
                  <a:pt x="10034059" y="2119370"/>
                  <a:pt x="10021378" y="2123520"/>
                  <a:pt x="10031945" y="2124817"/>
                </a:cubicBezTo>
                <a:cubicBezTo>
                  <a:pt x="10043042" y="2125595"/>
                  <a:pt x="10057836" y="2131302"/>
                  <a:pt x="10064706" y="2137268"/>
                </a:cubicBezTo>
                <a:cubicBezTo>
                  <a:pt x="10080029" y="2150239"/>
                  <a:pt x="10096937" y="2149460"/>
                  <a:pt x="10118601" y="2134934"/>
                </a:cubicBezTo>
                <a:cubicBezTo>
                  <a:pt x="10137623" y="2121704"/>
                  <a:pt x="10128409" y="2114311"/>
                  <a:pt x="10098093" y="2114177"/>
                </a:cubicBezTo>
                <a:close/>
                <a:moveTo>
                  <a:pt x="10371170" y="2106140"/>
                </a:moveTo>
                <a:cubicBezTo>
                  <a:pt x="10362188" y="2105102"/>
                  <a:pt x="10339995" y="2107437"/>
                  <a:pt x="10295611" y="2112106"/>
                </a:cubicBezTo>
                <a:cubicBezTo>
                  <a:pt x="10246999" y="2118072"/>
                  <a:pt x="10207899" y="2126114"/>
                  <a:pt x="10207899" y="2129746"/>
                </a:cubicBezTo>
                <a:cubicBezTo>
                  <a:pt x="10207899" y="2133896"/>
                  <a:pt x="10217409" y="2134934"/>
                  <a:pt x="10229034" y="2132080"/>
                </a:cubicBezTo>
                <a:cubicBezTo>
                  <a:pt x="10241187" y="2127670"/>
                  <a:pt x="10249113" y="2129746"/>
                  <a:pt x="10250170" y="2136490"/>
                </a:cubicBezTo>
                <a:cubicBezTo>
                  <a:pt x="10251226" y="2154649"/>
                  <a:pt x="10345279" y="2141938"/>
                  <a:pt x="10366415" y="2120926"/>
                </a:cubicBezTo>
                <a:cubicBezTo>
                  <a:pt x="10375397" y="2111846"/>
                  <a:pt x="10379624" y="2107437"/>
                  <a:pt x="10371170" y="2106140"/>
                </a:cubicBezTo>
                <a:close/>
                <a:moveTo>
                  <a:pt x="1445121" y="2091094"/>
                </a:moveTo>
                <a:cubicBezTo>
                  <a:pt x="1407605" y="2091094"/>
                  <a:pt x="1371675" y="2094466"/>
                  <a:pt x="1367976" y="2101470"/>
                </a:cubicBezTo>
                <a:cubicBezTo>
                  <a:pt x="1362692" y="2113144"/>
                  <a:pt x="1416588" y="2118072"/>
                  <a:pt x="1443536" y="2108734"/>
                </a:cubicBezTo>
                <a:cubicBezTo>
                  <a:pt x="1462029" y="2101989"/>
                  <a:pt x="1463614" y="2103805"/>
                  <a:pt x="1460973" y="2119629"/>
                </a:cubicBezTo>
                <a:cubicBezTo>
                  <a:pt x="1457274" y="2135712"/>
                  <a:pt x="1459387" y="2137009"/>
                  <a:pt x="1472597" y="2132080"/>
                </a:cubicBezTo>
                <a:cubicBezTo>
                  <a:pt x="1480523" y="2128448"/>
                  <a:pt x="1496903" y="2127411"/>
                  <a:pt x="1507999" y="2130524"/>
                </a:cubicBezTo>
                <a:cubicBezTo>
                  <a:pt x="1529135" y="2136231"/>
                  <a:pt x="1548685" y="2131302"/>
                  <a:pt x="1548156" y="2120407"/>
                </a:cubicBezTo>
                <a:cubicBezTo>
                  <a:pt x="1547628" y="2116775"/>
                  <a:pt x="1540231" y="2108734"/>
                  <a:pt x="1531248" y="2101470"/>
                </a:cubicBezTo>
                <a:cubicBezTo>
                  <a:pt x="1521737" y="2094466"/>
                  <a:pt x="1482636" y="2091094"/>
                  <a:pt x="1445121" y="2091094"/>
                </a:cubicBezTo>
                <a:close/>
                <a:moveTo>
                  <a:pt x="1312496" y="2085646"/>
                </a:moveTo>
                <a:cubicBezTo>
                  <a:pt x="1276565" y="2081237"/>
                  <a:pt x="1215801" y="2089019"/>
                  <a:pt x="1224783" y="2097060"/>
                </a:cubicBezTo>
                <a:cubicBezTo>
                  <a:pt x="1230596" y="2101470"/>
                  <a:pt x="1280792" y="2109512"/>
                  <a:pt x="1297701" y="2107437"/>
                </a:cubicBezTo>
                <a:cubicBezTo>
                  <a:pt x="1304041" y="2107437"/>
                  <a:pt x="1319365" y="2103027"/>
                  <a:pt x="1330461" y="2098617"/>
                </a:cubicBezTo>
                <a:cubicBezTo>
                  <a:pt x="1348426" y="2090835"/>
                  <a:pt x="1346312" y="2090056"/>
                  <a:pt x="1312496" y="2085646"/>
                </a:cubicBezTo>
                <a:close/>
                <a:moveTo>
                  <a:pt x="10689259" y="2082015"/>
                </a:moveTo>
                <a:cubicBezTo>
                  <a:pt x="10682919" y="2082793"/>
                  <a:pt x="10677635" y="2086684"/>
                  <a:pt x="10677635" y="2091094"/>
                </a:cubicBezTo>
                <a:cubicBezTo>
                  <a:pt x="10678692" y="2095504"/>
                  <a:pt x="10684504" y="2096542"/>
                  <a:pt x="10690845" y="2093429"/>
                </a:cubicBezTo>
                <a:cubicBezTo>
                  <a:pt x="10697185" y="2089797"/>
                  <a:pt x="10702469" y="2085387"/>
                  <a:pt x="10702469" y="2084090"/>
                </a:cubicBezTo>
                <a:cubicBezTo>
                  <a:pt x="10701412" y="2081755"/>
                  <a:pt x="10696657" y="2081237"/>
                  <a:pt x="10689259" y="2082015"/>
                </a:cubicBezTo>
                <a:close/>
                <a:moveTo>
                  <a:pt x="10427774" y="2068882"/>
                </a:moveTo>
                <a:cubicBezTo>
                  <a:pt x="10418064" y="2069174"/>
                  <a:pt x="10411592" y="2069823"/>
                  <a:pt x="10410799" y="2070860"/>
                </a:cubicBezTo>
                <a:cubicBezTo>
                  <a:pt x="10402873" y="2079680"/>
                  <a:pt x="10422424" y="2084868"/>
                  <a:pt x="10449372" y="2081237"/>
                </a:cubicBezTo>
                <a:cubicBezTo>
                  <a:pt x="10471564" y="2079161"/>
                  <a:pt x="10476848" y="2080458"/>
                  <a:pt x="10471035" y="2088500"/>
                </a:cubicBezTo>
                <a:cubicBezTo>
                  <a:pt x="10458883" y="2103546"/>
                  <a:pt x="10520176" y="2113144"/>
                  <a:pt x="10574599" y="2105102"/>
                </a:cubicBezTo>
                <a:cubicBezTo>
                  <a:pt x="10599962" y="2100692"/>
                  <a:pt x="10622683" y="2101470"/>
                  <a:pt x="10625325" y="2105880"/>
                </a:cubicBezTo>
                <a:cubicBezTo>
                  <a:pt x="10630608" y="2112366"/>
                  <a:pt x="10660198" y="2105621"/>
                  <a:pt x="10669181" y="2095504"/>
                </a:cubicBezTo>
                <a:cubicBezTo>
                  <a:pt x="10681862" y="2080977"/>
                  <a:pt x="10639591" y="2079940"/>
                  <a:pt x="10509608" y="2090835"/>
                </a:cubicBezTo>
                <a:cubicBezTo>
                  <a:pt x="10485302" y="2092910"/>
                  <a:pt x="10476848" y="2077605"/>
                  <a:pt x="10500097" y="2073195"/>
                </a:cubicBezTo>
                <a:cubicBezTo>
                  <a:pt x="10508023" y="2071898"/>
                  <a:pt x="10491643" y="2070342"/>
                  <a:pt x="10464166" y="2069044"/>
                </a:cubicBezTo>
                <a:cubicBezTo>
                  <a:pt x="10450428" y="2068655"/>
                  <a:pt x="10437483" y="2068590"/>
                  <a:pt x="10427774" y="2068882"/>
                </a:cubicBezTo>
                <a:close/>
                <a:moveTo>
                  <a:pt x="1499545" y="2065413"/>
                </a:moveTo>
                <a:cubicBezTo>
                  <a:pt x="1495318" y="2065932"/>
                  <a:pt x="1493204" y="2068526"/>
                  <a:pt x="1494261" y="2073714"/>
                </a:cubicBezTo>
                <a:cubicBezTo>
                  <a:pt x="1494261" y="2078124"/>
                  <a:pt x="1503243" y="2081237"/>
                  <a:pt x="1513283" y="2080458"/>
                </a:cubicBezTo>
                <a:cubicBezTo>
                  <a:pt x="1528606" y="2078902"/>
                  <a:pt x="1529135" y="2077605"/>
                  <a:pt x="1519095" y="2071638"/>
                </a:cubicBezTo>
                <a:cubicBezTo>
                  <a:pt x="1510641" y="2066969"/>
                  <a:pt x="1503772" y="2064894"/>
                  <a:pt x="1499545" y="2065413"/>
                </a:cubicBezTo>
                <a:close/>
                <a:moveTo>
                  <a:pt x="1233238" y="2058668"/>
                </a:moveTo>
                <a:cubicBezTo>
                  <a:pt x="1224783" y="2057112"/>
                  <a:pt x="1211574" y="2058409"/>
                  <a:pt x="1203648" y="2061262"/>
                </a:cubicBezTo>
                <a:cubicBezTo>
                  <a:pt x="1196250" y="2064375"/>
                  <a:pt x="1203119" y="2065153"/>
                  <a:pt x="1218971" y="2063856"/>
                </a:cubicBezTo>
                <a:cubicBezTo>
                  <a:pt x="1234823" y="2062300"/>
                  <a:pt x="1241163" y="2059965"/>
                  <a:pt x="1233238" y="2058668"/>
                </a:cubicBezTo>
                <a:close/>
                <a:moveTo>
                  <a:pt x="10168798" y="2040250"/>
                </a:moveTo>
                <a:cubicBezTo>
                  <a:pt x="10158230" y="2038953"/>
                  <a:pt x="10149776" y="2041288"/>
                  <a:pt x="10150304" y="2046217"/>
                </a:cubicBezTo>
                <a:cubicBezTo>
                  <a:pt x="10150304" y="2051405"/>
                  <a:pt x="10159815" y="2055555"/>
                  <a:pt x="10170383" y="2057112"/>
                </a:cubicBezTo>
                <a:cubicBezTo>
                  <a:pt x="10182536" y="2057631"/>
                  <a:pt x="10179366" y="2059965"/>
                  <a:pt x="10159815" y="2063078"/>
                </a:cubicBezTo>
                <a:cubicBezTo>
                  <a:pt x="10117016" y="2068785"/>
                  <a:pt x="10091653" y="2079940"/>
                  <a:pt x="10104863" y="2086425"/>
                </a:cubicBezTo>
                <a:cubicBezTo>
                  <a:pt x="10125470" y="2097320"/>
                  <a:pt x="10294026" y="2077605"/>
                  <a:pt x="10305650" y="2063856"/>
                </a:cubicBezTo>
                <a:cubicBezTo>
                  <a:pt x="10314633" y="2053480"/>
                  <a:pt x="10306179" y="2050627"/>
                  <a:pt x="10251755" y="2046995"/>
                </a:cubicBezTo>
                <a:cubicBezTo>
                  <a:pt x="10216881" y="2044920"/>
                  <a:pt x="10178837" y="2041807"/>
                  <a:pt x="10168798" y="2040250"/>
                </a:cubicBezTo>
                <a:close/>
                <a:moveTo>
                  <a:pt x="10057308" y="2036878"/>
                </a:moveTo>
                <a:cubicBezTo>
                  <a:pt x="10038815" y="2036359"/>
                  <a:pt x="10018207" y="2038434"/>
                  <a:pt x="10007640" y="2043882"/>
                </a:cubicBezTo>
                <a:cubicBezTo>
                  <a:pt x="9997072" y="2049070"/>
                  <a:pt x="9992845" y="2053480"/>
                  <a:pt x="9997072" y="2054258"/>
                </a:cubicBezTo>
                <a:cubicBezTo>
                  <a:pt x="10001299" y="2054258"/>
                  <a:pt x="9988089" y="2061262"/>
                  <a:pt x="9965369" y="2069304"/>
                </a:cubicBezTo>
                <a:lnTo>
                  <a:pt x="9925211" y="2084090"/>
                </a:lnTo>
                <a:lnTo>
                  <a:pt x="9993373" y="2078124"/>
                </a:lnTo>
                <a:cubicBezTo>
                  <a:pt x="10033531" y="2075270"/>
                  <a:pt x="10061535" y="2069563"/>
                  <a:pt x="10060478" y="2064634"/>
                </a:cubicBezTo>
                <a:cubicBezTo>
                  <a:pt x="10060478" y="2060225"/>
                  <a:pt x="10066819" y="2055815"/>
                  <a:pt x="10076330" y="2055036"/>
                </a:cubicBezTo>
                <a:cubicBezTo>
                  <a:pt x="10085313" y="2054258"/>
                  <a:pt x="10092182" y="2049848"/>
                  <a:pt x="10092182" y="2045438"/>
                </a:cubicBezTo>
                <a:cubicBezTo>
                  <a:pt x="10091653" y="2039991"/>
                  <a:pt x="10075802" y="2037137"/>
                  <a:pt x="10057308" y="2036878"/>
                </a:cubicBezTo>
                <a:close/>
                <a:moveTo>
                  <a:pt x="9915700" y="2004971"/>
                </a:moveTo>
                <a:cubicBezTo>
                  <a:pt x="9909888" y="2003674"/>
                  <a:pt x="9899320" y="2004193"/>
                  <a:pt x="9891394" y="2007046"/>
                </a:cubicBezTo>
                <a:cubicBezTo>
                  <a:pt x="9883997" y="2009900"/>
                  <a:pt x="9888224" y="2011197"/>
                  <a:pt x="9902491" y="2009900"/>
                </a:cubicBezTo>
                <a:cubicBezTo>
                  <a:pt x="9916229" y="2009122"/>
                  <a:pt x="9922041" y="2007306"/>
                  <a:pt x="9915700" y="2004971"/>
                </a:cubicBezTo>
                <a:close/>
                <a:moveTo>
                  <a:pt x="10114902" y="1976436"/>
                </a:moveTo>
                <a:cubicBezTo>
                  <a:pt x="10102749" y="1979549"/>
                  <a:pt x="10092182" y="1987072"/>
                  <a:pt x="10083727" y="1998226"/>
                </a:cubicBezTo>
                <a:lnTo>
                  <a:pt x="10066819" y="2020795"/>
                </a:lnTo>
                <a:lnTo>
                  <a:pt x="10097466" y="2021832"/>
                </a:lnTo>
                <a:cubicBezTo>
                  <a:pt x="10113317" y="2021832"/>
                  <a:pt x="10130754" y="2022092"/>
                  <a:pt x="10134453" y="2022092"/>
                </a:cubicBezTo>
                <a:cubicBezTo>
                  <a:pt x="10138151" y="2022870"/>
                  <a:pt x="10143435" y="2015607"/>
                  <a:pt x="10144492" y="2006268"/>
                </a:cubicBezTo>
                <a:cubicBezTo>
                  <a:pt x="10146077" y="1996670"/>
                  <a:pt x="10153475" y="1988110"/>
                  <a:pt x="10160872" y="1986812"/>
                </a:cubicBezTo>
                <a:cubicBezTo>
                  <a:pt x="10170911" y="1985256"/>
                  <a:pt x="10170383" y="1983959"/>
                  <a:pt x="10157173" y="1979549"/>
                </a:cubicBezTo>
                <a:cubicBezTo>
                  <a:pt x="10141322" y="1974620"/>
                  <a:pt x="10127584" y="1973323"/>
                  <a:pt x="10114902" y="1976436"/>
                </a:cubicBezTo>
                <a:close/>
                <a:moveTo>
                  <a:pt x="10197331" y="1975658"/>
                </a:moveTo>
                <a:cubicBezTo>
                  <a:pt x="10186763" y="1976436"/>
                  <a:pt x="10177252" y="1983181"/>
                  <a:pt x="10175667" y="1990444"/>
                </a:cubicBezTo>
                <a:cubicBezTo>
                  <a:pt x="10170383" y="2007046"/>
                  <a:pt x="10180422" y="2006009"/>
                  <a:pt x="10199973" y="1987850"/>
                </a:cubicBezTo>
                <a:cubicBezTo>
                  <a:pt x="10214239" y="1974880"/>
                  <a:pt x="10214768" y="1974102"/>
                  <a:pt x="10197331" y="1975658"/>
                </a:cubicBezTo>
                <a:close/>
                <a:moveTo>
                  <a:pt x="1528755" y="1955623"/>
                </a:moveTo>
                <a:cubicBezTo>
                  <a:pt x="1496507" y="1955976"/>
                  <a:pt x="1433496" y="1958992"/>
                  <a:pt x="1366920" y="1963466"/>
                </a:cubicBezTo>
                <a:cubicBezTo>
                  <a:pt x="1253316" y="1971248"/>
                  <a:pt x="1221085" y="1975139"/>
                  <a:pt x="1257015" y="1977214"/>
                </a:cubicBezTo>
                <a:cubicBezTo>
                  <a:pt x="1284491" y="1979549"/>
                  <a:pt x="1349483" y="1977214"/>
                  <a:pt x="1400208" y="1972804"/>
                </a:cubicBezTo>
                <a:cubicBezTo>
                  <a:pt x="1450933" y="1969173"/>
                  <a:pt x="1495318" y="1969173"/>
                  <a:pt x="1497960" y="1972804"/>
                </a:cubicBezTo>
                <a:cubicBezTo>
                  <a:pt x="1503772" y="1980846"/>
                  <a:pt x="1521737" y="1978512"/>
                  <a:pt x="1550798" y="1967616"/>
                </a:cubicBezTo>
                <a:lnTo>
                  <a:pt x="1570877" y="1959834"/>
                </a:lnTo>
                <a:lnTo>
                  <a:pt x="1549742" y="1956202"/>
                </a:lnTo>
                <a:cubicBezTo>
                  <a:pt x="1546835" y="1955683"/>
                  <a:pt x="1539504" y="1955505"/>
                  <a:pt x="1528755" y="1955623"/>
                </a:cubicBezTo>
                <a:close/>
                <a:moveTo>
                  <a:pt x="10235375" y="1949458"/>
                </a:moveTo>
                <a:cubicBezTo>
                  <a:pt x="10229562" y="1947383"/>
                  <a:pt x="10217938" y="1948939"/>
                  <a:pt x="10210540" y="1951014"/>
                </a:cubicBezTo>
                <a:cubicBezTo>
                  <a:pt x="10202615" y="1953868"/>
                  <a:pt x="10207899" y="1955424"/>
                  <a:pt x="10221108" y="1954646"/>
                </a:cubicBezTo>
                <a:cubicBezTo>
                  <a:pt x="10234846" y="1953090"/>
                  <a:pt x="10241187" y="1951014"/>
                  <a:pt x="10235375" y="1949458"/>
                </a:cubicBezTo>
                <a:close/>
                <a:moveTo>
                  <a:pt x="10168269" y="1911325"/>
                </a:moveTo>
                <a:cubicBezTo>
                  <a:pt x="10155588" y="1912622"/>
                  <a:pt x="10146606" y="1915735"/>
                  <a:pt x="10147662" y="1920404"/>
                </a:cubicBezTo>
                <a:cubicBezTo>
                  <a:pt x="10147662" y="1925592"/>
                  <a:pt x="10167213" y="1926890"/>
                  <a:pt x="10190990" y="1924036"/>
                </a:cubicBezTo>
                <a:cubicBezTo>
                  <a:pt x="10225335" y="1920404"/>
                  <a:pt x="10229562" y="1918588"/>
                  <a:pt x="10213182" y="1914957"/>
                </a:cubicBezTo>
                <a:cubicBezTo>
                  <a:pt x="10197859" y="1911325"/>
                  <a:pt x="10180951" y="1910288"/>
                  <a:pt x="10168269" y="1911325"/>
                </a:cubicBezTo>
                <a:close/>
                <a:moveTo>
                  <a:pt x="10416612" y="1907434"/>
                </a:moveTo>
                <a:cubicBezTo>
                  <a:pt x="10414498" y="1906656"/>
                  <a:pt x="10406572" y="1908472"/>
                  <a:pt x="10391777" y="1912622"/>
                </a:cubicBezTo>
                <a:cubicBezTo>
                  <a:pt x="10337882" y="1925592"/>
                  <a:pt x="10322030" y="1937266"/>
                  <a:pt x="10361131" y="1934412"/>
                </a:cubicBezTo>
                <a:cubicBezTo>
                  <a:pt x="10379096" y="1932856"/>
                  <a:pt x="10401288" y="1925592"/>
                  <a:pt x="10409214" y="1917810"/>
                </a:cubicBezTo>
                <a:cubicBezTo>
                  <a:pt x="10416083" y="1911584"/>
                  <a:pt x="10418725" y="1908212"/>
                  <a:pt x="10416612" y="1907434"/>
                </a:cubicBezTo>
                <a:close/>
                <a:moveTo>
                  <a:pt x="1516990" y="1896401"/>
                </a:moveTo>
                <a:cubicBezTo>
                  <a:pt x="1500073" y="1896442"/>
                  <a:pt x="1486731" y="1896799"/>
                  <a:pt x="1480523" y="1897577"/>
                </a:cubicBezTo>
                <a:cubicBezTo>
                  <a:pt x="1466785" y="1898095"/>
                  <a:pt x="1464143" y="1902246"/>
                  <a:pt x="1468898" y="1915476"/>
                </a:cubicBezTo>
                <a:cubicBezTo>
                  <a:pt x="1473654" y="1929224"/>
                  <a:pt x="1478938" y="1930521"/>
                  <a:pt x="1501658" y="1924036"/>
                </a:cubicBezTo>
                <a:cubicBezTo>
                  <a:pt x="1516453" y="1919626"/>
                  <a:pt x="1529663" y="1920145"/>
                  <a:pt x="1532833" y="1923777"/>
                </a:cubicBezTo>
                <a:cubicBezTo>
                  <a:pt x="1539174" y="1933115"/>
                  <a:pt x="1648550" y="1925852"/>
                  <a:pt x="1671271" y="1914179"/>
                </a:cubicBezTo>
                <a:lnTo>
                  <a:pt x="1690821" y="1904581"/>
                </a:lnTo>
                <a:lnTo>
                  <a:pt x="1669685" y="1901727"/>
                </a:lnTo>
                <a:cubicBezTo>
                  <a:pt x="1650664" y="1899003"/>
                  <a:pt x="1567740" y="1896280"/>
                  <a:pt x="1516990" y="1896401"/>
                </a:cubicBezTo>
                <a:close/>
                <a:moveTo>
                  <a:pt x="10639063" y="1876565"/>
                </a:moveTo>
                <a:cubicBezTo>
                  <a:pt x="10633250" y="1874749"/>
                  <a:pt x="10622683" y="1881753"/>
                  <a:pt x="10620569" y="1891610"/>
                </a:cubicBezTo>
                <a:cubicBezTo>
                  <a:pt x="10618984" y="1898095"/>
                  <a:pt x="10622683" y="1899652"/>
                  <a:pt x="10630608" y="1896020"/>
                </a:cubicBezTo>
                <a:cubicBezTo>
                  <a:pt x="10636949" y="1892388"/>
                  <a:pt x="10642761" y="1885644"/>
                  <a:pt x="10642233" y="1881234"/>
                </a:cubicBezTo>
                <a:cubicBezTo>
                  <a:pt x="10641705" y="1878380"/>
                  <a:pt x="10640648" y="1877084"/>
                  <a:pt x="10639063" y="1876565"/>
                </a:cubicBezTo>
                <a:close/>
                <a:moveTo>
                  <a:pt x="10327842" y="1872414"/>
                </a:moveTo>
                <a:cubicBezTo>
                  <a:pt x="10322030" y="1871117"/>
                  <a:pt x="10312519" y="1871895"/>
                  <a:pt x="10307235" y="1874749"/>
                </a:cubicBezTo>
                <a:cubicBezTo>
                  <a:pt x="10301423" y="1877862"/>
                  <a:pt x="10306707" y="1879159"/>
                  <a:pt x="10318331" y="1877602"/>
                </a:cubicBezTo>
                <a:cubicBezTo>
                  <a:pt x="10328899" y="1876824"/>
                  <a:pt x="10333655" y="1874749"/>
                  <a:pt x="10327842" y="1872414"/>
                </a:cubicBezTo>
                <a:close/>
                <a:moveTo>
                  <a:pt x="10213182" y="1863854"/>
                </a:moveTo>
                <a:cubicBezTo>
                  <a:pt x="10205785" y="1864372"/>
                  <a:pt x="10201029" y="1869042"/>
                  <a:pt x="10201558" y="1873192"/>
                </a:cubicBezTo>
                <a:cubicBezTo>
                  <a:pt x="10201558" y="1877602"/>
                  <a:pt x="10207899" y="1881493"/>
                  <a:pt x="10214239" y="1880715"/>
                </a:cubicBezTo>
                <a:cubicBezTo>
                  <a:pt x="10220580" y="1880196"/>
                  <a:pt x="10226920" y="1875527"/>
                  <a:pt x="10225864" y="1871376"/>
                </a:cubicBezTo>
                <a:cubicBezTo>
                  <a:pt x="10225864" y="1866188"/>
                  <a:pt x="10219523" y="1863076"/>
                  <a:pt x="10213182" y="1863854"/>
                </a:cubicBezTo>
                <a:close/>
                <a:moveTo>
                  <a:pt x="10700356" y="1854515"/>
                </a:moveTo>
                <a:cubicBezTo>
                  <a:pt x="10694543" y="1853218"/>
                  <a:pt x="10680805" y="1860481"/>
                  <a:pt x="10669709" y="1871376"/>
                </a:cubicBezTo>
                <a:cubicBezTo>
                  <a:pt x="10658085" y="1882272"/>
                  <a:pt x="10653329" y="1890054"/>
                  <a:pt x="10657556" y="1890054"/>
                </a:cubicBezTo>
                <a:cubicBezTo>
                  <a:pt x="10662840" y="1889276"/>
                  <a:pt x="10669709" y="1883050"/>
                  <a:pt x="10674993" y="1875786"/>
                </a:cubicBezTo>
                <a:cubicBezTo>
                  <a:pt x="10680277" y="1868523"/>
                  <a:pt x="10689788" y="1861000"/>
                  <a:pt x="10697185" y="1860222"/>
                </a:cubicBezTo>
                <a:cubicBezTo>
                  <a:pt x="10706168" y="1858666"/>
                  <a:pt x="10706696" y="1856850"/>
                  <a:pt x="10700356" y="1854515"/>
                </a:cubicBezTo>
                <a:close/>
                <a:moveTo>
                  <a:pt x="10261266" y="1825202"/>
                </a:moveTo>
                <a:cubicBezTo>
                  <a:pt x="10233789" y="1827537"/>
                  <a:pt x="10232733" y="1842323"/>
                  <a:pt x="10258624" y="1845176"/>
                </a:cubicBezTo>
                <a:cubicBezTo>
                  <a:pt x="10293497" y="1848808"/>
                  <a:pt x="10338410" y="1843620"/>
                  <a:pt x="10342637" y="1835578"/>
                </a:cubicBezTo>
                <a:cubicBezTo>
                  <a:pt x="10346336" y="1827537"/>
                  <a:pt x="10300895" y="1821570"/>
                  <a:pt x="10261266" y="1825202"/>
                </a:cubicBezTo>
                <a:close/>
                <a:moveTo>
                  <a:pt x="9785717" y="1794592"/>
                </a:moveTo>
                <a:cubicBezTo>
                  <a:pt x="9779376" y="1795370"/>
                  <a:pt x="9769865" y="1798743"/>
                  <a:pt x="9758769" y="1804968"/>
                </a:cubicBezTo>
                <a:cubicBezTo>
                  <a:pt x="9744503" y="1812232"/>
                  <a:pt x="9745031" y="1813269"/>
                  <a:pt x="9765110" y="1812491"/>
                </a:cubicBezTo>
                <a:cubicBezTo>
                  <a:pt x="9776734" y="1811713"/>
                  <a:pt x="9789416" y="1806525"/>
                  <a:pt x="9791529" y="1801337"/>
                </a:cubicBezTo>
                <a:cubicBezTo>
                  <a:pt x="9794171" y="1796408"/>
                  <a:pt x="9791529" y="1794073"/>
                  <a:pt x="9785717" y="1794592"/>
                </a:cubicBezTo>
                <a:close/>
                <a:moveTo>
                  <a:pt x="9996015" y="1791220"/>
                </a:moveTo>
                <a:cubicBezTo>
                  <a:pt x="9990731" y="1791220"/>
                  <a:pt x="9984919" y="1795630"/>
                  <a:pt x="9982805" y="1800558"/>
                </a:cubicBezTo>
                <a:cubicBezTo>
                  <a:pt x="9980692" y="1805747"/>
                  <a:pt x="9982277" y="1809378"/>
                  <a:pt x="9987033" y="1808600"/>
                </a:cubicBezTo>
                <a:cubicBezTo>
                  <a:pt x="9991788" y="1808600"/>
                  <a:pt x="9996544" y="1804450"/>
                  <a:pt x="9999714" y="1799521"/>
                </a:cubicBezTo>
                <a:cubicBezTo>
                  <a:pt x="10001827" y="1794333"/>
                  <a:pt x="10000242" y="1790442"/>
                  <a:pt x="9996015" y="1791220"/>
                </a:cubicBezTo>
                <a:close/>
                <a:moveTo>
                  <a:pt x="9912002" y="1790701"/>
                </a:moveTo>
                <a:cubicBezTo>
                  <a:pt x="9901962" y="1791479"/>
                  <a:pt x="9895622" y="1796927"/>
                  <a:pt x="9895622" y="1804190"/>
                </a:cubicBezTo>
                <a:cubicBezTo>
                  <a:pt x="9896150" y="1811454"/>
                  <a:pt x="9899849" y="1816901"/>
                  <a:pt x="9904076" y="1816901"/>
                </a:cubicBezTo>
                <a:cubicBezTo>
                  <a:pt x="9907774" y="1816123"/>
                  <a:pt x="9915700" y="1809378"/>
                  <a:pt x="9919927" y="1802115"/>
                </a:cubicBezTo>
                <a:cubicBezTo>
                  <a:pt x="9927853" y="1791220"/>
                  <a:pt x="9926796" y="1789404"/>
                  <a:pt x="9912002" y="1790701"/>
                </a:cubicBezTo>
                <a:close/>
                <a:moveTo>
                  <a:pt x="9871316" y="1788366"/>
                </a:moveTo>
                <a:cubicBezTo>
                  <a:pt x="9867617" y="1787069"/>
                  <a:pt x="9858634" y="1787848"/>
                  <a:pt x="9843311" y="1789923"/>
                </a:cubicBezTo>
                <a:cubicBezTo>
                  <a:pt x="9819005" y="1792776"/>
                  <a:pt x="9814778" y="1794852"/>
                  <a:pt x="9830630" y="1795370"/>
                </a:cubicBezTo>
                <a:cubicBezTo>
                  <a:pt x="9843311" y="1796148"/>
                  <a:pt x="9854407" y="1800558"/>
                  <a:pt x="9854407" y="1804968"/>
                </a:cubicBezTo>
                <a:cubicBezTo>
                  <a:pt x="9855464" y="1815864"/>
                  <a:pt x="9859691" y="1814566"/>
                  <a:pt x="9870259" y="1798743"/>
                </a:cubicBezTo>
                <a:cubicBezTo>
                  <a:pt x="9873958" y="1792776"/>
                  <a:pt x="9875014" y="1789663"/>
                  <a:pt x="9871316" y="1788366"/>
                </a:cubicBezTo>
                <a:close/>
                <a:moveTo>
                  <a:pt x="1618960" y="1784735"/>
                </a:moveTo>
                <a:cubicBezTo>
                  <a:pt x="1608921" y="1783438"/>
                  <a:pt x="1592541" y="1785513"/>
                  <a:pt x="1581973" y="1788366"/>
                </a:cubicBezTo>
                <a:cubicBezTo>
                  <a:pt x="1571934" y="1791220"/>
                  <a:pt x="1580388" y="1791998"/>
                  <a:pt x="1600995" y="1789923"/>
                </a:cubicBezTo>
                <a:cubicBezTo>
                  <a:pt x="1621074" y="1788366"/>
                  <a:pt x="1630057" y="1785513"/>
                  <a:pt x="1618960" y="1784735"/>
                </a:cubicBezTo>
                <a:close/>
                <a:moveTo>
                  <a:pt x="1839298" y="1781103"/>
                </a:moveTo>
                <a:cubicBezTo>
                  <a:pt x="1832957" y="1780584"/>
                  <a:pt x="1824503" y="1780844"/>
                  <a:pt x="1814992" y="1781881"/>
                </a:cubicBezTo>
                <a:lnTo>
                  <a:pt x="1780118" y="1786291"/>
                </a:lnTo>
                <a:lnTo>
                  <a:pt x="1808651" y="1789923"/>
                </a:lnTo>
                <a:cubicBezTo>
                  <a:pt x="1825560" y="1791998"/>
                  <a:pt x="1841412" y="1793554"/>
                  <a:pt x="1844582" y="1793554"/>
                </a:cubicBezTo>
                <a:cubicBezTo>
                  <a:pt x="1848281" y="1794333"/>
                  <a:pt x="1850922" y="1790701"/>
                  <a:pt x="1849866" y="1786291"/>
                </a:cubicBezTo>
                <a:cubicBezTo>
                  <a:pt x="1849866" y="1783956"/>
                  <a:pt x="1845638" y="1781881"/>
                  <a:pt x="1839298" y="1781103"/>
                </a:cubicBezTo>
                <a:close/>
                <a:moveTo>
                  <a:pt x="10797051" y="1757756"/>
                </a:moveTo>
                <a:cubicBezTo>
                  <a:pt x="10792295" y="1758534"/>
                  <a:pt x="10789653" y="1762166"/>
                  <a:pt x="10789653" y="1767354"/>
                </a:cubicBezTo>
                <a:cubicBezTo>
                  <a:pt x="10790181" y="1771764"/>
                  <a:pt x="10796522" y="1775137"/>
                  <a:pt x="10803391" y="1774358"/>
                </a:cubicBezTo>
                <a:cubicBezTo>
                  <a:pt x="10810789" y="1773840"/>
                  <a:pt x="10813431" y="1769689"/>
                  <a:pt x="10810789" y="1765279"/>
                </a:cubicBezTo>
                <a:cubicBezTo>
                  <a:pt x="10807618" y="1760869"/>
                  <a:pt x="10801278" y="1757756"/>
                  <a:pt x="10797051" y="1757756"/>
                </a:cubicBezTo>
                <a:close/>
                <a:moveTo>
                  <a:pt x="10419782" y="1746342"/>
                </a:moveTo>
                <a:cubicBezTo>
                  <a:pt x="10417140" y="1743489"/>
                  <a:pt x="10410271" y="1744267"/>
                  <a:pt x="10403930" y="1747121"/>
                </a:cubicBezTo>
                <a:cubicBezTo>
                  <a:pt x="10398118" y="1749974"/>
                  <a:pt x="10400232" y="1752049"/>
                  <a:pt x="10409743" y="1751531"/>
                </a:cubicBezTo>
                <a:cubicBezTo>
                  <a:pt x="10418725" y="1750752"/>
                  <a:pt x="10422952" y="1748418"/>
                  <a:pt x="10419782" y="1746342"/>
                </a:cubicBezTo>
                <a:close/>
                <a:moveTo>
                  <a:pt x="10417668" y="1669299"/>
                </a:moveTo>
                <a:cubicBezTo>
                  <a:pt x="10411856" y="1667742"/>
                  <a:pt x="10402345" y="1668261"/>
                  <a:pt x="10396533" y="1671374"/>
                </a:cubicBezTo>
                <a:cubicBezTo>
                  <a:pt x="10391777" y="1674227"/>
                  <a:pt x="10396004" y="1675784"/>
                  <a:pt x="10407629" y="1674487"/>
                </a:cubicBezTo>
                <a:cubicBezTo>
                  <a:pt x="10419253" y="1673708"/>
                  <a:pt x="10423481" y="1671374"/>
                  <a:pt x="10417668" y="1669299"/>
                </a:cubicBezTo>
                <a:close/>
                <a:moveTo>
                  <a:pt x="10271768" y="1622087"/>
                </a:moveTo>
                <a:cubicBezTo>
                  <a:pt x="10267474" y="1621892"/>
                  <a:pt x="10261530" y="1622087"/>
                  <a:pt x="10254925" y="1622865"/>
                </a:cubicBezTo>
                <a:cubicBezTo>
                  <a:pt x="10239073" y="1624421"/>
                  <a:pt x="10235903" y="1626496"/>
                  <a:pt x="10244886" y="1631685"/>
                </a:cubicBezTo>
                <a:cubicBezTo>
                  <a:pt x="10256510" y="1637392"/>
                  <a:pt x="10279231" y="1631685"/>
                  <a:pt x="10278702" y="1623643"/>
                </a:cubicBezTo>
                <a:cubicBezTo>
                  <a:pt x="10278702" y="1622865"/>
                  <a:pt x="10276060" y="1622281"/>
                  <a:pt x="10271768" y="1622087"/>
                </a:cubicBezTo>
                <a:close/>
                <a:moveTo>
                  <a:pt x="10026662" y="1621308"/>
                </a:moveTo>
                <a:cubicBezTo>
                  <a:pt x="10018736" y="1619752"/>
                  <a:pt x="10003941" y="1621568"/>
                  <a:pt x="9993373" y="1624421"/>
                </a:cubicBezTo>
                <a:cubicBezTo>
                  <a:pt x="9983862" y="1627275"/>
                  <a:pt x="9990731" y="1627794"/>
                  <a:pt x="10009225" y="1626496"/>
                </a:cubicBezTo>
                <a:cubicBezTo>
                  <a:pt x="10027190" y="1624940"/>
                  <a:pt x="10035116" y="1622605"/>
                  <a:pt x="10026662" y="1621308"/>
                </a:cubicBezTo>
                <a:close/>
                <a:moveTo>
                  <a:pt x="10422952" y="1598999"/>
                </a:moveTo>
                <a:cubicBezTo>
                  <a:pt x="10419782" y="1598221"/>
                  <a:pt x="10410799" y="1600296"/>
                  <a:pt x="10393891" y="1604706"/>
                </a:cubicBezTo>
                <a:cubicBezTo>
                  <a:pt x="10374341" y="1608857"/>
                  <a:pt x="10349506" y="1620011"/>
                  <a:pt x="10337882" y="1628053"/>
                </a:cubicBezTo>
                <a:cubicBezTo>
                  <a:pt x="10318331" y="1642580"/>
                  <a:pt x="10318860" y="1642320"/>
                  <a:pt x="10361131" y="1635057"/>
                </a:cubicBezTo>
                <a:cubicBezTo>
                  <a:pt x="10388607" y="1630906"/>
                  <a:pt x="10409214" y="1621827"/>
                  <a:pt x="10417140" y="1611710"/>
                </a:cubicBezTo>
                <a:cubicBezTo>
                  <a:pt x="10422952" y="1603669"/>
                  <a:pt x="10426123" y="1600037"/>
                  <a:pt x="10422952" y="1598999"/>
                </a:cubicBezTo>
                <a:close/>
                <a:moveTo>
                  <a:pt x="1665987" y="1566055"/>
                </a:moveTo>
                <a:cubicBezTo>
                  <a:pt x="1651720" y="1565536"/>
                  <a:pt x="1635869" y="1566314"/>
                  <a:pt x="1622659" y="1568908"/>
                </a:cubicBezTo>
                <a:cubicBezTo>
                  <a:pt x="1610506" y="1571762"/>
                  <a:pt x="1651192" y="1588104"/>
                  <a:pt x="1691878" y="1597443"/>
                </a:cubicBezTo>
                <a:cubicBezTo>
                  <a:pt x="1703502" y="1600296"/>
                  <a:pt x="1741546" y="1599518"/>
                  <a:pt x="1774835" y="1596665"/>
                </a:cubicBezTo>
                <a:lnTo>
                  <a:pt x="1836128" y="1590698"/>
                </a:lnTo>
                <a:lnTo>
                  <a:pt x="1777477" y="1584473"/>
                </a:lnTo>
                <a:cubicBezTo>
                  <a:pt x="1745773" y="1580841"/>
                  <a:pt x="1711428" y="1574096"/>
                  <a:pt x="1701917" y="1571243"/>
                </a:cubicBezTo>
                <a:cubicBezTo>
                  <a:pt x="1693991" y="1568389"/>
                  <a:pt x="1680253" y="1566574"/>
                  <a:pt x="1665987" y="1566055"/>
                </a:cubicBezTo>
                <a:close/>
                <a:moveTo>
                  <a:pt x="1520152" y="1563461"/>
                </a:moveTo>
                <a:cubicBezTo>
                  <a:pt x="1495318" y="1567092"/>
                  <a:pt x="1495318" y="1566833"/>
                  <a:pt x="1515396" y="1571243"/>
                </a:cubicBezTo>
                <a:cubicBezTo>
                  <a:pt x="1545514" y="1578506"/>
                  <a:pt x="1559253" y="1577209"/>
                  <a:pt x="1552384" y="1568389"/>
                </a:cubicBezTo>
                <a:cubicBezTo>
                  <a:pt x="1548685" y="1564239"/>
                  <a:pt x="1534418" y="1561904"/>
                  <a:pt x="1520152" y="1563461"/>
                </a:cubicBezTo>
                <a:close/>
                <a:moveTo>
                  <a:pt x="1205761" y="1540633"/>
                </a:moveTo>
                <a:cubicBezTo>
                  <a:pt x="1176172" y="1541411"/>
                  <a:pt x="1139184" y="1547377"/>
                  <a:pt x="1077363" y="1559051"/>
                </a:cubicBezTo>
                <a:cubicBezTo>
                  <a:pt x="1009730" y="1572021"/>
                  <a:pt x="938397" y="1587326"/>
                  <a:pt x="918319" y="1593033"/>
                </a:cubicBezTo>
                <a:lnTo>
                  <a:pt x="882388" y="1603928"/>
                </a:lnTo>
                <a:lnTo>
                  <a:pt x="928358" y="1600296"/>
                </a:lnTo>
                <a:cubicBezTo>
                  <a:pt x="955306" y="1597962"/>
                  <a:pt x="994406" y="1603150"/>
                  <a:pt x="1025053" y="1612488"/>
                </a:cubicBezTo>
                <a:cubicBezTo>
                  <a:pt x="1073136" y="1627015"/>
                  <a:pt x="1088459" y="1627275"/>
                  <a:pt x="1309854" y="1611451"/>
                </a:cubicBezTo>
                <a:cubicBezTo>
                  <a:pt x="1439309" y="1601853"/>
                  <a:pt x="1546571" y="1596146"/>
                  <a:pt x="1548685" y="1598221"/>
                </a:cubicBezTo>
                <a:cubicBezTo>
                  <a:pt x="1551855" y="1600556"/>
                  <a:pt x="1569292" y="1600037"/>
                  <a:pt x="1587257" y="1598740"/>
                </a:cubicBezTo>
                <a:cubicBezTo>
                  <a:pt x="1612091" y="1595627"/>
                  <a:pt x="1617904" y="1593811"/>
                  <a:pt x="1607864" y="1587845"/>
                </a:cubicBezTo>
                <a:cubicBezTo>
                  <a:pt x="1600995" y="1584213"/>
                  <a:pt x="1583558" y="1582138"/>
                  <a:pt x="1569820" y="1582657"/>
                </a:cubicBezTo>
                <a:cubicBezTo>
                  <a:pt x="1556611" y="1584213"/>
                  <a:pt x="1520152" y="1581360"/>
                  <a:pt x="1490562" y="1577728"/>
                </a:cubicBezTo>
                <a:cubicBezTo>
                  <a:pt x="1460973" y="1573318"/>
                  <a:pt x="1409191" y="1569168"/>
                  <a:pt x="1377487" y="1566833"/>
                </a:cubicBezTo>
                <a:cubicBezTo>
                  <a:pt x="1345256" y="1565536"/>
                  <a:pt x="1305098" y="1559570"/>
                  <a:pt x="1289247" y="1554641"/>
                </a:cubicBezTo>
                <a:cubicBezTo>
                  <a:pt x="1257543" y="1544783"/>
                  <a:pt x="1235351" y="1540114"/>
                  <a:pt x="1205761" y="1540633"/>
                </a:cubicBezTo>
                <a:close/>
                <a:moveTo>
                  <a:pt x="10661783" y="1533110"/>
                </a:moveTo>
                <a:cubicBezTo>
                  <a:pt x="10655443" y="1532591"/>
                  <a:pt x="10639591" y="1535185"/>
                  <a:pt x="10608945" y="1540633"/>
                </a:cubicBezTo>
                <a:cubicBezTo>
                  <a:pt x="10573014" y="1546599"/>
                  <a:pt x="10542368" y="1553603"/>
                  <a:pt x="10540254" y="1555678"/>
                </a:cubicBezTo>
                <a:cubicBezTo>
                  <a:pt x="10530215" y="1568908"/>
                  <a:pt x="10551879" y="1574356"/>
                  <a:pt x="10596263" y="1568389"/>
                </a:cubicBezTo>
                <a:cubicBezTo>
                  <a:pt x="10632194" y="1564758"/>
                  <a:pt x="10649102" y="1558272"/>
                  <a:pt x="10658613" y="1545821"/>
                </a:cubicBezTo>
                <a:cubicBezTo>
                  <a:pt x="10665482" y="1537779"/>
                  <a:pt x="10668124" y="1533888"/>
                  <a:pt x="10661783" y="1533110"/>
                </a:cubicBezTo>
                <a:close/>
                <a:moveTo>
                  <a:pt x="1325705" y="1524809"/>
                </a:moveTo>
                <a:cubicBezTo>
                  <a:pt x="1323063" y="1522734"/>
                  <a:pt x="1315666" y="1522734"/>
                  <a:pt x="1309854" y="1525587"/>
                </a:cubicBezTo>
                <a:cubicBezTo>
                  <a:pt x="1303513" y="1529219"/>
                  <a:pt x="1305627" y="1530516"/>
                  <a:pt x="1315666" y="1530516"/>
                </a:cubicBezTo>
                <a:cubicBezTo>
                  <a:pt x="1324120" y="1529738"/>
                  <a:pt x="1328876" y="1527662"/>
                  <a:pt x="1325705" y="1524809"/>
                </a:cubicBezTo>
                <a:close/>
                <a:moveTo>
                  <a:pt x="2128326" y="1473706"/>
                </a:moveTo>
                <a:cubicBezTo>
                  <a:pt x="2109832" y="1473706"/>
                  <a:pt x="2090282" y="1475522"/>
                  <a:pt x="2082885" y="1479672"/>
                </a:cubicBezTo>
                <a:cubicBezTo>
                  <a:pt x="2069147" y="1486157"/>
                  <a:pt x="2068618" y="1486936"/>
                  <a:pt x="2083941" y="1493421"/>
                </a:cubicBezTo>
                <a:cubicBezTo>
                  <a:pt x="2095038" y="1498609"/>
                  <a:pt x="2102963" y="1497831"/>
                  <a:pt x="2109832" y="1489789"/>
                </a:cubicBezTo>
                <a:cubicBezTo>
                  <a:pt x="2116701" y="1483304"/>
                  <a:pt x="2128326" y="1480191"/>
                  <a:pt x="2136252" y="1483044"/>
                </a:cubicBezTo>
                <a:cubicBezTo>
                  <a:pt x="2149990" y="1487454"/>
                  <a:pt x="2149990" y="1488233"/>
                  <a:pt x="2135723" y="1496274"/>
                </a:cubicBezTo>
                <a:cubicBezTo>
                  <a:pt x="2119343" y="1505094"/>
                  <a:pt x="2119343" y="1505354"/>
                  <a:pt x="2136252" y="1503797"/>
                </a:cubicBezTo>
                <a:cubicBezTo>
                  <a:pt x="2145234" y="1503019"/>
                  <a:pt x="2158444" y="1498609"/>
                  <a:pt x="2164256" y="1493421"/>
                </a:cubicBezTo>
                <a:cubicBezTo>
                  <a:pt x="2170597" y="1489011"/>
                  <a:pt x="2173239" y="1482526"/>
                  <a:pt x="2169540" y="1479672"/>
                </a:cubicBezTo>
                <a:cubicBezTo>
                  <a:pt x="2164785" y="1475522"/>
                  <a:pt x="2146819" y="1473706"/>
                  <a:pt x="2128326" y="1473706"/>
                </a:cubicBezTo>
                <a:close/>
                <a:moveTo>
                  <a:pt x="1695048" y="1444652"/>
                </a:moveTo>
                <a:cubicBezTo>
                  <a:pt x="1683952" y="1445431"/>
                  <a:pt x="1683952" y="1446468"/>
                  <a:pt x="1695577" y="1452953"/>
                </a:cubicBezTo>
                <a:cubicBezTo>
                  <a:pt x="1702445" y="1456585"/>
                  <a:pt x="1714070" y="1459179"/>
                  <a:pt x="1720939" y="1458660"/>
                </a:cubicBezTo>
                <a:cubicBezTo>
                  <a:pt x="1731507" y="1457882"/>
                  <a:pt x="1732035" y="1456326"/>
                  <a:pt x="1720411" y="1450619"/>
                </a:cubicBezTo>
                <a:cubicBezTo>
                  <a:pt x="1713013" y="1446987"/>
                  <a:pt x="1701389" y="1443874"/>
                  <a:pt x="1695048" y="1444652"/>
                </a:cubicBezTo>
                <a:close/>
                <a:moveTo>
                  <a:pt x="1647312" y="1443801"/>
                </a:moveTo>
                <a:cubicBezTo>
                  <a:pt x="1617342" y="1443631"/>
                  <a:pt x="1551855" y="1445431"/>
                  <a:pt x="1478938" y="1448544"/>
                </a:cubicBezTo>
                <a:cubicBezTo>
                  <a:pt x="1381186" y="1452953"/>
                  <a:pt x="1269168" y="1457104"/>
                  <a:pt x="1230596" y="1459438"/>
                </a:cubicBezTo>
                <a:lnTo>
                  <a:pt x="1160320" y="1462033"/>
                </a:lnTo>
                <a:lnTo>
                  <a:pt x="1218971" y="1467999"/>
                </a:lnTo>
                <a:lnTo>
                  <a:pt x="1277622" y="1474484"/>
                </a:lnTo>
                <a:lnTo>
                  <a:pt x="1186739" y="1479672"/>
                </a:lnTo>
                <a:lnTo>
                  <a:pt x="1095857" y="1485639"/>
                </a:lnTo>
                <a:lnTo>
                  <a:pt x="1142883" y="1502241"/>
                </a:lnTo>
                <a:cubicBezTo>
                  <a:pt x="1181984" y="1515989"/>
                  <a:pt x="1198892" y="1517546"/>
                  <a:pt x="1237465" y="1510282"/>
                </a:cubicBezTo>
                <a:cubicBezTo>
                  <a:pt x="1263356" y="1505872"/>
                  <a:pt x="1286605" y="1504575"/>
                  <a:pt x="1288718" y="1508207"/>
                </a:cubicBezTo>
                <a:cubicBezTo>
                  <a:pt x="1291888" y="1511060"/>
                  <a:pt x="1329932" y="1513654"/>
                  <a:pt x="1374317" y="1513654"/>
                </a:cubicBezTo>
                <a:cubicBezTo>
                  <a:pt x="1453575" y="1512876"/>
                  <a:pt x="1454104" y="1513136"/>
                  <a:pt x="1410776" y="1522474"/>
                </a:cubicBezTo>
                <a:lnTo>
                  <a:pt x="1365863" y="1532072"/>
                </a:lnTo>
                <a:lnTo>
                  <a:pt x="1411833" y="1529997"/>
                </a:lnTo>
                <a:cubicBezTo>
                  <a:pt x="1437195" y="1529219"/>
                  <a:pt x="1477353" y="1529219"/>
                  <a:pt x="1502715" y="1529997"/>
                </a:cubicBezTo>
                <a:cubicBezTo>
                  <a:pt x="1528078" y="1531554"/>
                  <a:pt x="1561895" y="1531554"/>
                  <a:pt x="1577746" y="1529997"/>
                </a:cubicBezTo>
                <a:lnTo>
                  <a:pt x="1606807" y="1526884"/>
                </a:lnTo>
                <a:lnTo>
                  <a:pt x="1581445" y="1523253"/>
                </a:lnTo>
                <a:cubicBezTo>
                  <a:pt x="1558196" y="1518843"/>
                  <a:pt x="1558196" y="1519102"/>
                  <a:pt x="1576161" y="1517027"/>
                </a:cubicBezTo>
                <a:cubicBezTo>
                  <a:pt x="1587786" y="1515470"/>
                  <a:pt x="1620017" y="1515470"/>
                  <a:pt x="1646965" y="1515989"/>
                </a:cubicBezTo>
                <a:cubicBezTo>
                  <a:pt x="1687651" y="1517546"/>
                  <a:pt x="1701917" y="1514433"/>
                  <a:pt x="1722524" y="1500684"/>
                </a:cubicBezTo>
                <a:lnTo>
                  <a:pt x="1748415" y="1484082"/>
                </a:lnTo>
                <a:lnTo>
                  <a:pt x="1725166" y="1479672"/>
                </a:lnTo>
                <a:cubicBezTo>
                  <a:pt x="1711956" y="1477338"/>
                  <a:pt x="1660703" y="1477338"/>
                  <a:pt x="1610506" y="1478894"/>
                </a:cubicBezTo>
                <a:cubicBezTo>
                  <a:pt x="1528078" y="1480969"/>
                  <a:pt x="1521737" y="1480450"/>
                  <a:pt x="1547100" y="1469555"/>
                </a:cubicBezTo>
                <a:cubicBezTo>
                  <a:pt x="1563480" y="1463070"/>
                  <a:pt x="1579331" y="1460995"/>
                  <a:pt x="1583558" y="1464627"/>
                </a:cubicBezTo>
                <a:cubicBezTo>
                  <a:pt x="1588842" y="1468258"/>
                  <a:pt x="1605751" y="1469555"/>
                  <a:pt x="1621602" y="1467999"/>
                </a:cubicBezTo>
                <a:cubicBezTo>
                  <a:pt x="1652777" y="1465146"/>
                  <a:pt x="1677611" y="1451138"/>
                  <a:pt x="1664402" y="1444652"/>
                </a:cubicBezTo>
                <a:cubicBezTo>
                  <a:pt x="1663345" y="1444133"/>
                  <a:pt x="1657301" y="1443858"/>
                  <a:pt x="1647312" y="1443801"/>
                </a:cubicBezTo>
                <a:close/>
                <a:moveTo>
                  <a:pt x="1856735" y="1440242"/>
                </a:moveTo>
                <a:cubicBezTo>
                  <a:pt x="1845110" y="1440242"/>
                  <a:pt x="1830315" y="1441280"/>
                  <a:pt x="1814992" y="1443615"/>
                </a:cubicBezTo>
                <a:cubicBezTo>
                  <a:pt x="1761097" y="1450878"/>
                  <a:pt x="1759511" y="1451656"/>
                  <a:pt x="1782761" y="1461773"/>
                </a:cubicBezTo>
                <a:cubicBezTo>
                  <a:pt x="1799141" y="1468258"/>
                  <a:pt x="1810237" y="1468258"/>
                  <a:pt x="1819219" y="1461773"/>
                </a:cubicBezTo>
                <a:cubicBezTo>
                  <a:pt x="1826617" y="1456585"/>
                  <a:pt x="1844053" y="1452694"/>
                  <a:pt x="1857791" y="1455029"/>
                </a:cubicBezTo>
                <a:lnTo>
                  <a:pt x="1883154" y="1457882"/>
                </a:lnTo>
                <a:lnTo>
                  <a:pt x="1854621" y="1466183"/>
                </a:lnTo>
                <a:cubicBezTo>
                  <a:pt x="1838770" y="1470593"/>
                  <a:pt x="1811293" y="1477597"/>
                  <a:pt x="1793328" y="1482785"/>
                </a:cubicBezTo>
                <a:cubicBezTo>
                  <a:pt x="1762153" y="1490827"/>
                  <a:pt x="1761625" y="1491346"/>
                  <a:pt x="1782761" y="1497831"/>
                </a:cubicBezTo>
                <a:cubicBezTo>
                  <a:pt x="1827673" y="1512358"/>
                  <a:pt x="2000456" y="1500165"/>
                  <a:pt x="2029517" y="1481229"/>
                </a:cubicBezTo>
                <a:cubicBezTo>
                  <a:pt x="2050653" y="1466702"/>
                  <a:pt x="1958714" y="1460217"/>
                  <a:pt x="1924368" y="1473187"/>
                </a:cubicBezTo>
                <a:cubicBezTo>
                  <a:pt x="1907460" y="1479672"/>
                  <a:pt x="1887909" y="1485639"/>
                  <a:pt x="1881569" y="1486417"/>
                </a:cubicBezTo>
                <a:cubicBezTo>
                  <a:pt x="1870473" y="1487195"/>
                  <a:pt x="1870473" y="1486417"/>
                  <a:pt x="1880512" y="1477597"/>
                </a:cubicBezTo>
                <a:cubicBezTo>
                  <a:pt x="1887381" y="1472409"/>
                  <a:pt x="1900062" y="1467221"/>
                  <a:pt x="1910630" y="1466442"/>
                </a:cubicBezTo>
                <a:cubicBezTo>
                  <a:pt x="1922255" y="1465146"/>
                  <a:pt x="1928595" y="1459438"/>
                  <a:pt x="1928067" y="1451397"/>
                </a:cubicBezTo>
                <a:cubicBezTo>
                  <a:pt x="1927010" y="1441280"/>
                  <a:pt x="1921726" y="1439205"/>
                  <a:pt x="1909045" y="1444393"/>
                </a:cubicBezTo>
                <a:cubicBezTo>
                  <a:pt x="1899534" y="1448025"/>
                  <a:pt x="1886324" y="1447246"/>
                  <a:pt x="1880512" y="1443615"/>
                </a:cubicBezTo>
                <a:cubicBezTo>
                  <a:pt x="1877870" y="1441280"/>
                  <a:pt x="1868888" y="1440242"/>
                  <a:pt x="1856735" y="1440242"/>
                </a:cubicBezTo>
                <a:close/>
                <a:moveTo>
                  <a:pt x="10019264" y="1379541"/>
                </a:moveTo>
                <a:cubicBezTo>
                  <a:pt x="9995487" y="1379022"/>
                  <a:pt x="9969596" y="1380838"/>
                  <a:pt x="9961142" y="1384729"/>
                </a:cubicBezTo>
                <a:cubicBezTo>
                  <a:pt x="9934194" y="1397700"/>
                  <a:pt x="9955329" y="1404963"/>
                  <a:pt x="10009225" y="1399775"/>
                </a:cubicBezTo>
                <a:cubicBezTo>
                  <a:pt x="10040928" y="1396922"/>
                  <a:pt x="10066291" y="1391214"/>
                  <a:pt x="10066291" y="1386805"/>
                </a:cubicBezTo>
                <a:cubicBezTo>
                  <a:pt x="10065234" y="1382654"/>
                  <a:pt x="10043570" y="1380060"/>
                  <a:pt x="10019264" y="1379541"/>
                </a:cubicBezTo>
                <a:close/>
                <a:moveTo>
                  <a:pt x="1304041" y="1357881"/>
                </a:moveTo>
                <a:cubicBezTo>
                  <a:pt x="1260053" y="1357362"/>
                  <a:pt x="1218971" y="1357751"/>
                  <a:pt x="1183569" y="1359048"/>
                </a:cubicBezTo>
                <a:cubicBezTo>
                  <a:pt x="1113293" y="1361383"/>
                  <a:pt x="1065739" y="1367608"/>
                  <a:pt x="1061511" y="1375910"/>
                </a:cubicBezTo>
                <a:cubicBezTo>
                  <a:pt x="1059926" y="1380320"/>
                  <a:pt x="1120163" y="1380060"/>
                  <a:pt x="1196250" y="1376428"/>
                </a:cubicBezTo>
                <a:cubicBezTo>
                  <a:pt x="1272867" y="1372797"/>
                  <a:pt x="1360579" y="1370203"/>
                  <a:pt x="1393339" y="1370981"/>
                </a:cubicBezTo>
                <a:cubicBezTo>
                  <a:pt x="1488977" y="1372278"/>
                  <a:pt x="1522794" y="1366571"/>
                  <a:pt x="1441951" y="1362161"/>
                </a:cubicBezTo>
                <a:cubicBezTo>
                  <a:pt x="1394924" y="1359827"/>
                  <a:pt x="1348030" y="1358400"/>
                  <a:pt x="1304041" y="1357881"/>
                </a:cubicBezTo>
                <a:close/>
                <a:moveTo>
                  <a:pt x="9969744" y="1277161"/>
                </a:moveTo>
                <a:cubicBezTo>
                  <a:pt x="9958103" y="1279167"/>
                  <a:pt x="9940666" y="1289527"/>
                  <a:pt x="9941063" y="1296531"/>
                </a:cubicBezTo>
                <a:cubicBezTo>
                  <a:pt x="9942120" y="1307426"/>
                  <a:pt x="9973294" y="1303016"/>
                  <a:pt x="9978578" y="1291602"/>
                </a:cubicBezTo>
                <a:cubicBezTo>
                  <a:pt x="9981220" y="1286414"/>
                  <a:pt x="9981220" y="1280448"/>
                  <a:pt x="9978578" y="1278373"/>
                </a:cubicBezTo>
                <a:cubicBezTo>
                  <a:pt x="9976861" y="1276752"/>
                  <a:pt x="9973625" y="1276492"/>
                  <a:pt x="9969744" y="1277161"/>
                </a:cubicBezTo>
                <a:close/>
                <a:moveTo>
                  <a:pt x="1057813" y="1275519"/>
                </a:moveTo>
                <a:cubicBezTo>
                  <a:pt x="1043546" y="1275778"/>
                  <a:pt x="1025053" y="1279410"/>
                  <a:pt x="1006559" y="1286414"/>
                </a:cubicBezTo>
                <a:lnTo>
                  <a:pt x="987537" y="1293937"/>
                </a:lnTo>
                <a:lnTo>
                  <a:pt x="1008144" y="1298347"/>
                </a:lnTo>
                <a:cubicBezTo>
                  <a:pt x="1047773" y="1305610"/>
                  <a:pt x="1083175" y="1299644"/>
                  <a:pt x="1081590" y="1285895"/>
                </a:cubicBezTo>
                <a:cubicBezTo>
                  <a:pt x="1081590" y="1279151"/>
                  <a:pt x="1071551" y="1275519"/>
                  <a:pt x="1057813" y="1275519"/>
                </a:cubicBezTo>
                <a:close/>
                <a:moveTo>
                  <a:pt x="1144468" y="1269293"/>
                </a:moveTo>
                <a:cubicBezTo>
                  <a:pt x="1131259" y="1270850"/>
                  <a:pt x="1121748" y="1275000"/>
                  <a:pt x="1121219" y="1282004"/>
                </a:cubicBezTo>
                <a:cubicBezTo>
                  <a:pt x="1119634" y="1291343"/>
                  <a:pt x="1187796" y="1296012"/>
                  <a:pt x="1206818" y="1287971"/>
                </a:cubicBezTo>
                <a:cubicBezTo>
                  <a:pt x="1214215" y="1284339"/>
                  <a:pt x="1208403" y="1279410"/>
                  <a:pt x="1189910" y="1273703"/>
                </a:cubicBezTo>
                <a:cubicBezTo>
                  <a:pt x="1174587" y="1269034"/>
                  <a:pt x="1157678" y="1267737"/>
                  <a:pt x="1144468" y="1269293"/>
                </a:cubicBezTo>
                <a:close/>
                <a:moveTo>
                  <a:pt x="786750" y="1261771"/>
                </a:moveTo>
                <a:cubicBezTo>
                  <a:pt x="784108" y="1259436"/>
                  <a:pt x="776711" y="1259695"/>
                  <a:pt x="770898" y="1262549"/>
                </a:cubicBezTo>
                <a:cubicBezTo>
                  <a:pt x="764558" y="1266180"/>
                  <a:pt x="766143" y="1267737"/>
                  <a:pt x="775654" y="1267737"/>
                </a:cubicBezTo>
                <a:cubicBezTo>
                  <a:pt x="784636" y="1266959"/>
                  <a:pt x="789920" y="1264624"/>
                  <a:pt x="786750" y="1261771"/>
                </a:cubicBezTo>
                <a:close/>
                <a:moveTo>
                  <a:pt x="1065210" y="1260474"/>
                </a:moveTo>
                <a:cubicBezTo>
                  <a:pt x="1059398" y="1259176"/>
                  <a:pt x="1049887" y="1259695"/>
                  <a:pt x="1045132" y="1262549"/>
                </a:cubicBezTo>
                <a:cubicBezTo>
                  <a:pt x="1039319" y="1265402"/>
                  <a:pt x="1044075" y="1266699"/>
                  <a:pt x="1055699" y="1266180"/>
                </a:cubicBezTo>
                <a:cubicBezTo>
                  <a:pt x="1066267" y="1264624"/>
                  <a:pt x="1071022" y="1262808"/>
                  <a:pt x="1065210" y="1260474"/>
                </a:cubicBezTo>
                <a:close/>
                <a:moveTo>
                  <a:pt x="9825874" y="1256064"/>
                </a:moveTo>
                <a:cubicBezTo>
                  <a:pt x="9797870" y="1258398"/>
                  <a:pt x="9796813" y="1259695"/>
                  <a:pt x="9806852" y="1274741"/>
                </a:cubicBezTo>
                <a:cubicBezTo>
                  <a:pt x="9820062" y="1295234"/>
                  <a:pt x="9852294" y="1290305"/>
                  <a:pt x="9854407" y="1268515"/>
                </a:cubicBezTo>
                <a:cubicBezTo>
                  <a:pt x="9855464" y="1256064"/>
                  <a:pt x="9849652" y="1253988"/>
                  <a:pt x="9825874" y="1256064"/>
                </a:cubicBezTo>
                <a:close/>
                <a:moveTo>
                  <a:pt x="10219523" y="1227529"/>
                </a:moveTo>
                <a:cubicBezTo>
                  <a:pt x="10208427" y="1229864"/>
                  <a:pt x="10181479" y="1238424"/>
                  <a:pt x="10124942" y="1256582"/>
                </a:cubicBezTo>
                <a:cubicBezTo>
                  <a:pt x="10093767" y="1266699"/>
                  <a:pt x="10056251" y="1274222"/>
                  <a:pt x="10040928" y="1272925"/>
                </a:cubicBezTo>
                <a:cubicBezTo>
                  <a:pt x="10012395" y="1269812"/>
                  <a:pt x="9985976" y="1286414"/>
                  <a:pt x="9997072" y="1300941"/>
                </a:cubicBezTo>
                <a:cubicBezTo>
                  <a:pt x="10004469" y="1311058"/>
                  <a:pt x="10113317" y="1291862"/>
                  <a:pt x="10168798" y="1269293"/>
                </a:cubicBezTo>
                <a:cubicBezTo>
                  <a:pt x="10192047" y="1260474"/>
                  <a:pt x="10214239" y="1245947"/>
                  <a:pt x="10220051" y="1237905"/>
                </a:cubicBezTo>
                <a:cubicBezTo>
                  <a:pt x="10225864" y="1229864"/>
                  <a:pt x="10230091" y="1225454"/>
                  <a:pt x="10219523" y="1227529"/>
                </a:cubicBezTo>
                <a:close/>
                <a:moveTo>
                  <a:pt x="10040862" y="1212556"/>
                </a:moveTo>
                <a:cubicBezTo>
                  <a:pt x="10018769" y="1212175"/>
                  <a:pt x="9997072" y="1212483"/>
                  <a:pt x="9979635" y="1213780"/>
                </a:cubicBezTo>
                <a:cubicBezTo>
                  <a:pt x="9947932" y="1215856"/>
                  <a:pt x="9889809" y="1244909"/>
                  <a:pt x="9903547" y="1252172"/>
                </a:cubicBezTo>
                <a:cubicBezTo>
                  <a:pt x="9922569" y="1261771"/>
                  <a:pt x="10001299" y="1258658"/>
                  <a:pt x="10006583" y="1247763"/>
                </a:cubicBezTo>
                <a:cubicBezTo>
                  <a:pt x="10012395" y="1236868"/>
                  <a:pt x="10027718" y="1233755"/>
                  <a:pt x="10026662" y="1243093"/>
                </a:cubicBezTo>
                <a:cubicBezTo>
                  <a:pt x="10026133" y="1259176"/>
                  <a:pt x="10030360" y="1266180"/>
                  <a:pt x="10035644" y="1257361"/>
                </a:cubicBezTo>
                <a:cubicBezTo>
                  <a:pt x="10038286" y="1252172"/>
                  <a:pt x="10053609" y="1246466"/>
                  <a:pt x="10069989" y="1244390"/>
                </a:cubicBezTo>
                <a:cubicBezTo>
                  <a:pt x="10084784" y="1242056"/>
                  <a:pt x="10107505" y="1237905"/>
                  <a:pt x="10118601" y="1234274"/>
                </a:cubicBezTo>
                <a:cubicBezTo>
                  <a:pt x="10129697" y="1230642"/>
                  <a:pt x="10141322" y="1227010"/>
                  <a:pt x="10146077" y="1226491"/>
                </a:cubicBezTo>
                <a:cubicBezTo>
                  <a:pt x="10176988" y="1221044"/>
                  <a:pt x="10107142" y="1213699"/>
                  <a:pt x="10040862" y="1212556"/>
                </a:cubicBezTo>
                <a:close/>
                <a:moveTo>
                  <a:pt x="10206313" y="1177463"/>
                </a:moveTo>
                <a:cubicBezTo>
                  <a:pt x="10188877" y="1179020"/>
                  <a:pt x="10150304" y="1181354"/>
                  <a:pt x="10121243" y="1181873"/>
                </a:cubicBezTo>
                <a:lnTo>
                  <a:pt x="10068404" y="1182652"/>
                </a:lnTo>
                <a:lnTo>
                  <a:pt x="10122828" y="1188358"/>
                </a:lnTo>
                <a:cubicBezTo>
                  <a:pt x="10190990" y="1196400"/>
                  <a:pt x="10239602" y="1194325"/>
                  <a:pt x="10238545" y="1183430"/>
                </a:cubicBezTo>
                <a:cubicBezTo>
                  <a:pt x="10238545" y="1178501"/>
                  <a:pt x="10223750" y="1176166"/>
                  <a:pt x="10206313" y="1177463"/>
                </a:cubicBezTo>
                <a:close/>
                <a:moveTo>
                  <a:pt x="343961" y="1142703"/>
                </a:moveTo>
                <a:cubicBezTo>
                  <a:pt x="337621" y="1136736"/>
                  <a:pt x="265232" y="1166050"/>
                  <a:pt x="266288" y="1174091"/>
                </a:cubicBezTo>
                <a:cubicBezTo>
                  <a:pt x="266817" y="1184986"/>
                  <a:pt x="298520" y="1178501"/>
                  <a:pt x="324411" y="1161640"/>
                </a:cubicBezTo>
                <a:cubicBezTo>
                  <a:pt x="337092" y="1153079"/>
                  <a:pt x="346075" y="1144000"/>
                  <a:pt x="343961" y="1142703"/>
                </a:cubicBezTo>
                <a:close/>
                <a:moveTo>
                  <a:pt x="10129895" y="1140076"/>
                </a:moveTo>
                <a:cubicBezTo>
                  <a:pt x="10115431" y="1140433"/>
                  <a:pt x="10103278" y="1141536"/>
                  <a:pt x="10095880" y="1143481"/>
                </a:cubicBezTo>
                <a:cubicBezTo>
                  <a:pt x="10055195" y="1154376"/>
                  <a:pt x="10072631" y="1162937"/>
                  <a:pt x="10134981" y="1162937"/>
                </a:cubicBezTo>
                <a:cubicBezTo>
                  <a:pt x="10215824" y="1162937"/>
                  <a:pt x="10237488" y="1164493"/>
                  <a:pt x="10242772" y="1168903"/>
                </a:cubicBezTo>
                <a:cubicBezTo>
                  <a:pt x="10245942" y="1170978"/>
                  <a:pt x="10252811" y="1169422"/>
                  <a:pt x="10259680" y="1166568"/>
                </a:cubicBezTo>
                <a:cubicBezTo>
                  <a:pt x="10269720" y="1161380"/>
                  <a:pt x="10269191" y="1159564"/>
                  <a:pt x="10255982" y="1153079"/>
                </a:cubicBezTo>
                <a:cubicBezTo>
                  <a:pt x="10243300" y="1147632"/>
                  <a:pt x="10211069" y="1142962"/>
                  <a:pt x="10177780" y="1141146"/>
                </a:cubicBezTo>
                <a:cubicBezTo>
                  <a:pt x="10161136" y="1140109"/>
                  <a:pt x="10144360" y="1139720"/>
                  <a:pt x="10129895" y="1140076"/>
                </a:cubicBezTo>
                <a:close/>
                <a:moveTo>
                  <a:pt x="10037229" y="1136736"/>
                </a:moveTo>
                <a:cubicBezTo>
                  <a:pt x="10031417" y="1135180"/>
                  <a:pt x="10021906" y="1136218"/>
                  <a:pt x="10016094" y="1139071"/>
                </a:cubicBezTo>
                <a:cubicBezTo>
                  <a:pt x="10011338" y="1141925"/>
                  <a:pt x="10016094" y="1143222"/>
                  <a:pt x="10026662" y="1141925"/>
                </a:cubicBezTo>
                <a:cubicBezTo>
                  <a:pt x="10038286" y="1141146"/>
                  <a:pt x="10043042" y="1138812"/>
                  <a:pt x="10037229" y="1136736"/>
                </a:cubicBezTo>
                <a:close/>
                <a:moveTo>
                  <a:pt x="9213473" y="1129473"/>
                </a:moveTo>
                <a:cubicBezTo>
                  <a:pt x="9207661" y="1128176"/>
                  <a:pt x="9198150" y="1128954"/>
                  <a:pt x="9192866" y="1132067"/>
                </a:cubicBezTo>
                <a:cubicBezTo>
                  <a:pt x="9187054" y="1134921"/>
                  <a:pt x="9192338" y="1136218"/>
                  <a:pt x="9203962" y="1134661"/>
                </a:cubicBezTo>
                <a:cubicBezTo>
                  <a:pt x="9215058" y="1133883"/>
                  <a:pt x="9219286" y="1131808"/>
                  <a:pt x="9213473" y="1129473"/>
                </a:cubicBezTo>
                <a:close/>
                <a:moveTo>
                  <a:pt x="10019264" y="1081483"/>
                </a:moveTo>
                <a:cubicBezTo>
                  <a:pt x="10006054" y="1082261"/>
                  <a:pt x="10009225" y="1084336"/>
                  <a:pt x="10015565" y="1089524"/>
                </a:cubicBezTo>
                <a:cubicBezTo>
                  <a:pt x="10027718" y="1098863"/>
                  <a:pt x="10128640" y="1108461"/>
                  <a:pt x="10173025" y="1104051"/>
                </a:cubicBezTo>
                <a:cubicBezTo>
                  <a:pt x="10186763" y="1103532"/>
                  <a:pt x="10198388" y="1105867"/>
                  <a:pt x="10198916" y="1110018"/>
                </a:cubicBezTo>
                <a:cubicBezTo>
                  <a:pt x="10199973" y="1125323"/>
                  <a:pt x="10311462" y="1122988"/>
                  <a:pt x="10318860" y="1107683"/>
                </a:cubicBezTo>
                <a:cubicBezTo>
                  <a:pt x="10320973" y="1102754"/>
                  <a:pt x="10331541" y="1097566"/>
                  <a:pt x="10341581" y="1096269"/>
                </a:cubicBezTo>
                <a:cubicBezTo>
                  <a:pt x="10353733" y="1094713"/>
                  <a:pt x="10350035" y="1091859"/>
                  <a:pt x="10329956" y="1088227"/>
                </a:cubicBezTo>
                <a:cubicBezTo>
                  <a:pt x="10313048" y="1084596"/>
                  <a:pt x="10277117" y="1085893"/>
                  <a:pt x="10248584" y="1090303"/>
                </a:cubicBezTo>
                <a:cubicBezTo>
                  <a:pt x="10221108" y="1094713"/>
                  <a:pt x="10197859" y="1096269"/>
                  <a:pt x="10197331" y="1092637"/>
                </a:cubicBezTo>
                <a:cubicBezTo>
                  <a:pt x="10197331" y="1089784"/>
                  <a:pt x="10163514" y="1086152"/>
                  <a:pt x="10123885" y="1084855"/>
                </a:cubicBezTo>
                <a:cubicBezTo>
                  <a:pt x="10063120" y="1082261"/>
                  <a:pt x="10033002" y="1080964"/>
                  <a:pt x="10019264" y="1081483"/>
                </a:cubicBezTo>
                <a:close/>
                <a:moveTo>
                  <a:pt x="462849" y="1060990"/>
                </a:moveTo>
                <a:cubicBezTo>
                  <a:pt x="457036" y="1062287"/>
                  <a:pt x="446997" y="1069810"/>
                  <a:pt x="431145" y="1083039"/>
                </a:cubicBezTo>
                <a:cubicBezTo>
                  <a:pt x="415822" y="1095491"/>
                  <a:pt x="394158" y="1108461"/>
                  <a:pt x="382534" y="1112871"/>
                </a:cubicBezTo>
                <a:cubicBezTo>
                  <a:pt x="370909" y="1117281"/>
                  <a:pt x="360870" y="1126620"/>
                  <a:pt x="361926" y="1133105"/>
                </a:cubicBezTo>
                <a:cubicBezTo>
                  <a:pt x="363512" y="1148410"/>
                  <a:pt x="362455" y="1148669"/>
                  <a:pt x="410010" y="1132067"/>
                </a:cubicBezTo>
                <a:cubicBezTo>
                  <a:pt x="453338" y="1116762"/>
                  <a:pt x="475001" y="1097047"/>
                  <a:pt x="472888" y="1074479"/>
                </a:cubicBezTo>
                <a:cubicBezTo>
                  <a:pt x="471831" y="1064362"/>
                  <a:pt x="469189" y="1059433"/>
                  <a:pt x="462849" y="1060990"/>
                </a:cubicBezTo>
                <a:close/>
                <a:moveTo>
                  <a:pt x="516744" y="1033233"/>
                </a:moveTo>
                <a:cubicBezTo>
                  <a:pt x="508818" y="1026489"/>
                  <a:pt x="488211" y="1058396"/>
                  <a:pt x="489796" y="1075257"/>
                </a:cubicBezTo>
                <a:cubicBezTo>
                  <a:pt x="491910" y="1099122"/>
                  <a:pt x="501949" y="1094194"/>
                  <a:pt x="512517" y="1063584"/>
                </a:cubicBezTo>
                <a:cubicBezTo>
                  <a:pt x="517272" y="1049057"/>
                  <a:pt x="518858" y="1035308"/>
                  <a:pt x="516744" y="1033233"/>
                </a:cubicBezTo>
                <a:close/>
                <a:moveTo>
                  <a:pt x="10665482" y="1009627"/>
                </a:moveTo>
                <a:cubicBezTo>
                  <a:pt x="10649630" y="1005477"/>
                  <a:pt x="10533385" y="1045166"/>
                  <a:pt x="10534970" y="1055283"/>
                </a:cubicBezTo>
                <a:cubicBezTo>
                  <a:pt x="10534970" y="1059693"/>
                  <a:pt x="10541311" y="1060471"/>
                  <a:pt x="10549237" y="1056061"/>
                </a:cubicBezTo>
                <a:cubicBezTo>
                  <a:pt x="10556634" y="1051910"/>
                  <a:pt x="10577241" y="1045944"/>
                  <a:pt x="10595735" y="1043091"/>
                </a:cubicBezTo>
                <a:cubicBezTo>
                  <a:pt x="10633250" y="1036606"/>
                  <a:pt x="10680805" y="1014037"/>
                  <a:pt x="10665482" y="1009627"/>
                </a:cubicBezTo>
                <a:close/>
                <a:moveTo>
                  <a:pt x="9976993" y="804177"/>
                </a:moveTo>
                <a:cubicBezTo>
                  <a:pt x="9967482" y="801324"/>
                  <a:pt x="9963255" y="804955"/>
                  <a:pt x="9964312" y="813775"/>
                </a:cubicBezTo>
                <a:cubicBezTo>
                  <a:pt x="9965369" y="828302"/>
                  <a:pt x="9984919" y="829080"/>
                  <a:pt x="10010282" y="814553"/>
                </a:cubicBezTo>
                <a:cubicBezTo>
                  <a:pt x="10025605" y="805733"/>
                  <a:pt x="10025605" y="805474"/>
                  <a:pt x="10008168" y="807030"/>
                </a:cubicBezTo>
                <a:cubicBezTo>
                  <a:pt x="9998129" y="807030"/>
                  <a:pt x="9984391" y="806252"/>
                  <a:pt x="9976993" y="804177"/>
                </a:cubicBezTo>
                <a:close/>
                <a:moveTo>
                  <a:pt x="10206809" y="802880"/>
                </a:moveTo>
                <a:cubicBezTo>
                  <a:pt x="10143700" y="805361"/>
                  <a:pt x="10057705" y="815721"/>
                  <a:pt x="10047797" y="823892"/>
                </a:cubicBezTo>
                <a:cubicBezTo>
                  <a:pt x="10039343" y="831155"/>
                  <a:pt x="10047797" y="833231"/>
                  <a:pt x="10082142" y="833231"/>
                </a:cubicBezTo>
                <a:cubicBezTo>
                  <a:pt x="10168269" y="833231"/>
                  <a:pt x="10254925" y="825189"/>
                  <a:pt x="10273419" y="815591"/>
                </a:cubicBezTo>
                <a:cubicBezTo>
                  <a:pt x="10290855" y="807549"/>
                  <a:pt x="10289270" y="806252"/>
                  <a:pt x="10258624" y="803399"/>
                </a:cubicBezTo>
                <a:cubicBezTo>
                  <a:pt x="10246339" y="802102"/>
                  <a:pt x="10227846" y="802053"/>
                  <a:pt x="10206809" y="802880"/>
                </a:cubicBezTo>
                <a:close/>
                <a:moveTo>
                  <a:pt x="10052553" y="719610"/>
                </a:moveTo>
                <a:cubicBezTo>
                  <a:pt x="10035116" y="720129"/>
                  <a:pt x="10021906" y="721945"/>
                  <a:pt x="10017151" y="724280"/>
                </a:cubicBezTo>
                <a:cubicBezTo>
                  <a:pt x="10006583" y="729468"/>
                  <a:pt x="10007640" y="732581"/>
                  <a:pt x="10019793" y="747108"/>
                </a:cubicBezTo>
                <a:cubicBezTo>
                  <a:pt x="10029832" y="760078"/>
                  <a:pt x="10031945" y="768379"/>
                  <a:pt x="10026133" y="781609"/>
                </a:cubicBezTo>
                <a:cubicBezTo>
                  <a:pt x="10019793" y="798211"/>
                  <a:pt x="10021378" y="798470"/>
                  <a:pt x="10079500" y="789131"/>
                </a:cubicBezTo>
                <a:cubicBezTo>
                  <a:pt x="10112789" y="783165"/>
                  <a:pt x="10146606" y="775902"/>
                  <a:pt x="10155588" y="771492"/>
                </a:cubicBezTo>
                <a:cubicBezTo>
                  <a:pt x="10165628" y="766563"/>
                  <a:pt x="10165099" y="769416"/>
                  <a:pt x="10151889" y="778755"/>
                </a:cubicBezTo>
                <a:cubicBezTo>
                  <a:pt x="10132867" y="793282"/>
                  <a:pt x="10132867" y="793541"/>
                  <a:pt x="10170383" y="793541"/>
                </a:cubicBezTo>
                <a:cubicBezTo>
                  <a:pt x="10190462" y="794060"/>
                  <a:pt x="10244886" y="789650"/>
                  <a:pt x="10291384" y="783943"/>
                </a:cubicBezTo>
                <a:cubicBezTo>
                  <a:pt x="10361659" y="775123"/>
                  <a:pt x="10378568" y="769935"/>
                  <a:pt x="10396004" y="753333"/>
                </a:cubicBezTo>
                <a:lnTo>
                  <a:pt x="10416083" y="733878"/>
                </a:lnTo>
                <a:lnTo>
                  <a:pt x="10345808" y="740363"/>
                </a:lnTo>
                <a:cubicBezTo>
                  <a:pt x="10294554" y="745292"/>
                  <a:pt x="10263379" y="743735"/>
                  <a:pt x="10231148" y="734397"/>
                </a:cubicBezTo>
                <a:cubicBezTo>
                  <a:pt x="10197331" y="724020"/>
                  <a:pt x="10105391" y="717795"/>
                  <a:pt x="10052553" y="719610"/>
                </a:cubicBezTo>
                <a:close/>
                <a:moveTo>
                  <a:pt x="624007" y="613772"/>
                </a:moveTo>
                <a:cubicBezTo>
                  <a:pt x="618723" y="612216"/>
                  <a:pt x="609740" y="615588"/>
                  <a:pt x="594417" y="623111"/>
                </a:cubicBezTo>
                <a:cubicBezTo>
                  <a:pt x="580679" y="630374"/>
                  <a:pt x="574867" y="639972"/>
                  <a:pt x="575923" y="654499"/>
                </a:cubicBezTo>
                <a:cubicBezTo>
                  <a:pt x="578565" y="679143"/>
                  <a:pt x="576980" y="678624"/>
                  <a:pt x="607627" y="664876"/>
                </a:cubicBezTo>
                <a:cubicBezTo>
                  <a:pt x="624007" y="656834"/>
                  <a:pt x="630347" y="647236"/>
                  <a:pt x="630347" y="632709"/>
                </a:cubicBezTo>
                <a:cubicBezTo>
                  <a:pt x="630347" y="621036"/>
                  <a:pt x="628762" y="615070"/>
                  <a:pt x="624007" y="613772"/>
                </a:cubicBezTo>
                <a:close/>
                <a:moveTo>
                  <a:pt x="877104" y="410398"/>
                </a:moveTo>
                <a:cubicBezTo>
                  <a:pt x="861781" y="411954"/>
                  <a:pt x="860196" y="414029"/>
                  <a:pt x="871292" y="419217"/>
                </a:cubicBezTo>
                <a:cubicBezTo>
                  <a:pt x="887144" y="428037"/>
                  <a:pt x="886087" y="427778"/>
                  <a:pt x="891371" y="417661"/>
                </a:cubicBezTo>
                <a:cubicBezTo>
                  <a:pt x="893484" y="412473"/>
                  <a:pt x="887144" y="409619"/>
                  <a:pt x="877104" y="410398"/>
                </a:cubicBezTo>
                <a:close/>
                <a:moveTo>
                  <a:pt x="1840355" y="199759"/>
                </a:moveTo>
                <a:cubicBezTo>
                  <a:pt x="1810237" y="199759"/>
                  <a:pt x="1707201" y="206504"/>
                  <a:pt x="1610506" y="215324"/>
                </a:cubicBezTo>
                <a:cubicBezTo>
                  <a:pt x="1513811" y="223884"/>
                  <a:pt x="1431911" y="229850"/>
                  <a:pt x="1428213" y="228294"/>
                </a:cubicBezTo>
                <a:cubicBezTo>
                  <a:pt x="1418702" y="223106"/>
                  <a:pt x="1180399" y="269540"/>
                  <a:pt x="1100084" y="291330"/>
                </a:cubicBezTo>
                <a:cubicBezTo>
                  <a:pt x="972214" y="327128"/>
                  <a:pt x="889786" y="359035"/>
                  <a:pt x="891371" y="373562"/>
                </a:cubicBezTo>
                <a:cubicBezTo>
                  <a:pt x="891899" y="382382"/>
                  <a:pt x="988066" y="363445"/>
                  <a:pt x="1132316" y="327128"/>
                </a:cubicBezTo>
                <a:cubicBezTo>
                  <a:pt x="1269696" y="292367"/>
                  <a:pt x="1483693" y="254235"/>
                  <a:pt x="1634812" y="238151"/>
                </a:cubicBezTo>
                <a:cubicBezTo>
                  <a:pt x="1696633" y="232444"/>
                  <a:pt x="1779590" y="220771"/>
                  <a:pt x="1820276" y="213508"/>
                </a:cubicBezTo>
                <a:lnTo>
                  <a:pt x="1893722" y="201316"/>
                </a:lnTo>
                <a:close/>
                <a:moveTo>
                  <a:pt x="4696289" y="156438"/>
                </a:moveTo>
                <a:cubicBezTo>
                  <a:pt x="4686250" y="155660"/>
                  <a:pt x="4677796" y="157735"/>
                  <a:pt x="4678852" y="162145"/>
                </a:cubicBezTo>
                <a:cubicBezTo>
                  <a:pt x="4678852" y="166296"/>
                  <a:pt x="4701045" y="170706"/>
                  <a:pt x="4726936" y="170706"/>
                </a:cubicBezTo>
                <a:cubicBezTo>
                  <a:pt x="4753355" y="171484"/>
                  <a:pt x="4829443" y="173819"/>
                  <a:pt x="4895491" y="176672"/>
                </a:cubicBezTo>
                <a:cubicBezTo>
                  <a:pt x="4962596" y="179525"/>
                  <a:pt x="5031287" y="181860"/>
                  <a:pt x="5049780" y="181860"/>
                </a:cubicBezTo>
                <a:cubicBezTo>
                  <a:pt x="5068802" y="181860"/>
                  <a:pt x="5089938" y="181860"/>
                  <a:pt x="5098920" y="181082"/>
                </a:cubicBezTo>
                <a:cubicBezTo>
                  <a:pt x="5107375" y="181082"/>
                  <a:pt x="5112658" y="179785"/>
                  <a:pt x="5110545" y="177450"/>
                </a:cubicBezTo>
                <a:cubicBezTo>
                  <a:pt x="5103147" y="171743"/>
                  <a:pt x="4918212" y="160070"/>
                  <a:pt x="4810949" y="159292"/>
                </a:cubicBezTo>
                <a:cubicBezTo>
                  <a:pt x="4758110" y="159292"/>
                  <a:pt x="4706857" y="157995"/>
                  <a:pt x="4696289" y="156438"/>
                </a:cubicBezTo>
                <a:close/>
                <a:moveTo>
                  <a:pt x="3721942" y="16"/>
                </a:moveTo>
                <a:cubicBezTo>
                  <a:pt x="3723528" y="-243"/>
                  <a:pt x="3722999" y="2610"/>
                  <a:pt x="3721414" y="8836"/>
                </a:cubicBezTo>
                <a:cubicBezTo>
                  <a:pt x="3717187" y="25438"/>
                  <a:pt x="3726170" y="26216"/>
                  <a:pt x="3901066" y="23881"/>
                </a:cubicBezTo>
                <a:cubicBezTo>
                  <a:pt x="3962887" y="23103"/>
                  <a:pt x="4049014" y="22844"/>
                  <a:pt x="4092342" y="23622"/>
                </a:cubicBezTo>
                <a:cubicBezTo>
                  <a:pt x="4136198" y="24141"/>
                  <a:pt x="4248216" y="24919"/>
                  <a:pt x="4342269" y="25438"/>
                </a:cubicBezTo>
                <a:cubicBezTo>
                  <a:pt x="4435794" y="25438"/>
                  <a:pt x="4539358" y="27513"/>
                  <a:pt x="4571061" y="29070"/>
                </a:cubicBezTo>
                <a:cubicBezTo>
                  <a:pt x="4603293" y="31145"/>
                  <a:pt x="4667228" y="32701"/>
                  <a:pt x="4712669" y="32701"/>
                </a:cubicBezTo>
                <a:cubicBezTo>
                  <a:pt x="4758639" y="32701"/>
                  <a:pt x="4823630" y="33739"/>
                  <a:pt x="4857976" y="35814"/>
                </a:cubicBezTo>
                <a:cubicBezTo>
                  <a:pt x="4892849" y="37371"/>
                  <a:pt x="4959954" y="38668"/>
                  <a:pt x="5008038" y="37889"/>
                </a:cubicBezTo>
                <a:cubicBezTo>
                  <a:pt x="5056121" y="37889"/>
                  <a:pt x="5134851" y="39965"/>
                  <a:pt x="5182406" y="42299"/>
                </a:cubicBezTo>
                <a:cubicBezTo>
                  <a:pt x="5324542" y="49563"/>
                  <a:pt x="5812243" y="44375"/>
                  <a:pt x="6004576" y="34258"/>
                </a:cubicBezTo>
                <a:cubicBezTo>
                  <a:pt x="6034166" y="32701"/>
                  <a:pt x="6095459" y="29848"/>
                  <a:pt x="6140900" y="29070"/>
                </a:cubicBezTo>
                <a:cubicBezTo>
                  <a:pt x="6186870" y="27513"/>
                  <a:pt x="6253447" y="25438"/>
                  <a:pt x="6290962" y="24660"/>
                </a:cubicBezTo>
                <a:cubicBezTo>
                  <a:pt x="6388714" y="21806"/>
                  <a:pt x="6438383" y="23363"/>
                  <a:pt x="6456876" y="29848"/>
                </a:cubicBezTo>
                <a:cubicBezTo>
                  <a:pt x="6466387" y="33479"/>
                  <a:pt x="6508130" y="36592"/>
                  <a:pt x="6549344" y="36592"/>
                </a:cubicBezTo>
                <a:cubicBezTo>
                  <a:pt x="6608523" y="37371"/>
                  <a:pt x="6614864" y="37889"/>
                  <a:pt x="6581047" y="42299"/>
                </a:cubicBezTo>
                <a:cubicBezTo>
                  <a:pt x="6548816" y="45931"/>
                  <a:pt x="6537719" y="50082"/>
                  <a:pt x="6538248" y="59680"/>
                </a:cubicBezTo>
                <a:cubicBezTo>
                  <a:pt x="6539833" y="74206"/>
                  <a:pt x="6553043" y="75503"/>
                  <a:pt x="6559383" y="62533"/>
                </a:cubicBezTo>
                <a:cubicBezTo>
                  <a:pt x="6566781" y="47228"/>
                  <a:pt x="6601654" y="48784"/>
                  <a:pt x="6640227" y="64868"/>
                </a:cubicBezTo>
                <a:cubicBezTo>
                  <a:pt x="6676685" y="80173"/>
                  <a:pt x="6700991" y="79394"/>
                  <a:pt x="6850525" y="60458"/>
                </a:cubicBezTo>
                <a:cubicBezTo>
                  <a:pt x="6887512" y="55270"/>
                  <a:pt x="6909704" y="57604"/>
                  <a:pt x="6933482" y="68499"/>
                </a:cubicBezTo>
                <a:cubicBezTo>
                  <a:pt x="6976281" y="86658"/>
                  <a:pt x="6995303" y="78616"/>
                  <a:pt x="6974167" y="50860"/>
                </a:cubicBezTo>
                <a:cubicBezTo>
                  <a:pt x="6944578" y="13246"/>
                  <a:pt x="6966242" y="18434"/>
                  <a:pt x="7015910" y="60458"/>
                </a:cubicBezTo>
                <a:cubicBezTo>
                  <a:pt x="7027535" y="69796"/>
                  <a:pt x="7049198" y="78876"/>
                  <a:pt x="7065050" y="79394"/>
                </a:cubicBezTo>
                <a:cubicBezTo>
                  <a:pt x="7080373" y="80173"/>
                  <a:pt x="7173370" y="81989"/>
                  <a:pt x="7271650" y="84323"/>
                </a:cubicBezTo>
                <a:cubicBezTo>
                  <a:pt x="7369401" y="86398"/>
                  <a:pt x="7456057" y="88733"/>
                  <a:pt x="7462926" y="90290"/>
                </a:cubicBezTo>
                <a:cubicBezTo>
                  <a:pt x="7494101" y="95997"/>
                  <a:pt x="7353021" y="104816"/>
                  <a:pt x="7250514" y="104038"/>
                </a:cubicBezTo>
                <a:cubicBezTo>
                  <a:pt x="7189221" y="103260"/>
                  <a:pt x="7132684" y="105595"/>
                  <a:pt x="7124758" y="108448"/>
                </a:cubicBezTo>
                <a:cubicBezTo>
                  <a:pt x="7116304" y="111302"/>
                  <a:pt x="7080373" y="111302"/>
                  <a:pt x="7044971" y="107670"/>
                </a:cubicBezTo>
                <a:cubicBezTo>
                  <a:pt x="6954617" y="98331"/>
                  <a:pt x="6869018" y="95218"/>
                  <a:pt x="6713144" y="94699"/>
                </a:cubicBezTo>
                <a:cubicBezTo>
                  <a:pt x="6395583" y="94699"/>
                  <a:pt x="6305757" y="93143"/>
                  <a:pt x="6298888" y="90290"/>
                </a:cubicBezTo>
                <a:cubicBezTo>
                  <a:pt x="6295190" y="87955"/>
                  <a:pt x="6253975" y="88733"/>
                  <a:pt x="6207477" y="91068"/>
                </a:cubicBezTo>
                <a:cubicBezTo>
                  <a:pt x="6160979" y="93143"/>
                  <a:pt x="6075909" y="96775"/>
                  <a:pt x="6018315" y="98072"/>
                </a:cubicBezTo>
                <a:cubicBezTo>
                  <a:pt x="5961777" y="99628"/>
                  <a:pt x="5914222" y="101963"/>
                  <a:pt x="5912637" y="103260"/>
                </a:cubicBezTo>
                <a:cubicBezTo>
                  <a:pt x="5910523" y="104816"/>
                  <a:pt x="5918449" y="109226"/>
                  <a:pt x="5930074" y="112858"/>
                </a:cubicBezTo>
                <a:cubicBezTo>
                  <a:pt x="5947511" y="118565"/>
                  <a:pt x="5945925" y="119343"/>
                  <a:pt x="5920563" y="117268"/>
                </a:cubicBezTo>
                <a:cubicBezTo>
                  <a:pt x="5888331" y="114414"/>
                  <a:pt x="5850816" y="113377"/>
                  <a:pt x="5529556" y="113896"/>
                </a:cubicBezTo>
                <a:cubicBezTo>
                  <a:pt x="5306577" y="113896"/>
                  <a:pt x="4894434" y="109745"/>
                  <a:pt x="4544113" y="103260"/>
                </a:cubicBezTo>
                <a:cubicBezTo>
                  <a:pt x="4438964" y="101963"/>
                  <a:pt x="4315322" y="99628"/>
                  <a:pt x="4269352" y="98850"/>
                </a:cubicBezTo>
                <a:cubicBezTo>
                  <a:pt x="4223911" y="98850"/>
                  <a:pt x="4154692" y="97294"/>
                  <a:pt x="4115591" y="96515"/>
                </a:cubicBezTo>
                <a:cubicBezTo>
                  <a:pt x="4040032" y="95218"/>
                  <a:pt x="3807541" y="96775"/>
                  <a:pt x="3671746" y="99628"/>
                </a:cubicBezTo>
                <a:cubicBezTo>
                  <a:pt x="3593544" y="101963"/>
                  <a:pt x="3590374" y="102741"/>
                  <a:pt x="3597243" y="117268"/>
                </a:cubicBezTo>
                <a:cubicBezTo>
                  <a:pt x="3603055" y="130238"/>
                  <a:pt x="3601470" y="129460"/>
                  <a:pt x="3587732" y="115711"/>
                </a:cubicBezTo>
                <a:cubicBezTo>
                  <a:pt x="3572937" y="99628"/>
                  <a:pt x="3561313" y="98072"/>
                  <a:pt x="3484696" y="101703"/>
                </a:cubicBezTo>
                <a:cubicBezTo>
                  <a:pt x="3436613" y="103260"/>
                  <a:pt x="3375320" y="105335"/>
                  <a:pt x="3347844" y="106113"/>
                </a:cubicBezTo>
                <a:cubicBezTo>
                  <a:pt x="3287080" y="107410"/>
                  <a:pt x="3137546" y="114674"/>
                  <a:pt x="2985899" y="122715"/>
                </a:cubicBezTo>
                <a:cubicBezTo>
                  <a:pt x="2896073" y="127904"/>
                  <a:pt x="2872295" y="131535"/>
                  <a:pt x="2872824" y="139317"/>
                </a:cubicBezTo>
                <a:cubicBezTo>
                  <a:pt x="2873352" y="148137"/>
                  <a:pt x="2871767" y="148137"/>
                  <a:pt x="2865955" y="140096"/>
                </a:cubicBezTo>
                <a:cubicBezTo>
                  <a:pt x="2857501" y="128682"/>
                  <a:pt x="2790924" y="131535"/>
                  <a:pt x="2451171" y="156957"/>
                </a:cubicBezTo>
                <a:cubicBezTo>
                  <a:pt x="2317489" y="167074"/>
                  <a:pt x="2177995" y="181082"/>
                  <a:pt x="2142064" y="188345"/>
                </a:cubicBezTo>
                <a:cubicBezTo>
                  <a:pt x="2101378" y="196906"/>
                  <a:pt x="2089225" y="201316"/>
                  <a:pt x="2109832" y="199759"/>
                </a:cubicBezTo>
                <a:cubicBezTo>
                  <a:pt x="2128326" y="198981"/>
                  <a:pt x="2173767" y="201316"/>
                  <a:pt x="2211283" y="204169"/>
                </a:cubicBezTo>
                <a:cubicBezTo>
                  <a:pt x="2341794" y="215064"/>
                  <a:pt x="2835837" y="186011"/>
                  <a:pt x="2834252" y="167074"/>
                </a:cubicBezTo>
                <a:cubicBezTo>
                  <a:pt x="2833723" y="163442"/>
                  <a:pt x="2843762" y="162145"/>
                  <a:pt x="2856444" y="163702"/>
                </a:cubicBezTo>
                <a:lnTo>
                  <a:pt x="2878636" y="165518"/>
                </a:lnTo>
                <a:lnTo>
                  <a:pt x="2859086" y="175116"/>
                </a:lnTo>
                <a:cubicBezTo>
                  <a:pt x="2849046" y="180304"/>
                  <a:pt x="2833723" y="183417"/>
                  <a:pt x="2824741" y="181860"/>
                </a:cubicBezTo>
                <a:cubicBezTo>
                  <a:pt x="2816815" y="180304"/>
                  <a:pt x="2808361" y="183157"/>
                  <a:pt x="2806247" y="187308"/>
                </a:cubicBezTo>
                <a:cubicBezTo>
                  <a:pt x="2804133" y="191718"/>
                  <a:pt x="2820513" y="194052"/>
                  <a:pt x="2842177" y="192496"/>
                </a:cubicBezTo>
                <a:cubicBezTo>
                  <a:pt x="2863841" y="191199"/>
                  <a:pt x="2893431" y="189902"/>
                  <a:pt x="2907169" y="189902"/>
                </a:cubicBezTo>
                <a:cubicBezTo>
                  <a:pt x="2939929" y="189902"/>
                  <a:pt x="3234769" y="179266"/>
                  <a:pt x="3250621" y="177969"/>
                </a:cubicBezTo>
                <a:cubicBezTo>
                  <a:pt x="3256961" y="176413"/>
                  <a:pt x="3286551" y="175894"/>
                  <a:pt x="3316669" y="175894"/>
                </a:cubicBezTo>
                <a:cubicBezTo>
                  <a:pt x="3386945" y="175116"/>
                  <a:pt x="3450880" y="170706"/>
                  <a:pt x="3460919" y="167074"/>
                </a:cubicBezTo>
                <a:cubicBezTo>
                  <a:pt x="3466203" y="164999"/>
                  <a:pt x="3474657" y="165777"/>
                  <a:pt x="3482055" y="167074"/>
                </a:cubicBezTo>
                <a:cubicBezTo>
                  <a:pt x="3489452" y="169409"/>
                  <a:pt x="3567653" y="170187"/>
                  <a:pt x="3656951" y="169668"/>
                </a:cubicBezTo>
                <a:cubicBezTo>
                  <a:pt x="3871476" y="168112"/>
                  <a:pt x="3987721" y="168112"/>
                  <a:pt x="4068036" y="169668"/>
                </a:cubicBezTo>
                <a:cubicBezTo>
                  <a:pt x="4104495" y="170187"/>
                  <a:pt x="4204360" y="169927"/>
                  <a:pt x="4288374" y="169927"/>
                </a:cubicBezTo>
                <a:cubicBezTo>
                  <a:pt x="4372915" y="169149"/>
                  <a:pt x="4479650" y="169668"/>
                  <a:pt x="4524563" y="169668"/>
                </a:cubicBezTo>
                <a:cubicBezTo>
                  <a:pt x="4571590" y="170187"/>
                  <a:pt x="4610162" y="166296"/>
                  <a:pt x="4613861" y="162145"/>
                </a:cubicBezTo>
                <a:cubicBezTo>
                  <a:pt x="4617559" y="157735"/>
                  <a:pt x="4600123" y="154104"/>
                  <a:pt x="4572118" y="153325"/>
                </a:cubicBezTo>
                <a:cubicBezTo>
                  <a:pt x="4545170" y="153325"/>
                  <a:pt x="4482292" y="150991"/>
                  <a:pt x="4432095" y="148915"/>
                </a:cubicBezTo>
                <a:cubicBezTo>
                  <a:pt x="4381370" y="146062"/>
                  <a:pt x="4313208" y="146840"/>
                  <a:pt x="4280448" y="149694"/>
                </a:cubicBezTo>
                <a:cubicBezTo>
                  <a:pt x="4231836" y="154104"/>
                  <a:pt x="4220212" y="152807"/>
                  <a:pt x="4219684" y="141912"/>
                </a:cubicBezTo>
                <a:cubicBezTo>
                  <a:pt x="4218627" y="131016"/>
                  <a:pt x="4228666" y="128941"/>
                  <a:pt x="4290487" y="126607"/>
                </a:cubicBezTo>
                <a:cubicBezTo>
                  <a:pt x="4330645" y="125309"/>
                  <a:pt x="4389296" y="125309"/>
                  <a:pt x="4421527" y="126607"/>
                </a:cubicBezTo>
                <a:cubicBezTo>
                  <a:pt x="4454287" y="128163"/>
                  <a:pt x="4506070" y="129460"/>
                  <a:pt x="4538301" y="129460"/>
                </a:cubicBezTo>
                <a:cubicBezTo>
                  <a:pt x="4570004" y="128682"/>
                  <a:pt x="4621258" y="129979"/>
                  <a:pt x="4650848" y="131535"/>
                </a:cubicBezTo>
                <a:cubicBezTo>
                  <a:pt x="4680437" y="133610"/>
                  <a:pt x="4773962" y="136723"/>
                  <a:pt x="4857976" y="138280"/>
                </a:cubicBezTo>
                <a:cubicBezTo>
                  <a:pt x="4942518" y="139577"/>
                  <a:pt x="5086239" y="147618"/>
                  <a:pt x="5178707" y="154882"/>
                </a:cubicBezTo>
                <a:cubicBezTo>
                  <a:pt x="5419652" y="174597"/>
                  <a:pt x="5519517" y="177969"/>
                  <a:pt x="5619382" y="170706"/>
                </a:cubicBezTo>
                <a:cubicBezTo>
                  <a:pt x="5667994" y="166296"/>
                  <a:pt x="5703396" y="167074"/>
                  <a:pt x="5698112" y="171484"/>
                </a:cubicBezTo>
                <a:cubicBezTo>
                  <a:pt x="5693356" y="175894"/>
                  <a:pt x="5696527" y="176672"/>
                  <a:pt x="5706038" y="173040"/>
                </a:cubicBezTo>
                <a:cubicBezTo>
                  <a:pt x="5715548" y="169409"/>
                  <a:pt x="5765745" y="166296"/>
                  <a:pt x="5818056" y="166296"/>
                </a:cubicBezTo>
                <a:cubicBezTo>
                  <a:pt x="5917393" y="165777"/>
                  <a:pt x="6065869" y="164999"/>
                  <a:pt x="6159394" y="162923"/>
                </a:cubicBezTo>
                <a:cubicBezTo>
                  <a:pt x="6190040" y="162923"/>
                  <a:pt x="6246578" y="162923"/>
                  <a:pt x="6286207" y="164480"/>
                </a:cubicBezTo>
                <a:cubicBezTo>
                  <a:pt x="6338517" y="165777"/>
                  <a:pt x="6362295" y="163702"/>
                  <a:pt x="6373919" y="155660"/>
                </a:cubicBezTo>
                <a:cubicBezTo>
                  <a:pt x="6386601" y="147618"/>
                  <a:pt x="6392413" y="147878"/>
                  <a:pt x="6400867" y="156438"/>
                </a:cubicBezTo>
                <a:cubicBezTo>
                  <a:pt x="6411435" y="167333"/>
                  <a:pt x="6630187" y="174337"/>
                  <a:pt x="6717371" y="166296"/>
                </a:cubicBezTo>
                <a:cubicBezTo>
                  <a:pt x="6739035" y="164220"/>
                  <a:pt x="6754887" y="165518"/>
                  <a:pt x="6753301" y="169927"/>
                </a:cubicBezTo>
                <a:cubicBezTo>
                  <a:pt x="6745376" y="186011"/>
                  <a:pt x="6824634" y="191718"/>
                  <a:pt x="6931896" y="182379"/>
                </a:cubicBezTo>
                <a:cubicBezTo>
                  <a:pt x="6993189" y="177191"/>
                  <a:pt x="7032290" y="176672"/>
                  <a:pt x="7019609" y="180304"/>
                </a:cubicBezTo>
                <a:cubicBezTo>
                  <a:pt x="6995303" y="188345"/>
                  <a:pt x="6995303" y="188086"/>
                  <a:pt x="7016438" y="191718"/>
                </a:cubicBezTo>
                <a:cubicBezTo>
                  <a:pt x="7028063" y="193274"/>
                  <a:pt x="7078260" y="195090"/>
                  <a:pt x="7127928" y="195090"/>
                </a:cubicBezTo>
                <a:cubicBezTo>
                  <a:pt x="7367288" y="194312"/>
                  <a:pt x="7738744" y="202094"/>
                  <a:pt x="7952741" y="211692"/>
                </a:cubicBezTo>
                <a:cubicBezTo>
                  <a:pt x="8021960" y="214545"/>
                  <a:pt x="8105973" y="218177"/>
                  <a:pt x="8140847" y="218696"/>
                </a:cubicBezTo>
                <a:cubicBezTo>
                  <a:pt x="8175192" y="220252"/>
                  <a:pt x="8251808" y="221809"/>
                  <a:pt x="8311516" y="223884"/>
                </a:cubicBezTo>
                <a:cubicBezTo>
                  <a:pt x="8474259" y="228294"/>
                  <a:pt x="8508604" y="227516"/>
                  <a:pt x="8474788" y="222328"/>
                </a:cubicBezTo>
                <a:cubicBezTo>
                  <a:pt x="8459464" y="219474"/>
                  <a:pt x="8444141" y="215064"/>
                  <a:pt x="8441499" y="212730"/>
                </a:cubicBezTo>
                <a:cubicBezTo>
                  <a:pt x="8435687" y="207801"/>
                  <a:pt x="8472146" y="208579"/>
                  <a:pt x="8579408" y="217139"/>
                </a:cubicBezTo>
                <a:cubicBezTo>
                  <a:pt x="8622208" y="219993"/>
                  <a:pt x="8672405" y="218696"/>
                  <a:pt x="8689841" y="214545"/>
                </a:cubicBezTo>
                <a:cubicBezTo>
                  <a:pt x="8710977" y="209357"/>
                  <a:pt x="8720488" y="209357"/>
                  <a:pt x="8717846" y="215324"/>
                </a:cubicBezTo>
                <a:cubicBezTo>
                  <a:pt x="8715204" y="220252"/>
                  <a:pt x="8705693" y="225181"/>
                  <a:pt x="8695654" y="225959"/>
                </a:cubicBezTo>
                <a:cubicBezTo>
                  <a:pt x="8654968" y="229591"/>
                  <a:pt x="8691955" y="234001"/>
                  <a:pt x="8760645" y="232704"/>
                </a:cubicBezTo>
                <a:cubicBezTo>
                  <a:pt x="8868436" y="231147"/>
                  <a:pt x="8872135" y="231147"/>
                  <a:pt x="8927616" y="236336"/>
                </a:cubicBezTo>
                <a:cubicBezTo>
                  <a:pt x="8955092" y="239189"/>
                  <a:pt x="8997891" y="241524"/>
                  <a:pt x="9023254" y="242302"/>
                </a:cubicBezTo>
                <a:cubicBezTo>
                  <a:pt x="9048616" y="242302"/>
                  <a:pt x="9140027" y="244896"/>
                  <a:pt x="9227211" y="247749"/>
                </a:cubicBezTo>
                <a:cubicBezTo>
                  <a:pt x="9479781" y="255791"/>
                  <a:pt x="9490877" y="255791"/>
                  <a:pt x="9631956" y="227516"/>
                </a:cubicBezTo>
                <a:cubicBezTo>
                  <a:pt x="9704874" y="212989"/>
                  <a:pt x="9785189" y="195609"/>
                  <a:pt x="9812136" y="189902"/>
                </a:cubicBezTo>
                <a:cubicBezTo>
                  <a:pt x="9838556" y="183157"/>
                  <a:pt x="9870259" y="180044"/>
                  <a:pt x="9881883" y="182379"/>
                </a:cubicBezTo>
                <a:cubicBezTo>
                  <a:pt x="9901434" y="186529"/>
                  <a:pt x="9899849" y="187826"/>
                  <a:pt x="9872901" y="190680"/>
                </a:cubicBezTo>
                <a:cubicBezTo>
                  <a:pt x="9835914" y="195090"/>
                  <a:pt x="9768809" y="219474"/>
                  <a:pt x="9769865" y="227516"/>
                </a:cubicBezTo>
                <a:cubicBezTo>
                  <a:pt x="9771979" y="248528"/>
                  <a:pt x="10041456" y="219474"/>
                  <a:pt x="10095352" y="192496"/>
                </a:cubicBezTo>
                <a:cubicBezTo>
                  <a:pt x="10121243" y="179525"/>
                  <a:pt x="10128640" y="178747"/>
                  <a:pt x="10136566" y="187308"/>
                </a:cubicBezTo>
                <a:cubicBezTo>
                  <a:pt x="10143964" y="195349"/>
                  <a:pt x="10159287" y="195609"/>
                  <a:pt x="10206842" y="184714"/>
                </a:cubicBezTo>
                <a:cubicBezTo>
                  <a:pt x="10328899" y="157735"/>
                  <a:pt x="10382795" y="150472"/>
                  <a:pt x="10368000" y="162145"/>
                </a:cubicBezTo>
                <a:cubicBezTo>
                  <a:pt x="10348450" y="176672"/>
                  <a:pt x="10361131" y="188345"/>
                  <a:pt x="10387022" y="180304"/>
                </a:cubicBezTo>
                <a:cubicBezTo>
                  <a:pt x="10420839" y="170187"/>
                  <a:pt x="10436690" y="189902"/>
                  <a:pt x="10421367" y="219474"/>
                </a:cubicBezTo>
                <a:cubicBezTo>
                  <a:pt x="10411856" y="237633"/>
                  <a:pt x="10402345" y="243599"/>
                  <a:pt x="10376982" y="245674"/>
                </a:cubicBezTo>
                <a:cubicBezTo>
                  <a:pt x="10336297" y="249306"/>
                  <a:pt x="10289270" y="274728"/>
                  <a:pt x="10291384" y="291330"/>
                </a:cubicBezTo>
                <a:cubicBezTo>
                  <a:pt x="10291912" y="301706"/>
                  <a:pt x="10301951" y="303781"/>
                  <a:pt x="10339467" y="300150"/>
                </a:cubicBezTo>
                <a:cubicBezTo>
                  <a:pt x="10373284" y="297296"/>
                  <a:pt x="10383852" y="298853"/>
                  <a:pt x="10375926" y="305338"/>
                </a:cubicBezTo>
                <a:cubicBezTo>
                  <a:pt x="10368000" y="311823"/>
                  <a:pt x="10398118" y="311823"/>
                  <a:pt x="10471035" y="305338"/>
                </a:cubicBezTo>
                <a:cubicBezTo>
                  <a:pt x="10591508" y="294443"/>
                  <a:pt x="10593621" y="303003"/>
                  <a:pt x="10477376" y="328425"/>
                </a:cubicBezTo>
                <a:cubicBezTo>
                  <a:pt x="10361131" y="354366"/>
                  <a:pt x="10346336" y="359035"/>
                  <a:pt x="10347921" y="368374"/>
                </a:cubicBezTo>
                <a:cubicBezTo>
                  <a:pt x="10347921" y="374340"/>
                  <a:pt x="10372755" y="372784"/>
                  <a:pt x="10419782" y="364742"/>
                </a:cubicBezTo>
                <a:cubicBezTo>
                  <a:pt x="10549237" y="342433"/>
                  <a:pt x="10578827" y="374859"/>
                  <a:pt x="10473677" y="423627"/>
                </a:cubicBezTo>
                <a:cubicBezTo>
                  <a:pt x="10434048" y="442564"/>
                  <a:pt x="10464695" y="452940"/>
                  <a:pt x="10548180" y="447752"/>
                </a:cubicBezTo>
                <a:cubicBezTo>
                  <a:pt x="10640648" y="443342"/>
                  <a:pt x="10670238" y="445158"/>
                  <a:pt x="10654914" y="456831"/>
                </a:cubicBezTo>
                <a:cubicBezTo>
                  <a:pt x="10640648" y="467726"/>
                  <a:pt x="10694015" y="477584"/>
                  <a:pt x="10768518" y="477584"/>
                </a:cubicBezTo>
                <a:cubicBezTo>
                  <a:pt x="10801278" y="477584"/>
                  <a:pt x="10832981" y="479400"/>
                  <a:pt x="10839850" y="483031"/>
                </a:cubicBezTo>
                <a:cubicBezTo>
                  <a:pt x="10847776" y="486663"/>
                  <a:pt x="10831924" y="489517"/>
                  <a:pt x="10799164" y="490295"/>
                </a:cubicBezTo>
                <a:cubicBezTo>
                  <a:pt x="10747382" y="491073"/>
                  <a:pt x="10745797" y="491073"/>
                  <a:pt x="10770631" y="500671"/>
                </a:cubicBezTo>
                <a:cubicBezTo>
                  <a:pt x="10789653" y="507934"/>
                  <a:pt x="10792823" y="511307"/>
                  <a:pt x="10781727" y="512863"/>
                </a:cubicBezTo>
                <a:cubicBezTo>
                  <a:pt x="10767989" y="514420"/>
                  <a:pt x="10767461" y="515976"/>
                  <a:pt x="10778557" y="527649"/>
                </a:cubicBezTo>
                <a:cubicBezTo>
                  <a:pt x="10789653" y="538544"/>
                  <a:pt x="10789125" y="539842"/>
                  <a:pt x="10770103" y="535432"/>
                </a:cubicBezTo>
                <a:cubicBezTo>
                  <a:pt x="10758478" y="532578"/>
                  <a:pt x="10747382" y="527649"/>
                  <a:pt x="10745269" y="524018"/>
                </a:cubicBezTo>
                <a:cubicBezTo>
                  <a:pt x="10743683" y="521164"/>
                  <a:pt x="10728360" y="514420"/>
                  <a:pt x="10710923" y="510788"/>
                </a:cubicBezTo>
                <a:cubicBezTo>
                  <a:pt x="10693487" y="506637"/>
                  <a:pt x="10674465" y="499374"/>
                  <a:pt x="10667067" y="494186"/>
                </a:cubicBezTo>
                <a:cubicBezTo>
                  <a:pt x="10643818" y="478103"/>
                  <a:pt x="10576185" y="470839"/>
                  <a:pt x="10535499" y="479400"/>
                </a:cubicBezTo>
                <a:cubicBezTo>
                  <a:pt x="10513306" y="484588"/>
                  <a:pt x="10471564" y="489517"/>
                  <a:pt x="10441446" y="491851"/>
                </a:cubicBezTo>
                <a:cubicBezTo>
                  <a:pt x="10338939" y="499115"/>
                  <a:pt x="10322559" y="502746"/>
                  <a:pt x="10270248" y="533875"/>
                </a:cubicBezTo>
                <a:cubicBezTo>
                  <a:pt x="10225864" y="560075"/>
                  <a:pt x="10208427" y="579271"/>
                  <a:pt x="10210540" y="597430"/>
                </a:cubicBezTo>
                <a:cubicBezTo>
                  <a:pt x="10211597" y="609103"/>
                  <a:pt x="10262322" y="622592"/>
                  <a:pt x="10334183" y="629856"/>
                </a:cubicBezTo>
                <a:cubicBezTo>
                  <a:pt x="10443031" y="640751"/>
                  <a:pt x="10605246" y="623370"/>
                  <a:pt x="10720434" y="587054"/>
                </a:cubicBezTo>
                <a:cubicBezTo>
                  <a:pt x="10764819" y="573305"/>
                  <a:pt x="10804448" y="561632"/>
                  <a:pt x="10808147" y="561632"/>
                </a:cubicBezTo>
                <a:cubicBezTo>
                  <a:pt x="10811845" y="560853"/>
                  <a:pt x="10811317" y="556444"/>
                  <a:pt x="10808147" y="551255"/>
                </a:cubicBezTo>
                <a:cubicBezTo>
                  <a:pt x="10803391" y="544770"/>
                  <a:pt x="10805505" y="543214"/>
                  <a:pt x="10816601" y="546067"/>
                </a:cubicBezTo>
                <a:cubicBezTo>
                  <a:pt x="10824527" y="548402"/>
                  <a:pt x="10835094" y="550996"/>
                  <a:pt x="10838265" y="550218"/>
                </a:cubicBezTo>
                <a:cubicBezTo>
                  <a:pt x="10843020" y="549440"/>
                  <a:pt x="10846191" y="553071"/>
                  <a:pt x="10846719" y="558000"/>
                </a:cubicBezTo>
                <a:cubicBezTo>
                  <a:pt x="10846719" y="562410"/>
                  <a:pt x="10840378" y="566820"/>
                  <a:pt x="10831924" y="567598"/>
                </a:cubicBezTo>
                <a:cubicBezTo>
                  <a:pt x="10813431" y="569933"/>
                  <a:pt x="10809203" y="581087"/>
                  <a:pt x="10814487" y="619739"/>
                </a:cubicBezTo>
                <a:cubicBezTo>
                  <a:pt x="10817129" y="645161"/>
                  <a:pt x="10820828" y="648533"/>
                  <a:pt x="10846719" y="652943"/>
                </a:cubicBezTo>
                <a:cubicBezTo>
                  <a:pt x="10873667" y="657353"/>
                  <a:pt x="10875252" y="658909"/>
                  <a:pt x="10863099" y="670323"/>
                </a:cubicBezTo>
                <a:cubicBezTo>
                  <a:pt x="10855173" y="677586"/>
                  <a:pt x="10830339" y="687185"/>
                  <a:pt x="10808147" y="693151"/>
                </a:cubicBezTo>
                <a:cubicBezTo>
                  <a:pt x="10786483" y="698080"/>
                  <a:pt x="10761120" y="709753"/>
                  <a:pt x="10751081" y="719351"/>
                </a:cubicBezTo>
                <a:cubicBezTo>
                  <a:pt x="10741570" y="728690"/>
                  <a:pt x="10718321" y="742438"/>
                  <a:pt x="10699827" y="748923"/>
                </a:cubicBezTo>
                <a:cubicBezTo>
                  <a:pt x="10681334" y="756187"/>
                  <a:pt x="10666539" y="765785"/>
                  <a:pt x="10667067" y="770714"/>
                </a:cubicBezTo>
                <a:cubicBezTo>
                  <a:pt x="10667596" y="783165"/>
                  <a:pt x="10830339" y="763710"/>
                  <a:pt x="10898501" y="742698"/>
                </a:cubicBezTo>
                <a:cubicBezTo>
                  <a:pt x="10958209" y="724539"/>
                  <a:pt x="10975646" y="725836"/>
                  <a:pt x="10985156" y="748923"/>
                </a:cubicBezTo>
                <a:cubicBezTo>
                  <a:pt x="10996781" y="777199"/>
                  <a:pt x="10967720" y="818704"/>
                  <a:pt x="10906955" y="859431"/>
                </a:cubicBezTo>
                <a:cubicBezTo>
                  <a:pt x="10858343" y="892116"/>
                  <a:pt x="10841435" y="907421"/>
                  <a:pt x="10836151" y="924801"/>
                </a:cubicBezTo>
                <a:cubicBezTo>
                  <a:pt x="10834038" y="932843"/>
                  <a:pt x="10805505" y="950223"/>
                  <a:pt x="10764291" y="968382"/>
                </a:cubicBezTo>
                <a:cubicBezTo>
                  <a:pt x="10690845" y="1000289"/>
                  <a:pt x="10672879" y="1014815"/>
                  <a:pt x="10711980" y="1011184"/>
                </a:cubicBezTo>
                <a:cubicBezTo>
                  <a:pt x="10739985" y="1009108"/>
                  <a:pt x="10754251" y="1028564"/>
                  <a:pt x="10734701" y="1042312"/>
                </a:cubicBezTo>
                <a:cubicBezTo>
                  <a:pt x="10722020" y="1050873"/>
                  <a:pt x="10723076" y="1052429"/>
                  <a:pt x="10737871" y="1051910"/>
                </a:cubicBezTo>
                <a:cubicBezTo>
                  <a:pt x="10746854" y="1051910"/>
                  <a:pt x="10732587" y="1057099"/>
                  <a:pt x="10706168" y="1063584"/>
                </a:cubicBezTo>
                <a:cubicBezTo>
                  <a:pt x="10660198" y="1075257"/>
                  <a:pt x="10624796" y="1096269"/>
                  <a:pt x="10656499" y="1092637"/>
                </a:cubicBezTo>
                <a:cubicBezTo>
                  <a:pt x="10672879" y="1091340"/>
                  <a:pt x="10676578" y="1104311"/>
                  <a:pt x="10662840" y="1112871"/>
                </a:cubicBezTo>
                <a:cubicBezTo>
                  <a:pt x="10653329" y="1118837"/>
                  <a:pt x="10662312" y="1116503"/>
                  <a:pt x="10729417" y="1099122"/>
                </a:cubicBezTo>
                <a:cubicBezTo>
                  <a:pt x="10750552" y="1093156"/>
                  <a:pt x="10744740" y="1098344"/>
                  <a:pt x="10709867" y="1115724"/>
                </a:cubicBezTo>
                <a:cubicBezTo>
                  <a:pt x="10682919" y="1129473"/>
                  <a:pt x="10652801" y="1149966"/>
                  <a:pt x="10642761" y="1160861"/>
                </a:cubicBezTo>
                <a:cubicBezTo>
                  <a:pt x="10626910" y="1179020"/>
                  <a:pt x="10626910" y="1180576"/>
                  <a:pt x="10640648" y="1174091"/>
                </a:cubicBezTo>
                <a:cubicBezTo>
                  <a:pt x="10649630" y="1170459"/>
                  <a:pt x="10661255" y="1162158"/>
                  <a:pt x="10666010" y="1157748"/>
                </a:cubicBezTo>
                <a:cubicBezTo>
                  <a:pt x="10671294" y="1152560"/>
                  <a:pt x="10679749" y="1149966"/>
                  <a:pt x="10686618" y="1152301"/>
                </a:cubicBezTo>
                <a:cubicBezTo>
                  <a:pt x="10692430" y="1153598"/>
                  <a:pt x="10683447" y="1162158"/>
                  <a:pt x="10667596" y="1171756"/>
                </a:cubicBezTo>
                <a:cubicBezTo>
                  <a:pt x="10650687" y="1180317"/>
                  <a:pt x="10633779" y="1196400"/>
                  <a:pt x="10629023" y="1205739"/>
                </a:cubicBezTo>
                <a:cubicBezTo>
                  <a:pt x="10623739" y="1215337"/>
                  <a:pt x="10614757" y="1224157"/>
                  <a:pt x="10607359" y="1224935"/>
                </a:cubicBezTo>
                <a:cubicBezTo>
                  <a:pt x="10594678" y="1226232"/>
                  <a:pt x="10556634" y="1269034"/>
                  <a:pt x="10562975" y="1273963"/>
                </a:cubicBezTo>
                <a:cubicBezTo>
                  <a:pt x="10565088" y="1276297"/>
                  <a:pt x="10587809" y="1277594"/>
                  <a:pt x="10613172" y="1277594"/>
                </a:cubicBezTo>
                <a:cubicBezTo>
                  <a:pt x="10669709" y="1278373"/>
                  <a:pt x="10746854" y="1287971"/>
                  <a:pt x="10747382" y="1293937"/>
                </a:cubicBezTo>
                <a:cubicBezTo>
                  <a:pt x="10747382" y="1296790"/>
                  <a:pt x="10735229" y="1297309"/>
                  <a:pt x="10720434" y="1294975"/>
                </a:cubicBezTo>
                <a:cubicBezTo>
                  <a:pt x="10642761" y="1287192"/>
                  <a:pt x="10537612" y="1290046"/>
                  <a:pt x="10526516" y="1300163"/>
                </a:cubicBezTo>
                <a:cubicBezTo>
                  <a:pt x="10512250" y="1315468"/>
                  <a:pt x="10514363" y="1326363"/>
                  <a:pt x="10530743" y="1324806"/>
                </a:cubicBezTo>
                <a:cubicBezTo>
                  <a:pt x="10541839" y="1324028"/>
                  <a:pt x="10539197" y="1332329"/>
                  <a:pt x="10519647" y="1356973"/>
                </a:cubicBezTo>
                <a:cubicBezTo>
                  <a:pt x="10495341" y="1388102"/>
                  <a:pt x="10495341" y="1389658"/>
                  <a:pt x="10514363" y="1382395"/>
                </a:cubicBezTo>
                <a:cubicBezTo>
                  <a:pt x="10524931" y="1377985"/>
                  <a:pt x="10549765" y="1371240"/>
                  <a:pt x="10569316" y="1367608"/>
                </a:cubicBezTo>
                <a:cubicBezTo>
                  <a:pt x="10590979" y="1363977"/>
                  <a:pt x="10615285" y="1352044"/>
                  <a:pt x="10630608" y="1337517"/>
                </a:cubicBezTo>
                <a:cubicBezTo>
                  <a:pt x="10664425" y="1305610"/>
                  <a:pt x="10671294" y="1306129"/>
                  <a:pt x="10648045" y="1340371"/>
                </a:cubicBezTo>
                <a:cubicBezTo>
                  <a:pt x="10638006" y="1355676"/>
                  <a:pt x="10629552" y="1372018"/>
                  <a:pt x="10629552" y="1376428"/>
                </a:cubicBezTo>
                <a:cubicBezTo>
                  <a:pt x="10630608" y="1380838"/>
                  <a:pt x="10622683" y="1398478"/>
                  <a:pt x="10612115" y="1414561"/>
                </a:cubicBezTo>
                <a:cubicBezTo>
                  <a:pt x="10602604" y="1430385"/>
                  <a:pt x="10594678" y="1451397"/>
                  <a:pt x="10595735" y="1460217"/>
                </a:cubicBezTo>
                <a:cubicBezTo>
                  <a:pt x="10596792" y="1469555"/>
                  <a:pt x="10593621" y="1481748"/>
                  <a:pt x="10588337" y="1487454"/>
                </a:cubicBezTo>
                <a:cubicBezTo>
                  <a:pt x="10580940" y="1496274"/>
                  <a:pt x="10585696" y="1497312"/>
                  <a:pt x="10607359" y="1491605"/>
                </a:cubicBezTo>
                <a:cubicBezTo>
                  <a:pt x="10623739" y="1487195"/>
                  <a:pt x="10645403" y="1479154"/>
                  <a:pt x="10658613" y="1473187"/>
                </a:cubicBezTo>
                <a:cubicBezTo>
                  <a:pt x="10689788" y="1460217"/>
                  <a:pt x="10696657" y="1467221"/>
                  <a:pt x="10667596" y="1483044"/>
                </a:cubicBezTo>
                <a:cubicBezTo>
                  <a:pt x="10645403" y="1494718"/>
                  <a:pt x="10645932" y="1495496"/>
                  <a:pt x="10663897" y="1497052"/>
                </a:cubicBezTo>
                <a:cubicBezTo>
                  <a:pt x="10673936" y="1497831"/>
                  <a:pt x="10698242" y="1491605"/>
                  <a:pt x="10717264" y="1482785"/>
                </a:cubicBezTo>
                <a:cubicBezTo>
                  <a:pt x="10753194" y="1465405"/>
                  <a:pt x="10845662" y="1444134"/>
                  <a:pt x="10814487" y="1460995"/>
                </a:cubicBezTo>
                <a:cubicBezTo>
                  <a:pt x="10803920" y="1465924"/>
                  <a:pt x="10788068" y="1474484"/>
                  <a:pt x="10778557" y="1480450"/>
                </a:cubicBezTo>
                <a:cubicBezTo>
                  <a:pt x="10762705" y="1489011"/>
                  <a:pt x="10763762" y="1489789"/>
                  <a:pt x="10785426" y="1484082"/>
                </a:cubicBezTo>
                <a:cubicBezTo>
                  <a:pt x="10798636" y="1480450"/>
                  <a:pt x="10818714" y="1474484"/>
                  <a:pt x="10829811" y="1470852"/>
                </a:cubicBezTo>
                <a:cubicBezTo>
                  <a:pt x="10843549" y="1465664"/>
                  <a:pt x="10840907" y="1468777"/>
                  <a:pt x="10822942" y="1479672"/>
                </a:cubicBezTo>
                <a:cubicBezTo>
                  <a:pt x="10808675" y="1488233"/>
                  <a:pt x="10792295" y="1501722"/>
                  <a:pt x="10788068" y="1508985"/>
                </a:cubicBezTo>
                <a:cubicBezTo>
                  <a:pt x="10782784" y="1517027"/>
                  <a:pt x="10762177" y="1524031"/>
                  <a:pt x="10731002" y="1528441"/>
                </a:cubicBezTo>
                <a:cubicBezTo>
                  <a:pt x="10689788" y="1534926"/>
                  <a:pt x="10681334" y="1538298"/>
                  <a:pt x="10680277" y="1552306"/>
                </a:cubicBezTo>
                <a:cubicBezTo>
                  <a:pt x="10679220" y="1566833"/>
                  <a:pt x="10680805" y="1567611"/>
                  <a:pt x="10690845" y="1557494"/>
                </a:cubicBezTo>
                <a:cubicBezTo>
                  <a:pt x="10697185" y="1550231"/>
                  <a:pt x="10707753" y="1546080"/>
                  <a:pt x="10712509" y="1547377"/>
                </a:cubicBezTo>
                <a:cubicBezTo>
                  <a:pt x="10718321" y="1548934"/>
                  <a:pt x="10705640" y="1565536"/>
                  <a:pt x="10683447" y="1585251"/>
                </a:cubicBezTo>
                <a:cubicBezTo>
                  <a:pt x="10657028" y="1609894"/>
                  <a:pt x="10644347" y="1627015"/>
                  <a:pt x="10644347" y="1643098"/>
                </a:cubicBezTo>
                <a:cubicBezTo>
                  <a:pt x="10643818" y="1659182"/>
                  <a:pt x="10637478" y="1667742"/>
                  <a:pt x="10620041" y="1675524"/>
                </a:cubicBezTo>
                <a:cubicBezTo>
                  <a:pt x="10606831" y="1681491"/>
                  <a:pt x="10594150" y="1689014"/>
                  <a:pt x="10592036" y="1692645"/>
                </a:cubicBezTo>
                <a:cubicBezTo>
                  <a:pt x="10589923" y="1696277"/>
                  <a:pt x="10557163" y="1704837"/>
                  <a:pt x="10519647" y="1711322"/>
                </a:cubicBezTo>
                <a:cubicBezTo>
                  <a:pt x="10450428" y="1722996"/>
                  <a:pt x="10433520" y="1729740"/>
                  <a:pt x="10455712" y="1733891"/>
                </a:cubicBezTo>
                <a:cubicBezTo>
                  <a:pt x="10487944" y="1741154"/>
                  <a:pt x="10490057" y="1744008"/>
                  <a:pt x="10467865" y="1745564"/>
                </a:cubicBezTo>
                <a:cubicBezTo>
                  <a:pt x="10431406" y="1747640"/>
                  <a:pt x="10425594" y="1749974"/>
                  <a:pt x="10438804" y="1756719"/>
                </a:cubicBezTo>
                <a:cubicBezTo>
                  <a:pt x="10444616" y="1760350"/>
                  <a:pt x="10478433" y="1759313"/>
                  <a:pt x="10513306" y="1754125"/>
                </a:cubicBezTo>
                <a:cubicBezTo>
                  <a:pt x="10547652" y="1749974"/>
                  <a:pt x="10565617" y="1748936"/>
                  <a:pt x="10553464" y="1752568"/>
                </a:cubicBezTo>
                <a:cubicBezTo>
                  <a:pt x="10533914" y="1757756"/>
                  <a:pt x="10532857" y="1761647"/>
                  <a:pt x="10539197" y="1781103"/>
                </a:cubicBezTo>
                <a:cubicBezTo>
                  <a:pt x="10543425" y="1793554"/>
                  <a:pt x="10542896" y="1800040"/>
                  <a:pt x="10538669" y="1796408"/>
                </a:cubicBezTo>
                <a:cubicBezTo>
                  <a:pt x="10533914" y="1792776"/>
                  <a:pt x="10530215" y="1785513"/>
                  <a:pt x="10529686" y="1780325"/>
                </a:cubicBezTo>
                <a:cubicBezTo>
                  <a:pt x="10528101" y="1766576"/>
                  <a:pt x="10475263" y="1768392"/>
                  <a:pt x="10453599" y="1782919"/>
                </a:cubicBezTo>
                <a:cubicBezTo>
                  <a:pt x="10439861" y="1792257"/>
                  <a:pt x="10432992" y="1792776"/>
                  <a:pt x="10422424" y="1785513"/>
                </a:cubicBezTo>
                <a:cubicBezTo>
                  <a:pt x="10412913" y="1779028"/>
                  <a:pt x="10396533" y="1779028"/>
                  <a:pt x="10371170" y="1784735"/>
                </a:cubicBezTo>
                <a:cubicBezTo>
                  <a:pt x="10346864" y="1791220"/>
                  <a:pt x="10335240" y="1791479"/>
                  <a:pt x="10337882" y="1785513"/>
                </a:cubicBezTo>
                <a:cubicBezTo>
                  <a:pt x="10341052" y="1779806"/>
                  <a:pt x="10331541" y="1779028"/>
                  <a:pt x="10311991" y="1783956"/>
                </a:cubicBezTo>
                <a:cubicBezTo>
                  <a:pt x="10271833" y="1794073"/>
                  <a:pt x="10261266" y="1805747"/>
                  <a:pt x="10299310" y="1797964"/>
                </a:cubicBezTo>
                <a:cubicBezTo>
                  <a:pt x="10319917" y="1793554"/>
                  <a:pt x="10327842" y="1794073"/>
                  <a:pt x="10324144" y="1801337"/>
                </a:cubicBezTo>
                <a:cubicBezTo>
                  <a:pt x="10320973" y="1808081"/>
                  <a:pt x="10327842" y="1810935"/>
                  <a:pt x="10343694" y="1809378"/>
                </a:cubicBezTo>
                <a:cubicBezTo>
                  <a:pt x="10356904" y="1807822"/>
                  <a:pt x="10385437" y="1807822"/>
                  <a:pt x="10407629" y="1808600"/>
                </a:cubicBezTo>
                <a:cubicBezTo>
                  <a:pt x="10438804" y="1810156"/>
                  <a:pt x="10444616" y="1812491"/>
                  <a:pt x="10432992" y="1818976"/>
                </a:cubicBezTo>
                <a:cubicBezTo>
                  <a:pt x="10424009" y="1823386"/>
                  <a:pt x="10403402" y="1828056"/>
                  <a:pt x="10386493" y="1829612"/>
                </a:cubicBezTo>
                <a:cubicBezTo>
                  <a:pt x="10355847" y="1833244"/>
                  <a:pt x="10345808" y="1845695"/>
                  <a:pt x="10368000" y="1851402"/>
                </a:cubicBezTo>
                <a:cubicBezTo>
                  <a:pt x="10385437" y="1856590"/>
                  <a:pt x="10448315" y="1836357"/>
                  <a:pt x="10454655" y="1824164"/>
                </a:cubicBezTo>
                <a:cubicBezTo>
                  <a:pt x="10457826" y="1816901"/>
                  <a:pt x="10476319" y="1810675"/>
                  <a:pt x="10501682" y="1808600"/>
                </a:cubicBezTo>
                <a:cubicBezTo>
                  <a:pt x="10524931" y="1807044"/>
                  <a:pt x="10546066" y="1802115"/>
                  <a:pt x="10548180" y="1797964"/>
                </a:cubicBezTo>
                <a:cubicBezTo>
                  <a:pt x="10549765" y="1793554"/>
                  <a:pt x="10557163" y="1789144"/>
                  <a:pt x="10564560" y="1788366"/>
                </a:cubicBezTo>
                <a:cubicBezTo>
                  <a:pt x="10574071" y="1787588"/>
                  <a:pt x="10573014" y="1791220"/>
                  <a:pt x="10562447" y="1805747"/>
                </a:cubicBezTo>
                <a:cubicBezTo>
                  <a:pt x="10553464" y="1817420"/>
                  <a:pt x="10542896" y="1822608"/>
                  <a:pt x="10533914" y="1820533"/>
                </a:cubicBezTo>
                <a:cubicBezTo>
                  <a:pt x="10517534" y="1815345"/>
                  <a:pt x="10478961" y="1837654"/>
                  <a:pt x="10485830" y="1847770"/>
                </a:cubicBezTo>
                <a:cubicBezTo>
                  <a:pt x="10489001" y="1851402"/>
                  <a:pt x="10501682" y="1847770"/>
                  <a:pt x="10514363" y="1839210"/>
                </a:cubicBezTo>
                <a:cubicBezTo>
                  <a:pt x="10531800" y="1828315"/>
                  <a:pt x="10537612" y="1826758"/>
                  <a:pt x="10536027" y="1835578"/>
                </a:cubicBezTo>
                <a:cubicBezTo>
                  <a:pt x="10536027" y="1841285"/>
                  <a:pt x="10531800" y="1850105"/>
                  <a:pt x="10527573" y="1853737"/>
                </a:cubicBezTo>
                <a:cubicBezTo>
                  <a:pt x="10523874" y="1858147"/>
                  <a:pt x="10539726" y="1858147"/>
                  <a:pt x="10562975" y="1852959"/>
                </a:cubicBezTo>
                <a:cubicBezTo>
                  <a:pt x="10588337" y="1848030"/>
                  <a:pt x="10605774" y="1848030"/>
                  <a:pt x="10606831" y="1852959"/>
                </a:cubicBezTo>
                <a:cubicBezTo>
                  <a:pt x="10606831" y="1857368"/>
                  <a:pt x="10621626" y="1849327"/>
                  <a:pt x="10639063" y="1836357"/>
                </a:cubicBezTo>
                <a:cubicBezTo>
                  <a:pt x="10656499" y="1822608"/>
                  <a:pt x="10676578" y="1813010"/>
                  <a:pt x="10683447" y="1814566"/>
                </a:cubicBezTo>
                <a:cubicBezTo>
                  <a:pt x="10690316" y="1816642"/>
                  <a:pt x="10705111" y="1815345"/>
                  <a:pt x="10716207" y="1810935"/>
                </a:cubicBezTo>
                <a:cubicBezTo>
                  <a:pt x="10731530" y="1806006"/>
                  <a:pt x="10733644" y="1802115"/>
                  <a:pt x="10725190" y="1797964"/>
                </a:cubicBezTo>
                <a:cubicBezTo>
                  <a:pt x="10716736" y="1793554"/>
                  <a:pt x="10720434" y="1790701"/>
                  <a:pt x="10736286" y="1789144"/>
                </a:cubicBezTo>
                <a:cubicBezTo>
                  <a:pt x="10751609" y="1787588"/>
                  <a:pt x="10756893" y="1784216"/>
                  <a:pt x="10752666" y="1777731"/>
                </a:cubicBezTo>
                <a:cubicBezTo>
                  <a:pt x="10748439" y="1771764"/>
                  <a:pt x="10750552" y="1769689"/>
                  <a:pt x="10760063" y="1772542"/>
                </a:cubicBezTo>
                <a:cubicBezTo>
                  <a:pt x="10767989" y="1774618"/>
                  <a:pt x="10773801" y="1773321"/>
                  <a:pt x="10773801" y="1768911"/>
                </a:cubicBezTo>
                <a:cubicBezTo>
                  <a:pt x="10773273" y="1763723"/>
                  <a:pt x="10764291" y="1760869"/>
                  <a:pt x="10753723" y="1760869"/>
                </a:cubicBezTo>
                <a:cubicBezTo>
                  <a:pt x="10737343" y="1761647"/>
                  <a:pt x="10737343" y="1761647"/>
                  <a:pt x="10751081" y="1756719"/>
                </a:cubicBezTo>
                <a:cubicBezTo>
                  <a:pt x="10778557" y="1746342"/>
                  <a:pt x="10803920" y="1721439"/>
                  <a:pt x="10793352" y="1715732"/>
                </a:cubicBezTo>
                <a:cubicBezTo>
                  <a:pt x="10787540" y="1712879"/>
                  <a:pt x="10801278" y="1708469"/>
                  <a:pt x="10822942" y="1706134"/>
                </a:cubicBezTo>
                <a:cubicBezTo>
                  <a:pt x="10851474" y="1702503"/>
                  <a:pt x="10859400" y="1704059"/>
                  <a:pt x="10850946" y="1710544"/>
                </a:cubicBezTo>
                <a:cubicBezTo>
                  <a:pt x="10844605" y="1715732"/>
                  <a:pt x="10834038" y="1720142"/>
                  <a:pt x="10826640" y="1720921"/>
                </a:cubicBezTo>
                <a:cubicBezTo>
                  <a:pt x="10820300" y="1722218"/>
                  <a:pt x="10808147" y="1728703"/>
                  <a:pt x="10799164" y="1735966"/>
                </a:cubicBezTo>
                <a:cubicBezTo>
                  <a:pt x="10785426" y="1748936"/>
                  <a:pt x="10785954" y="1749715"/>
                  <a:pt x="10812902" y="1753346"/>
                </a:cubicBezTo>
                <a:lnTo>
                  <a:pt x="10841963" y="1756719"/>
                </a:lnTo>
                <a:lnTo>
                  <a:pt x="10820300" y="1777731"/>
                </a:lnTo>
                <a:cubicBezTo>
                  <a:pt x="10808675" y="1789144"/>
                  <a:pt x="10801806" y="1802374"/>
                  <a:pt x="10805505" y="1807303"/>
                </a:cubicBezTo>
                <a:cubicBezTo>
                  <a:pt x="10809732" y="1813269"/>
                  <a:pt x="10803391" y="1816642"/>
                  <a:pt x="10787540" y="1818198"/>
                </a:cubicBezTo>
                <a:cubicBezTo>
                  <a:pt x="10772745" y="1819495"/>
                  <a:pt x="10762177" y="1825980"/>
                  <a:pt x="10759007" y="1834800"/>
                </a:cubicBezTo>
                <a:cubicBezTo>
                  <a:pt x="10754251" y="1853737"/>
                  <a:pt x="10760063" y="1857628"/>
                  <a:pt x="10790710" y="1854515"/>
                </a:cubicBezTo>
                <a:cubicBezTo>
                  <a:pt x="10816072" y="1852440"/>
                  <a:pt x="10815544" y="1852180"/>
                  <a:pt x="10797579" y="1864632"/>
                </a:cubicBezTo>
                <a:cubicBezTo>
                  <a:pt x="10787540" y="1871895"/>
                  <a:pt x="10750552" y="1887460"/>
                  <a:pt x="10715679" y="1898355"/>
                </a:cubicBezTo>
                <a:cubicBezTo>
                  <a:pt x="10679749" y="1910028"/>
                  <a:pt x="10645932" y="1925592"/>
                  <a:pt x="10638534" y="1934412"/>
                </a:cubicBezTo>
                <a:cubicBezTo>
                  <a:pt x="10631137" y="1943232"/>
                  <a:pt x="10611587" y="1951014"/>
                  <a:pt x="10589923" y="1953868"/>
                </a:cubicBezTo>
                <a:cubicBezTo>
                  <a:pt x="10564032" y="1957500"/>
                  <a:pt x="10557163" y="1955943"/>
                  <a:pt x="10565088" y="1949458"/>
                </a:cubicBezTo>
                <a:cubicBezTo>
                  <a:pt x="10571429" y="1944270"/>
                  <a:pt x="10583054" y="1939600"/>
                  <a:pt x="10590451" y="1938822"/>
                </a:cubicBezTo>
                <a:cubicBezTo>
                  <a:pt x="10598377" y="1938044"/>
                  <a:pt x="10606303" y="1934412"/>
                  <a:pt x="10607888" y="1930781"/>
                </a:cubicBezTo>
                <a:cubicBezTo>
                  <a:pt x="10612115" y="1922220"/>
                  <a:pt x="10516477" y="1940119"/>
                  <a:pt x="10497455" y="1951014"/>
                </a:cubicBezTo>
                <a:cubicBezTo>
                  <a:pt x="10490057" y="1955424"/>
                  <a:pt x="10477376" y="1955424"/>
                  <a:pt x="10468394" y="1951014"/>
                </a:cubicBezTo>
                <a:cubicBezTo>
                  <a:pt x="10456769" y="1945307"/>
                  <a:pt x="10456241" y="1942973"/>
                  <a:pt x="10465223" y="1942454"/>
                </a:cubicBezTo>
                <a:cubicBezTo>
                  <a:pt x="10473149" y="1940898"/>
                  <a:pt x="10470507" y="1937266"/>
                  <a:pt x="10458354" y="1930002"/>
                </a:cubicBezTo>
                <a:cubicBezTo>
                  <a:pt x="10439861" y="1919107"/>
                  <a:pt x="10413441" y="1924296"/>
                  <a:pt x="10415026" y="1938822"/>
                </a:cubicBezTo>
                <a:cubicBezTo>
                  <a:pt x="10415026" y="1942454"/>
                  <a:pt x="10421895" y="1946086"/>
                  <a:pt x="10430350" y="1947383"/>
                </a:cubicBezTo>
                <a:cubicBezTo>
                  <a:pt x="10438275" y="1948161"/>
                  <a:pt x="10406572" y="1951274"/>
                  <a:pt x="10360074" y="1953349"/>
                </a:cubicBezTo>
                <a:cubicBezTo>
                  <a:pt x="10281873" y="1956981"/>
                  <a:pt x="10272362" y="1959575"/>
                  <a:pt x="10232204" y="1983700"/>
                </a:cubicBezTo>
                <a:cubicBezTo>
                  <a:pt x="10207899" y="1998226"/>
                  <a:pt x="10188877" y="2014050"/>
                  <a:pt x="10189405" y="2018460"/>
                </a:cubicBezTo>
                <a:cubicBezTo>
                  <a:pt x="10190990" y="2035322"/>
                  <a:pt x="10344751" y="2019498"/>
                  <a:pt x="10372227" y="2000561"/>
                </a:cubicBezTo>
                <a:cubicBezTo>
                  <a:pt x="10388607" y="1989147"/>
                  <a:pt x="10452542" y="1961131"/>
                  <a:pt x="10469450" y="1959056"/>
                </a:cubicBezTo>
                <a:cubicBezTo>
                  <a:pt x="10473149" y="1958278"/>
                  <a:pt x="10473677" y="1961910"/>
                  <a:pt x="10471035" y="1967616"/>
                </a:cubicBezTo>
                <a:cubicBezTo>
                  <a:pt x="10468922" y="1972804"/>
                  <a:pt x="10469979" y="1979549"/>
                  <a:pt x="10474734" y="1982403"/>
                </a:cubicBezTo>
                <a:cubicBezTo>
                  <a:pt x="10480018" y="1984478"/>
                  <a:pt x="10462581" y="1988888"/>
                  <a:pt x="10436690" y="1991222"/>
                </a:cubicBezTo>
                <a:cubicBezTo>
                  <a:pt x="10402873" y="1994854"/>
                  <a:pt x="10385965" y="2000561"/>
                  <a:pt x="10376454" y="2011456"/>
                </a:cubicBezTo>
                <a:cubicBezTo>
                  <a:pt x="10369057" y="2021573"/>
                  <a:pt x="10350563" y="2029355"/>
                  <a:pt x="10329428" y="2031690"/>
                </a:cubicBezTo>
                <a:cubicBezTo>
                  <a:pt x="10307764" y="2034543"/>
                  <a:pt x="10323615" y="2037656"/>
                  <a:pt x="10371170" y="2039213"/>
                </a:cubicBezTo>
                <a:cubicBezTo>
                  <a:pt x="10413441" y="2040510"/>
                  <a:pt x="10464695" y="2038953"/>
                  <a:pt x="10485302" y="2036878"/>
                </a:cubicBezTo>
                <a:cubicBezTo>
                  <a:pt x="10505381" y="2033765"/>
                  <a:pt x="10521761" y="2034803"/>
                  <a:pt x="10520176" y="2037656"/>
                </a:cubicBezTo>
                <a:cubicBezTo>
                  <a:pt x="10518062" y="2041288"/>
                  <a:pt x="10527045" y="2042585"/>
                  <a:pt x="10539197" y="2041028"/>
                </a:cubicBezTo>
                <a:cubicBezTo>
                  <a:pt x="10551350" y="2038953"/>
                  <a:pt x="10571957" y="2042066"/>
                  <a:pt x="10584639" y="2046995"/>
                </a:cubicBezTo>
                <a:cubicBezTo>
                  <a:pt x="10597848" y="2052183"/>
                  <a:pt x="10611587" y="2054258"/>
                  <a:pt x="10615285" y="2051405"/>
                </a:cubicBezTo>
                <a:cubicBezTo>
                  <a:pt x="10620041" y="2048551"/>
                  <a:pt x="10644347" y="2047254"/>
                  <a:pt x="10671294" y="2047773"/>
                </a:cubicBezTo>
                <a:cubicBezTo>
                  <a:pt x="10728889" y="2050886"/>
                  <a:pt x="10779085" y="2038175"/>
                  <a:pt x="10808147" y="2014050"/>
                </a:cubicBezTo>
                <a:cubicBezTo>
                  <a:pt x="10833509" y="1993816"/>
                  <a:pt x="10856758" y="1986553"/>
                  <a:pt x="10864156" y="1997448"/>
                </a:cubicBezTo>
                <a:cubicBezTo>
                  <a:pt x="10867326" y="2001080"/>
                  <a:pt x="10874723" y="2002896"/>
                  <a:pt x="10881593" y="1999783"/>
                </a:cubicBezTo>
                <a:cubicBezTo>
                  <a:pt x="10887405" y="1996929"/>
                  <a:pt x="10894274" y="1999783"/>
                  <a:pt x="10897973" y="2007046"/>
                </a:cubicBezTo>
                <a:cubicBezTo>
                  <a:pt x="10901143" y="2013531"/>
                  <a:pt x="10899558" y="2020017"/>
                  <a:pt x="10893745" y="2020017"/>
                </a:cubicBezTo>
                <a:cubicBezTo>
                  <a:pt x="10886876" y="2020795"/>
                  <a:pt x="10888462" y="2023648"/>
                  <a:pt x="10896387" y="2028836"/>
                </a:cubicBezTo>
                <a:cubicBezTo>
                  <a:pt x="10903785" y="2032468"/>
                  <a:pt x="10905898" y="2036100"/>
                  <a:pt x="10901671" y="2036100"/>
                </a:cubicBezTo>
                <a:cubicBezTo>
                  <a:pt x="10897444" y="2036619"/>
                  <a:pt x="10886348" y="2032209"/>
                  <a:pt x="10876837" y="2026502"/>
                </a:cubicBezTo>
                <a:cubicBezTo>
                  <a:pt x="10864684" y="2018460"/>
                  <a:pt x="10855173" y="2018460"/>
                  <a:pt x="10835094" y="2027280"/>
                </a:cubicBezTo>
                <a:cubicBezTo>
                  <a:pt x="10801278" y="2043363"/>
                  <a:pt x="10793352" y="2053740"/>
                  <a:pt x="10820828" y="2046995"/>
                </a:cubicBezTo>
                <a:cubicBezTo>
                  <a:pt x="10840378" y="2042844"/>
                  <a:pt x="10841435" y="2043363"/>
                  <a:pt x="10828225" y="2051405"/>
                </a:cubicBezTo>
                <a:cubicBezTo>
                  <a:pt x="10819243" y="2056593"/>
                  <a:pt x="10803391" y="2062300"/>
                  <a:pt x="10791767" y="2063856"/>
                </a:cubicBezTo>
                <a:cubicBezTo>
                  <a:pt x="10746854" y="2069563"/>
                  <a:pt x="10801278" y="2079680"/>
                  <a:pt x="10902200" y="2084090"/>
                </a:cubicBezTo>
                <a:cubicBezTo>
                  <a:pt x="11014746" y="2088241"/>
                  <a:pt x="11125708" y="2082793"/>
                  <a:pt x="11125179" y="2072417"/>
                </a:cubicBezTo>
                <a:cubicBezTo>
                  <a:pt x="11124122" y="2069563"/>
                  <a:pt x="11139974" y="2065153"/>
                  <a:pt x="11157939" y="2063856"/>
                </a:cubicBezTo>
                <a:cubicBezTo>
                  <a:pt x="11175376" y="2061522"/>
                  <a:pt x="11189642" y="2056334"/>
                  <a:pt x="11189642" y="2052702"/>
                </a:cubicBezTo>
                <a:cubicBezTo>
                  <a:pt x="11189114" y="2048292"/>
                  <a:pt x="11193341" y="2042585"/>
                  <a:pt x="11199153" y="2040250"/>
                </a:cubicBezTo>
                <a:cubicBezTo>
                  <a:pt x="11204437" y="2037397"/>
                  <a:pt x="11201795" y="2037397"/>
                  <a:pt x="11192813" y="2039472"/>
                </a:cubicBezTo>
                <a:cubicBezTo>
                  <a:pt x="11184359" y="2041807"/>
                  <a:pt x="11168507" y="2038953"/>
                  <a:pt x="11158996" y="2033246"/>
                </a:cubicBezTo>
                <a:cubicBezTo>
                  <a:pt x="11137860" y="2020017"/>
                  <a:pt x="11152127" y="2018201"/>
                  <a:pt x="11197568" y="2025983"/>
                </a:cubicBezTo>
                <a:cubicBezTo>
                  <a:pt x="11229800" y="2031949"/>
                  <a:pt x="11239311" y="2042844"/>
                  <a:pt x="11220817" y="2051405"/>
                </a:cubicBezTo>
                <a:cubicBezTo>
                  <a:pt x="11215005" y="2054258"/>
                  <a:pt x="11235084" y="2057112"/>
                  <a:pt x="11264145" y="2057890"/>
                </a:cubicBezTo>
                <a:cubicBezTo>
                  <a:pt x="11297433" y="2058668"/>
                  <a:pt x="11312757" y="2062300"/>
                  <a:pt x="11305888" y="2067229"/>
                </a:cubicBezTo>
                <a:cubicBezTo>
                  <a:pt x="11300075" y="2071638"/>
                  <a:pt x="11320683" y="2070860"/>
                  <a:pt x="11353443" y="2065672"/>
                </a:cubicBezTo>
                <a:lnTo>
                  <a:pt x="11409980" y="2056593"/>
                </a:lnTo>
                <a:lnTo>
                  <a:pt x="11373521" y="2071638"/>
                </a:lnTo>
                <a:cubicBezTo>
                  <a:pt x="11350272" y="2081237"/>
                  <a:pt x="11323853" y="2085387"/>
                  <a:pt x="11300075" y="2083312"/>
                </a:cubicBezTo>
                <a:cubicBezTo>
                  <a:pt x="11279468" y="2081755"/>
                  <a:pt x="11268372" y="2079680"/>
                  <a:pt x="11274713" y="2078902"/>
                </a:cubicBezTo>
                <a:cubicBezTo>
                  <a:pt x="11297962" y="2074492"/>
                  <a:pt x="11276298" y="2069563"/>
                  <a:pt x="11228743" y="2069044"/>
                </a:cubicBezTo>
                <a:cubicBezTo>
                  <a:pt x="11194926" y="2068266"/>
                  <a:pt x="11182773" y="2071120"/>
                  <a:pt x="11187529" y="2076827"/>
                </a:cubicBezTo>
                <a:cubicBezTo>
                  <a:pt x="11190699" y="2082015"/>
                  <a:pt x="11196511" y="2083312"/>
                  <a:pt x="11200210" y="2080458"/>
                </a:cubicBezTo>
                <a:cubicBezTo>
                  <a:pt x="11203909" y="2078383"/>
                  <a:pt x="11217647" y="2080199"/>
                  <a:pt x="11231385" y="2086684"/>
                </a:cubicBezTo>
                <a:lnTo>
                  <a:pt x="11256219" y="2097838"/>
                </a:lnTo>
                <a:lnTo>
                  <a:pt x="11233499" y="2095244"/>
                </a:lnTo>
                <a:cubicBezTo>
                  <a:pt x="11216062" y="2092910"/>
                  <a:pt x="11212363" y="2094985"/>
                  <a:pt x="11214477" y="2106658"/>
                </a:cubicBezTo>
                <a:cubicBezTo>
                  <a:pt x="11217647" y="2117554"/>
                  <a:pt x="11227686" y="2121185"/>
                  <a:pt x="11253049" y="2120407"/>
                </a:cubicBezTo>
                <a:cubicBezTo>
                  <a:pt x="11272071" y="2120407"/>
                  <a:pt x="11286866" y="2123260"/>
                  <a:pt x="11287922" y="2126892"/>
                </a:cubicBezTo>
                <a:cubicBezTo>
                  <a:pt x="11287922" y="2131302"/>
                  <a:pt x="11282110" y="2133377"/>
                  <a:pt x="11274184" y="2132080"/>
                </a:cubicBezTo>
                <a:cubicBezTo>
                  <a:pt x="11265730" y="2130524"/>
                  <a:pt x="11248293" y="2134156"/>
                  <a:pt x="11235084" y="2139084"/>
                </a:cubicBezTo>
                <a:cubicBezTo>
                  <a:pt x="11215533" y="2146348"/>
                  <a:pt x="11203909" y="2144532"/>
                  <a:pt x="11171677" y="2128448"/>
                </a:cubicBezTo>
                <a:cubicBezTo>
                  <a:pt x="11134690" y="2109512"/>
                  <a:pt x="11123594" y="2107956"/>
                  <a:pt x="11020030" y="2112884"/>
                </a:cubicBezTo>
                <a:cubicBezTo>
                  <a:pt x="10958737" y="2115219"/>
                  <a:pt x="10913296" y="2115997"/>
                  <a:pt x="10919108" y="2112884"/>
                </a:cubicBezTo>
                <a:cubicBezTo>
                  <a:pt x="10937073" y="2105102"/>
                  <a:pt x="10927562" y="2093429"/>
                  <a:pt x="10905370" y="2095504"/>
                </a:cubicBezTo>
                <a:cubicBezTo>
                  <a:pt x="10892689" y="2096282"/>
                  <a:pt x="10848304" y="2094726"/>
                  <a:pt x="10807090" y="2091094"/>
                </a:cubicBezTo>
                <a:cubicBezTo>
                  <a:pt x="10737871" y="2084609"/>
                  <a:pt x="10727303" y="2086425"/>
                  <a:pt x="10702998" y="2099395"/>
                </a:cubicBezTo>
                <a:cubicBezTo>
                  <a:pt x="10669181" y="2119110"/>
                  <a:pt x="10588866" y="2141938"/>
                  <a:pt x="10543425" y="2146348"/>
                </a:cubicBezTo>
                <a:cubicBezTo>
                  <a:pt x="10525459" y="2147645"/>
                  <a:pt x="10507494" y="2153092"/>
                  <a:pt x="10505381" y="2157502"/>
                </a:cubicBezTo>
                <a:cubicBezTo>
                  <a:pt x="10500625" y="2169176"/>
                  <a:pt x="10629552" y="2151536"/>
                  <a:pt x="10672351" y="2135712"/>
                </a:cubicBezTo>
                <a:cubicBezTo>
                  <a:pt x="10692430" y="2128448"/>
                  <a:pt x="10709867" y="2123779"/>
                  <a:pt x="10711980" y="2125336"/>
                </a:cubicBezTo>
                <a:cubicBezTo>
                  <a:pt x="10714622" y="2127411"/>
                  <a:pt x="10706168" y="2133637"/>
                  <a:pt x="10693487" y="2138047"/>
                </a:cubicBezTo>
                <a:cubicBezTo>
                  <a:pt x="10680805" y="2142456"/>
                  <a:pt x="10663369" y="2151795"/>
                  <a:pt x="10654914" y="2159058"/>
                </a:cubicBezTo>
                <a:cubicBezTo>
                  <a:pt x="10641176" y="2171251"/>
                  <a:pt x="10647517" y="2171251"/>
                  <a:pt x="10705640" y="2161912"/>
                </a:cubicBezTo>
                <a:cubicBezTo>
                  <a:pt x="10743155" y="2155946"/>
                  <a:pt x="10760592" y="2155168"/>
                  <a:pt x="10746854" y="2160096"/>
                </a:cubicBezTo>
                <a:lnTo>
                  <a:pt x="10722020" y="2168916"/>
                </a:lnTo>
                <a:lnTo>
                  <a:pt x="10760592" y="2176439"/>
                </a:lnTo>
                <a:cubicBezTo>
                  <a:pt x="10781727" y="2180849"/>
                  <a:pt x="10816072" y="2180070"/>
                  <a:pt x="10836680" y="2175661"/>
                </a:cubicBezTo>
                <a:cubicBezTo>
                  <a:pt x="10863099" y="2169954"/>
                  <a:pt x="10876309" y="2170213"/>
                  <a:pt x="10878951" y="2176958"/>
                </a:cubicBezTo>
                <a:cubicBezTo>
                  <a:pt x="10882121" y="2182665"/>
                  <a:pt x="10900614" y="2184999"/>
                  <a:pt x="10929676" y="2182146"/>
                </a:cubicBezTo>
                <a:cubicBezTo>
                  <a:pt x="10955038" y="2179033"/>
                  <a:pt x="10971947" y="2180849"/>
                  <a:pt x="10966663" y="2184480"/>
                </a:cubicBezTo>
                <a:cubicBezTo>
                  <a:pt x="10960851" y="2188890"/>
                  <a:pt x="10972475" y="2190966"/>
                  <a:pt x="10993082" y="2188890"/>
                </a:cubicBezTo>
                <a:cubicBezTo>
                  <a:pt x="11012633" y="2187334"/>
                  <a:pt x="11050677" y="2189928"/>
                  <a:pt x="11076568" y="2195116"/>
                </a:cubicBezTo>
                <a:cubicBezTo>
                  <a:pt x="11113026" y="2202380"/>
                  <a:pt x="11139446" y="2201601"/>
                  <a:pt x="11197568" y="2191484"/>
                </a:cubicBezTo>
                <a:cubicBezTo>
                  <a:pt x="11238254" y="2184221"/>
                  <a:pt x="11301132" y="2174104"/>
                  <a:pt x="11337591" y="2169694"/>
                </a:cubicBezTo>
                <a:lnTo>
                  <a:pt x="11403111" y="2160874"/>
                </a:lnTo>
                <a:lnTo>
                  <a:pt x="11348159" y="2195116"/>
                </a:lnTo>
                <a:cubicBezTo>
                  <a:pt x="11300075" y="2224948"/>
                  <a:pt x="11287922" y="2229358"/>
                  <a:pt x="11255162" y="2227282"/>
                </a:cubicBezTo>
                <a:cubicBezTo>
                  <a:pt x="11235084" y="2226504"/>
                  <a:pt x="11202852" y="2225726"/>
                  <a:pt x="11184359" y="2226504"/>
                </a:cubicBezTo>
                <a:cubicBezTo>
                  <a:pt x="11166393" y="2227282"/>
                  <a:pt x="11140502" y="2226245"/>
                  <a:pt x="11126764" y="2224948"/>
                </a:cubicBezTo>
                <a:cubicBezTo>
                  <a:pt x="11111969" y="2222613"/>
                  <a:pt x="11105629" y="2222613"/>
                  <a:pt x="11111969" y="2224948"/>
                </a:cubicBezTo>
                <a:cubicBezTo>
                  <a:pt x="11127821" y="2231433"/>
                  <a:pt x="11105629" y="2254780"/>
                  <a:pt x="11080266" y="2257114"/>
                </a:cubicBezTo>
                <a:cubicBezTo>
                  <a:pt x="11068642" y="2258412"/>
                  <a:pt x="11029013" y="2256336"/>
                  <a:pt x="10992554" y="2251926"/>
                </a:cubicBezTo>
                <a:cubicBezTo>
                  <a:pt x="10932318" y="2245441"/>
                  <a:pt x="10923335" y="2245960"/>
                  <a:pt x="10901671" y="2259708"/>
                </a:cubicBezTo>
                <a:cubicBezTo>
                  <a:pt x="10888462" y="2267750"/>
                  <a:pt x="10876837" y="2271382"/>
                  <a:pt x="10876837" y="2266972"/>
                </a:cubicBezTo>
                <a:cubicBezTo>
                  <a:pt x="10876309" y="2262562"/>
                  <a:pt x="10869440" y="2259968"/>
                  <a:pt x="10861514" y="2260487"/>
                </a:cubicBezTo>
                <a:cubicBezTo>
                  <a:pt x="10849361" y="2262043"/>
                  <a:pt x="10849361" y="2260746"/>
                  <a:pt x="10858872" y="2253483"/>
                </a:cubicBezTo>
                <a:cubicBezTo>
                  <a:pt x="10877365" y="2238178"/>
                  <a:pt x="10862571" y="2235065"/>
                  <a:pt x="10832452" y="2247516"/>
                </a:cubicBezTo>
                <a:cubicBezTo>
                  <a:pt x="10801278" y="2259968"/>
                  <a:pt x="10659141" y="2291616"/>
                  <a:pt x="10609473" y="2296026"/>
                </a:cubicBezTo>
                <a:cubicBezTo>
                  <a:pt x="10591508" y="2298101"/>
                  <a:pt x="10559805" y="2298360"/>
                  <a:pt x="10539197" y="2297582"/>
                </a:cubicBezTo>
                <a:cubicBezTo>
                  <a:pt x="10492699" y="2294728"/>
                  <a:pt x="10392834" y="2312887"/>
                  <a:pt x="10409214" y="2320928"/>
                </a:cubicBezTo>
                <a:cubicBezTo>
                  <a:pt x="10417668" y="2325338"/>
                  <a:pt x="10415555" y="2329489"/>
                  <a:pt x="10401288" y="2337530"/>
                </a:cubicBezTo>
                <a:cubicBezTo>
                  <a:pt x="10382795" y="2347647"/>
                  <a:pt x="10383852" y="2348685"/>
                  <a:pt x="10409743" y="2342718"/>
                </a:cubicBezTo>
                <a:lnTo>
                  <a:pt x="10438275" y="2335974"/>
                </a:lnTo>
                <a:lnTo>
                  <a:pt x="10415026" y="2349982"/>
                </a:lnTo>
                <a:cubicBezTo>
                  <a:pt x="10401817" y="2357246"/>
                  <a:pt x="10382795" y="2364250"/>
                  <a:pt x="10372755" y="2365806"/>
                </a:cubicBezTo>
                <a:cubicBezTo>
                  <a:pt x="10361659" y="2367362"/>
                  <a:pt x="10354790" y="2373328"/>
                  <a:pt x="10355319" y="2380592"/>
                </a:cubicBezTo>
                <a:cubicBezTo>
                  <a:pt x="10355319" y="2387856"/>
                  <a:pt x="10346336" y="2398491"/>
                  <a:pt x="10334183" y="2404976"/>
                </a:cubicBezTo>
                <a:cubicBezTo>
                  <a:pt x="10315690" y="2415352"/>
                  <a:pt x="10315690" y="2417428"/>
                  <a:pt x="10328371" y="2418984"/>
                </a:cubicBezTo>
                <a:cubicBezTo>
                  <a:pt x="10337353" y="2420541"/>
                  <a:pt x="10347393" y="2416909"/>
                  <a:pt x="10352148" y="2411721"/>
                </a:cubicBezTo>
                <a:cubicBezTo>
                  <a:pt x="10356904" y="2406014"/>
                  <a:pt x="10367472" y="2400566"/>
                  <a:pt x="10376982" y="2399788"/>
                </a:cubicBezTo>
                <a:cubicBezTo>
                  <a:pt x="10391249" y="2398491"/>
                  <a:pt x="10392306" y="2400048"/>
                  <a:pt x="10382795" y="2408608"/>
                </a:cubicBezTo>
                <a:cubicBezTo>
                  <a:pt x="10374341" y="2415871"/>
                  <a:pt x="10388607" y="2415871"/>
                  <a:pt x="10434577" y="2407830"/>
                </a:cubicBezTo>
                <a:cubicBezTo>
                  <a:pt x="10498512" y="2396935"/>
                  <a:pt x="10522289" y="2404976"/>
                  <a:pt x="10473149" y="2420022"/>
                </a:cubicBezTo>
                <a:cubicBezTo>
                  <a:pt x="10458354" y="2425210"/>
                  <a:pt x="10442503" y="2433252"/>
                  <a:pt x="10437219" y="2438440"/>
                </a:cubicBezTo>
                <a:cubicBezTo>
                  <a:pt x="10431935" y="2443368"/>
                  <a:pt x="10410799" y="2446741"/>
                  <a:pt x="10388079" y="2445962"/>
                </a:cubicBezTo>
                <a:cubicBezTo>
                  <a:pt x="10355319" y="2444406"/>
                  <a:pt x="10341581" y="2448816"/>
                  <a:pt x="10309349" y="2469828"/>
                </a:cubicBezTo>
                <a:lnTo>
                  <a:pt x="10269720" y="2496028"/>
                </a:lnTo>
                <a:lnTo>
                  <a:pt x="10306707" y="2487208"/>
                </a:lnTo>
                <a:cubicBezTo>
                  <a:pt x="10338410" y="2479945"/>
                  <a:pt x="10341052" y="2480723"/>
                  <a:pt x="10329956" y="2492396"/>
                </a:cubicBezTo>
                <a:cubicBezTo>
                  <a:pt x="10316746" y="2504070"/>
                  <a:pt x="10317275" y="2505367"/>
                  <a:pt x="10339467" y="2507442"/>
                </a:cubicBezTo>
                <a:cubicBezTo>
                  <a:pt x="10369585" y="2510296"/>
                  <a:pt x="10415555" y="2497844"/>
                  <a:pt x="10436690" y="2480464"/>
                </a:cubicBezTo>
                <a:cubicBezTo>
                  <a:pt x="10448315" y="2471644"/>
                  <a:pt x="10454655" y="2469568"/>
                  <a:pt x="10454655" y="2476054"/>
                </a:cubicBezTo>
                <a:cubicBezTo>
                  <a:pt x="10456241" y="2490580"/>
                  <a:pt x="10476848" y="2485133"/>
                  <a:pt x="10490586" y="2466974"/>
                </a:cubicBezTo>
                <a:cubicBezTo>
                  <a:pt x="10508023" y="2443109"/>
                  <a:pt x="10505909" y="2439996"/>
                  <a:pt x="10471035" y="2439218"/>
                </a:cubicBezTo>
                <a:lnTo>
                  <a:pt x="10439861" y="2439218"/>
                </a:lnTo>
                <a:lnTo>
                  <a:pt x="10472092" y="2434030"/>
                </a:lnTo>
                <a:cubicBezTo>
                  <a:pt x="10491114" y="2431954"/>
                  <a:pt x="10510136" y="2424691"/>
                  <a:pt x="10514892" y="2418984"/>
                </a:cubicBezTo>
                <a:cubicBezTo>
                  <a:pt x="10522289" y="2409646"/>
                  <a:pt x="10525988" y="2409386"/>
                  <a:pt x="10532328" y="2418206"/>
                </a:cubicBezTo>
                <a:cubicBezTo>
                  <a:pt x="10538141" y="2425470"/>
                  <a:pt x="10549765" y="2426248"/>
                  <a:pt x="10576185" y="2419762"/>
                </a:cubicBezTo>
                <a:cubicBezTo>
                  <a:pt x="10595735" y="2415352"/>
                  <a:pt x="10628495" y="2407830"/>
                  <a:pt x="10649630" y="2404198"/>
                </a:cubicBezTo>
                <a:cubicBezTo>
                  <a:pt x="10669709" y="2400566"/>
                  <a:pt x="10698770" y="2390450"/>
                  <a:pt x="10713565" y="2382408"/>
                </a:cubicBezTo>
                <a:cubicBezTo>
                  <a:pt x="10751081" y="2360618"/>
                  <a:pt x="10773273" y="2354911"/>
                  <a:pt x="10787011" y="2362174"/>
                </a:cubicBezTo>
                <a:cubicBezTo>
                  <a:pt x="10794937" y="2366584"/>
                  <a:pt x="10791767" y="2368659"/>
                  <a:pt x="10776443" y="2370216"/>
                </a:cubicBezTo>
                <a:cubicBezTo>
                  <a:pt x="10764291" y="2371513"/>
                  <a:pt x="10751609" y="2376442"/>
                  <a:pt x="10749496" y="2381630"/>
                </a:cubicBezTo>
                <a:cubicBezTo>
                  <a:pt x="10747382" y="2386040"/>
                  <a:pt x="10751081" y="2389931"/>
                  <a:pt x="10758478" y="2389152"/>
                </a:cubicBezTo>
                <a:cubicBezTo>
                  <a:pt x="10765347" y="2388374"/>
                  <a:pt x="10769046" y="2392784"/>
                  <a:pt x="10766932" y="2401604"/>
                </a:cubicBezTo>
                <a:cubicBezTo>
                  <a:pt x="10764819" y="2408089"/>
                  <a:pt x="10760063" y="2414574"/>
                  <a:pt x="10755308" y="2415352"/>
                </a:cubicBezTo>
                <a:cubicBezTo>
                  <a:pt x="10751081" y="2415352"/>
                  <a:pt x="10750024" y="2411721"/>
                  <a:pt x="10752138" y="2406533"/>
                </a:cubicBezTo>
                <a:cubicBezTo>
                  <a:pt x="10754780" y="2402382"/>
                  <a:pt x="10752666" y="2398750"/>
                  <a:pt x="10748439" y="2398750"/>
                </a:cubicBezTo>
                <a:cubicBezTo>
                  <a:pt x="10744212" y="2399529"/>
                  <a:pt x="10739456" y="2403160"/>
                  <a:pt x="10737871" y="2407570"/>
                </a:cubicBezTo>
                <a:cubicBezTo>
                  <a:pt x="10735229" y="2419762"/>
                  <a:pt x="10643290" y="2437662"/>
                  <a:pt x="10641705" y="2425988"/>
                </a:cubicBezTo>
                <a:cubicBezTo>
                  <a:pt x="10641705" y="2420281"/>
                  <a:pt x="10637478" y="2418984"/>
                  <a:pt x="10632722" y="2422616"/>
                </a:cubicBezTo>
                <a:cubicBezTo>
                  <a:pt x="10628495" y="2426248"/>
                  <a:pt x="10613172" y="2431954"/>
                  <a:pt x="10598905" y="2435586"/>
                </a:cubicBezTo>
                <a:cubicBezTo>
                  <a:pt x="10584110" y="2439218"/>
                  <a:pt x="10552936" y="2453485"/>
                  <a:pt x="10529158" y="2467493"/>
                </a:cubicBezTo>
                <a:cubicBezTo>
                  <a:pt x="10505909" y="2482020"/>
                  <a:pt x="10480546" y="2495250"/>
                  <a:pt x="10473677" y="2496806"/>
                </a:cubicBezTo>
                <a:cubicBezTo>
                  <a:pt x="10452014" y="2501216"/>
                  <a:pt x="10404459" y="2532345"/>
                  <a:pt x="10421367" y="2530788"/>
                </a:cubicBezTo>
                <a:cubicBezTo>
                  <a:pt x="10438275" y="2530270"/>
                  <a:pt x="10487944" y="2559064"/>
                  <a:pt x="10472092" y="2560620"/>
                </a:cubicBezTo>
                <a:cubicBezTo>
                  <a:pt x="10467337" y="2560620"/>
                  <a:pt x="10463638" y="2565030"/>
                  <a:pt x="10463638" y="2569440"/>
                </a:cubicBezTo>
                <a:cubicBezTo>
                  <a:pt x="10464166" y="2574369"/>
                  <a:pt x="10492699" y="2573072"/>
                  <a:pt x="10538669" y="2565808"/>
                </a:cubicBezTo>
                <a:cubicBezTo>
                  <a:pt x="10599962" y="2555692"/>
                  <a:pt x="10611587" y="2555692"/>
                  <a:pt x="10608945" y="2565808"/>
                </a:cubicBezTo>
                <a:cubicBezTo>
                  <a:pt x="10606303" y="2573850"/>
                  <a:pt x="10593621" y="2579298"/>
                  <a:pt x="10574599" y="2580854"/>
                </a:cubicBezTo>
                <a:cubicBezTo>
                  <a:pt x="10545010" y="2583708"/>
                  <a:pt x="10439332" y="2604720"/>
                  <a:pt x="10436690" y="2609129"/>
                </a:cubicBezTo>
                <a:cubicBezTo>
                  <a:pt x="10435634" y="2609908"/>
                  <a:pt x="10438804" y="2615614"/>
                  <a:pt x="10443031" y="2621322"/>
                </a:cubicBezTo>
                <a:cubicBezTo>
                  <a:pt x="10447786" y="2627807"/>
                  <a:pt x="10454655" y="2629622"/>
                  <a:pt x="10461524" y="2624434"/>
                </a:cubicBezTo>
                <a:cubicBezTo>
                  <a:pt x="10467337" y="2619506"/>
                  <a:pt x="10481075" y="2616652"/>
                  <a:pt x="10492171" y="2616652"/>
                </a:cubicBezTo>
                <a:cubicBezTo>
                  <a:pt x="10502739" y="2617430"/>
                  <a:pt x="10513835" y="2613020"/>
                  <a:pt x="10516477" y="2607832"/>
                </a:cubicBezTo>
                <a:cubicBezTo>
                  <a:pt x="10519647" y="2602126"/>
                  <a:pt x="10528101" y="2599012"/>
                  <a:pt x="10535499" y="2601866"/>
                </a:cubicBezTo>
                <a:cubicBezTo>
                  <a:pt x="10543425" y="2604201"/>
                  <a:pt x="10548708" y="2608870"/>
                  <a:pt x="10546595" y="2612502"/>
                </a:cubicBezTo>
                <a:cubicBezTo>
                  <a:pt x="10541839" y="2621322"/>
                  <a:pt x="10567730" y="2624434"/>
                  <a:pt x="10646460" y="2624434"/>
                </a:cubicBezTo>
                <a:cubicBezTo>
                  <a:pt x="10679749" y="2625212"/>
                  <a:pt x="10699299" y="2628066"/>
                  <a:pt x="10693487" y="2632476"/>
                </a:cubicBezTo>
                <a:cubicBezTo>
                  <a:pt x="10676050" y="2646224"/>
                  <a:pt x="10558219" y="2642593"/>
                  <a:pt x="10547123" y="2628844"/>
                </a:cubicBezTo>
                <a:cubicBezTo>
                  <a:pt x="10544481" y="2624434"/>
                  <a:pt x="10534970" y="2622100"/>
                  <a:pt x="10525459" y="2622878"/>
                </a:cubicBezTo>
                <a:cubicBezTo>
                  <a:pt x="10516477" y="2623656"/>
                  <a:pt x="10511193" y="2628066"/>
                  <a:pt x="10514363" y="2631698"/>
                </a:cubicBezTo>
                <a:cubicBezTo>
                  <a:pt x="10522817" y="2644149"/>
                  <a:pt x="10494285" y="2649338"/>
                  <a:pt x="10462053" y="2642074"/>
                </a:cubicBezTo>
                <a:cubicBezTo>
                  <a:pt x="10422424" y="2632476"/>
                  <a:pt x="10333655" y="2637405"/>
                  <a:pt x="10341581" y="2648300"/>
                </a:cubicBezTo>
                <a:cubicBezTo>
                  <a:pt x="10345279" y="2653488"/>
                  <a:pt x="10340524" y="2657898"/>
                  <a:pt x="10330484" y="2658676"/>
                </a:cubicBezTo>
                <a:cubicBezTo>
                  <a:pt x="10320445" y="2659454"/>
                  <a:pt x="10315161" y="2663864"/>
                  <a:pt x="10318860" y="2668274"/>
                </a:cubicBezTo>
                <a:cubicBezTo>
                  <a:pt x="10322559" y="2673203"/>
                  <a:pt x="10353733" y="2671646"/>
                  <a:pt x="10397590" y="2665680"/>
                </a:cubicBezTo>
                <a:cubicBezTo>
                  <a:pt x="10445673" y="2658417"/>
                  <a:pt x="10471564" y="2658417"/>
                  <a:pt x="10474734" y="2664124"/>
                </a:cubicBezTo>
                <a:cubicBezTo>
                  <a:pt x="10479490" y="2676575"/>
                  <a:pt x="10574599" y="2672944"/>
                  <a:pt x="10594678" y="2659973"/>
                </a:cubicBezTo>
                <a:cubicBezTo>
                  <a:pt x="10608416" y="2650375"/>
                  <a:pt x="10611058" y="2651153"/>
                  <a:pt x="10611058" y="2665680"/>
                </a:cubicBezTo>
                <a:cubicBezTo>
                  <a:pt x="10611587" y="2680985"/>
                  <a:pt x="10592036" y="2690583"/>
                  <a:pt x="10564032" y="2688508"/>
                </a:cubicBezTo>
                <a:cubicBezTo>
                  <a:pt x="10560333" y="2688508"/>
                  <a:pt x="10558219" y="2694734"/>
                  <a:pt x="10558748" y="2703554"/>
                </a:cubicBezTo>
                <a:cubicBezTo>
                  <a:pt x="10560333" y="2720156"/>
                  <a:pt x="10566674" y="2721193"/>
                  <a:pt x="10642761" y="2713930"/>
                </a:cubicBezTo>
                <a:cubicBezTo>
                  <a:pt x="10666539" y="2711595"/>
                  <a:pt x="10676050" y="2713152"/>
                  <a:pt x="10669181" y="2718858"/>
                </a:cubicBezTo>
                <a:cubicBezTo>
                  <a:pt x="10652801" y="2732088"/>
                  <a:pt x="10674465" y="2734942"/>
                  <a:pt x="10723076" y="2726900"/>
                </a:cubicBezTo>
                <a:lnTo>
                  <a:pt x="10764291" y="2720156"/>
                </a:lnTo>
                <a:lnTo>
                  <a:pt x="10720434" y="2733385"/>
                </a:lnTo>
                <a:cubicBezTo>
                  <a:pt x="10663897" y="2749987"/>
                  <a:pt x="10678163" y="2763217"/>
                  <a:pt x="10748439" y="2759585"/>
                </a:cubicBezTo>
                <a:cubicBezTo>
                  <a:pt x="10808675" y="2756472"/>
                  <a:pt x="10996781" y="2759066"/>
                  <a:pt x="10993611" y="2762698"/>
                </a:cubicBezTo>
                <a:cubicBezTo>
                  <a:pt x="10992026" y="2763995"/>
                  <a:pt x="10970890" y="2770480"/>
                  <a:pt x="10944999" y="2776966"/>
                </a:cubicBezTo>
                <a:cubicBezTo>
                  <a:pt x="10908012" y="2786304"/>
                  <a:pt x="10873138" y="2787082"/>
                  <a:pt x="10774858" y="2779819"/>
                </a:cubicBezTo>
                <a:cubicBezTo>
                  <a:pt x="10607888" y="2767368"/>
                  <a:pt x="10520176" y="2774890"/>
                  <a:pt x="10484245" y="2803166"/>
                </a:cubicBezTo>
                <a:cubicBezTo>
                  <a:pt x="10469450" y="2814839"/>
                  <a:pt x="10447786" y="2829106"/>
                  <a:pt x="10436162" y="2835592"/>
                </a:cubicBezTo>
                <a:cubicBezTo>
                  <a:pt x="10423481" y="2842077"/>
                  <a:pt x="10413970" y="2850378"/>
                  <a:pt x="10413970" y="2854009"/>
                </a:cubicBezTo>
                <a:cubicBezTo>
                  <a:pt x="10415026" y="2857641"/>
                  <a:pt x="10390721" y="2863867"/>
                  <a:pt x="10361131" y="2869833"/>
                </a:cubicBezTo>
                <a:cubicBezTo>
                  <a:pt x="10309349" y="2878394"/>
                  <a:pt x="10293497" y="2886176"/>
                  <a:pt x="10304065" y="2894736"/>
                </a:cubicBezTo>
                <a:cubicBezTo>
                  <a:pt x="10306707" y="2897071"/>
                  <a:pt x="10343694" y="2898887"/>
                  <a:pt x="10385437" y="2899665"/>
                </a:cubicBezTo>
                <a:cubicBezTo>
                  <a:pt x="10468394" y="2900184"/>
                  <a:pt x="10496398" y="2906928"/>
                  <a:pt x="10436162" y="2910560"/>
                </a:cubicBezTo>
                <a:cubicBezTo>
                  <a:pt x="10374869" y="2914192"/>
                  <a:pt x="10231148" y="2941170"/>
                  <a:pt x="10226920" y="2949212"/>
                </a:cubicBezTo>
                <a:cubicBezTo>
                  <a:pt x="10225335" y="2953622"/>
                  <a:pt x="10241187" y="2955697"/>
                  <a:pt x="10262851" y="2953622"/>
                </a:cubicBezTo>
                <a:cubicBezTo>
                  <a:pt x="10314104" y="2949990"/>
                  <a:pt x="10288742" y="2965554"/>
                  <a:pt x="10235375" y="2972299"/>
                </a:cubicBezTo>
                <a:cubicBezTo>
                  <a:pt x="10202086" y="2975930"/>
                  <a:pt x="10154003" y="3007059"/>
                  <a:pt x="10162457" y="3020289"/>
                </a:cubicBezTo>
                <a:cubicBezTo>
                  <a:pt x="10163514" y="3023142"/>
                  <a:pt x="10158230" y="3028590"/>
                  <a:pt x="10150304" y="3032222"/>
                </a:cubicBezTo>
                <a:cubicBezTo>
                  <a:pt x="10136038" y="3039485"/>
                  <a:pt x="10234318" y="3044154"/>
                  <a:pt x="10273419" y="3038448"/>
                </a:cubicBezTo>
                <a:cubicBezTo>
                  <a:pt x="10286628" y="3036891"/>
                  <a:pt x="10282401" y="3040004"/>
                  <a:pt x="10262851" y="3048046"/>
                </a:cubicBezTo>
                <a:cubicBezTo>
                  <a:pt x="10239602" y="3056606"/>
                  <a:pt x="10223750" y="3058162"/>
                  <a:pt x="10198916" y="3052456"/>
                </a:cubicBezTo>
                <a:cubicBezTo>
                  <a:pt x="10171440" y="3045711"/>
                  <a:pt x="10165099" y="3046489"/>
                  <a:pt x="10154531" y="3059460"/>
                </a:cubicBezTo>
                <a:cubicBezTo>
                  <a:pt x="10144492" y="3071911"/>
                  <a:pt x="10128112" y="3075024"/>
                  <a:pt x="10045684" y="3078656"/>
                </a:cubicBezTo>
                <a:cubicBezTo>
                  <a:pt x="9976465" y="3082287"/>
                  <a:pt x="9952687" y="3085141"/>
                  <a:pt x="9962198" y="3090848"/>
                </a:cubicBezTo>
                <a:cubicBezTo>
                  <a:pt x="9969596" y="3095258"/>
                  <a:pt x="9986504" y="3097852"/>
                  <a:pt x="10000242" y="3097074"/>
                </a:cubicBezTo>
                <a:lnTo>
                  <a:pt x="10025076" y="3096036"/>
                </a:lnTo>
                <a:lnTo>
                  <a:pt x="10001299" y="3109525"/>
                </a:lnTo>
                <a:cubicBezTo>
                  <a:pt x="9978050" y="3122496"/>
                  <a:pt x="9979635" y="3123274"/>
                  <a:pt x="10034587" y="3118345"/>
                </a:cubicBezTo>
                <a:cubicBezTo>
                  <a:pt x="10074216" y="3114713"/>
                  <a:pt x="10089011" y="3111082"/>
                  <a:pt x="10080029" y="3105893"/>
                </a:cubicBezTo>
                <a:cubicBezTo>
                  <a:pt x="10058893" y="3094998"/>
                  <a:pt x="10075802" y="3086957"/>
                  <a:pt x="10103806" y="3093701"/>
                </a:cubicBezTo>
                <a:cubicBezTo>
                  <a:pt x="10118601" y="3097852"/>
                  <a:pt x="10140265" y="3098889"/>
                  <a:pt x="10151889" y="3096036"/>
                </a:cubicBezTo>
                <a:cubicBezTo>
                  <a:pt x="10164042" y="3093182"/>
                  <a:pt x="10167741" y="3093182"/>
                  <a:pt x="10160872" y="3096036"/>
                </a:cubicBezTo>
                <a:cubicBezTo>
                  <a:pt x="10153475" y="3098889"/>
                  <a:pt x="10146077" y="3106153"/>
                  <a:pt x="10143964" y="3113416"/>
                </a:cubicBezTo>
                <a:cubicBezTo>
                  <a:pt x="10141850" y="3122236"/>
                  <a:pt x="10147134" y="3124830"/>
                  <a:pt x="10162986" y="3123274"/>
                </a:cubicBezTo>
                <a:cubicBezTo>
                  <a:pt x="10178309" y="3122755"/>
                  <a:pt x="10182008" y="3124311"/>
                  <a:pt x="10175138" y="3130018"/>
                </a:cubicBezTo>
                <a:cubicBezTo>
                  <a:pt x="10168798" y="3134428"/>
                  <a:pt x="10187291" y="3136763"/>
                  <a:pt x="10221108" y="3134428"/>
                </a:cubicBezTo>
                <a:cubicBezTo>
                  <a:pt x="10252283" y="3132353"/>
                  <a:pt x="10290855" y="3132094"/>
                  <a:pt x="10306707" y="3134947"/>
                </a:cubicBezTo>
                <a:cubicBezTo>
                  <a:pt x="10328371" y="3138578"/>
                  <a:pt x="10319917" y="3140135"/>
                  <a:pt x="10273947" y="3141692"/>
                </a:cubicBezTo>
                <a:cubicBezTo>
                  <a:pt x="10224807" y="3142470"/>
                  <a:pt x="10208427" y="3145323"/>
                  <a:pt x="10199973" y="3156218"/>
                </a:cubicBezTo>
                <a:cubicBezTo>
                  <a:pt x="10188877" y="3170226"/>
                  <a:pt x="10118601" y="3188904"/>
                  <a:pt x="10124413" y="3176452"/>
                </a:cubicBezTo>
                <a:cubicBezTo>
                  <a:pt x="10126527" y="3173598"/>
                  <a:pt x="10120715" y="3169448"/>
                  <a:pt x="10112789" y="3168670"/>
                </a:cubicBezTo>
                <a:cubicBezTo>
                  <a:pt x="10104863" y="3167113"/>
                  <a:pt x="10112260" y="3166335"/>
                  <a:pt x="10128640" y="3166335"/>
                </a:cubicBezTo>
                <a:cubicBezTo>
                  <a:pt x="10145549" y="3166335"/>
                  <a:pt x="10161400" y="3161925"/>
                  <a:pt x="10164042" y="3156737"/>
                </a:cubicBezTo>
                <a:cubicBezTo>
                  <a:pt x="10173553" y="3137022"/>
                  <a:pt x="9971181" y="3187347"/>
                  <a:pt x="9912002" y="3219514"/>
                </a:cubicBezTo>
                <a:cubicBezTo>
                  <a:pt x="9896678" y="3228074"/>
                  <a:pt x="9871316" y="3236116"/>
                  <a:pt x="9855464" y="3237672"/>
                </a:cubicBezTo>
                <a:cubicBezTo>
                  <a:pt x="9838556" y="3239228"/>
                  <a:pt x="9826403" y="3244157"/>
                  <a:pt x="9826403" y="3248308"/>
                </a:cubicBezTo>
                <a:cubicBezTo>
                  <a:pt x="9826931" y="3252718"/>
                  <a:pt x="9812136" y="3258684"/>
                  <a:pt x="9793114" y="3262316"/>
                </a:cubicBezTo>
                <a:cubicBezTo>
                  <a:pt x="9755599" y="3268022"/>
                  <a:pt x="9749787" y="3283846"/>
                  <a:pt x="9784132" y="3284624"/>
                </a:cubicBezTo>
                <a:cubicBezTo>
                  <a:pt x="9795756" y="3285144"/>
                  <a:pt x="9805267" y="3288775"/>
                  <a:pt x="9806324" y="3293185"/>
                </a:cubicBezTo>
                <a:cubicBezTo>
                  <a:pt x="9806324" y="3299152"/>
                  <a:pt x="9811608" y="3298632"/>
                  <a:pt x="9821119" y="3292148"/>
                </a:cubicBezTo>
                <a:cubicBezTo>
                  <a:pt x="9830101" y="3286181"/>
                  <a:pt x="9862861" y="3276842"/>
                  <a:pt x="9894565" y="3271136"/>
                </a:cubicBezTo>
                <a:cubicBezTo>
                  <a:pt x="9925740" y="3265169"/>
                  <a:pt x="9950045" y="3257128"/>
                  <a:pt x="9947932" y="3254274"/>
                </a:cubicBezTo>
                <a:cubicBezTo>
                  <a:pt x="9945818" y="3250642"/>
                  <a:pt x="9963255" y="3244676"/>
                  <a:pt x="9986504" y="3239747"/>
                </a:cubicBezTo>
                <a:cubicBezTo>
                  <a:pt x="10011867" y="3234559"/>
                  <a:pt x="10031417" y="3234559"/>
                  <a:pt x="10034587" y="3239747"/>
                </a:cubicBezTo>
                <a:cubicBezTo>
                  <a:pt x="10039343" y="3244676"/>
                  <a:pt x="10061535" y="3244157"/>
                  <a:pt x="10094824" y="3237672"/>
                </a:cubicBezTo>
                <a:cubicBezTo>
                  <a:pt x="10141322" y="3228852"/>
                  <a:pt x="10147662" y="3229630"/>
                  <a:pt x="10144492" y="3241304"/>
                </a:cubicBezTo>
                <a:cubicBezTo>
                  <a:pt x="10141850" y="3252977"/>
                  <a:pt x="10126527" y="3255571"/>
                  <a:pt x="10057308" y="3259981"/>
                </a:cubicBezTo>
                <a:cubicBezTo>
                  <a:pt x="10011867" y="3262834"/>
                  <a:pt x="9968539" y="3268801"/>
                  <a:pt x="9961670" y="3271914"/>
                </a:cubicBezTo>
                <a:cubicBezTo>
                  <a:pt x="9955329" y="3275546"/>
                  <a:pt x="9938949" y="3283068"/>
                  <a:pt x="9926268" y="3288775"/>
                </a:cubicBezTo>
                <a:cubicBezTo>
                  <a:pt x="9906718" y="3298373"/>
                  <a:pt x="9915700" y="3298632"/>
                  <a:pt x="9977522" y="3291369"/>
                </a:cubicBezTo>
                <a:cubicBezTo>
                  <a:pt x="10029832" y="3285403"/>
                  <a:pt x="10056780" y="3285403"/>
                  <a:pt x="10064706" y="3292148"/>
                </a:cubicBezTo>
                <a:cubicBezTo>
                  <a:pt x="10073160" y="3299411"/>
                  <a:pt x="10067347" y="3302264"/>
                  <a:pt x="10034587" y="3305896"/>
                </a:cubicBezTo>
                <a:lnTo>
                  <a:pt x="9994430" y="3309528"/>
                </a:lnTo>
                <a:lnTo>
                  <a:pt x="10025076" y="3319385"/>
                </a:lnTo>
                <a:cubicBezTo>
                  <a:pt x="10040928" y="3325352"/>
                  <a:pt x="10066291" y="3330540"/>
                  <a:pt x="10080029" y="3331318"/>
                </a:cubicBezTo>
                <a:cubicBezTo>
                  <a:pt x="10094824" y="3332096"/>
                  <a:pt x="10115431" y="3335728"/>
                  <a:pt x="10126527" y="3339360"/>
                </a:cubicBezTo>
                <a:cubicBezTo>
                  <a:pt x="10145549" y="3345066"/>
                  <a:pt x="10143964" y="3345585"/>
                  <a:pt x="10117544" y="3344807"/>
                </a:cubicBezTo>
                <a:cubicBezTo>
                  <a:pt x="10101164" y="3344807"/>
                  <a:pt x="10083199" y="3348179"/>
                  <a:pt x="10076330" y="3353108"/>
                </a:cubicBezTo>
                <a:cubicBezTo>
                  <a:pt x="10069461" y="3359074"/>
                  <a:pt x="10079500" y="3360890"/>
                  <a:pt x="10106977" y="3359593"/>
                </a:cubicBezTo>
                <a:cubicBezTo>
                  <a:pt x="10147662" y="3356480"/>
                  <a:pt x="10147662" y="3357258"/>
                  <a:pt x="10115959" y="3364003"/>
                </a:cubicBezTo>
                <a:cubicBezTo>
                  <a:pt x="10087426" y="3370488"/>
                  <a:pt x="10085841" y="3371007"/>
                  <a:pt x="10103806" y="3374639"/>
                </a:cubicBezTo>
                <a:cubicBezTo>
                  <a:pt x="10115431" y="3376714"/>
                  <a:pt x="10082671" y="3382162"/>
                  <a:pt x="10031417" y="3387350"/>
                </a:cubicBezTo>
                <a:cubicBezTo>
                  <a:pt x="9979635" y="3392278"/>
                  <a:pt x="9944233" y="3392797"/>
                  <a:pt x="9952159" y="3388387"/>
                </a:cubicBezTo>
                <a:cubicBezTo>
                  <a:pt x="9966954" y="3381124"/>
                  <a:pt x="9965897" y="3380605"/>
                  <a:pt x="9950045" y="3382162"/>
                </a:cubicBezTo>
                <a:cubicBezTo>
                  <a:pt x="9939478" y="3382162"/>
                  <a:pt x="9928910" y="3379049"/>
                  <a:pt x="9926268" y="3375417"/>
                </a:cubicBezTo>
                <a:cubicBezTo>
                  <a:pt x="9918871" y="3365300"/>
                  <a:pt x="9821647" y="3374898"/>
                  <a:pt x="9822704" y="3385793"/>
                </a:cubicBezTo>
                <a:cubicBezTo>
                  <a:pt x="9822704" y="3389425"/>
                  <a:pt x="9816892" y="3393835"/>
                  <a:pt x="9808966" y="3394354"/>
                </a:cubicBezTo>
                <a:cubicBezTo>
                  <a:pt x="9797870" y="3395132"/>
                  <a:pt x="9796813" y="3393835"/>
                  <a:pt x="9804739" y="3387350"/>
                </a:cubicBezTo>
                <a:cubicBezTo>
                  <a:pt x="9814778" y="3380086"/>
                  <a:pt x="9771450" y="3368154"/>
                  <a:pt x="9721254" y="3365819"/>
                </a:cubicBezTo>
                <a:cubicBezTo>
                  <a:pt x="9709629" y="3365819"/>
                  <a:pt x="9743446" y="3361928"/>
                  <a:pt x="9795756" y="3356740"/>
                </a:cubicBezTo>
                <a:cubicBezTo>
                  <a:pt x="9849123" y="3352330"/>
                  <a:pt x="9891394" y="3351552"/>
                  <a:pt x="9889281" y="3355183"/>
                </a:cubicBezTo>
                <a:cubicBezTo>
                  <a:pt x="9887696" y="3358815"/>
                  <a:pt x="9907246" y="3358296"/>
                  <a:pt x="9933137" y="3353108"/>
                </a:cubicBezTo>
                <a:cubicBezTo>
                  <a:pt x="9966425" y="3346623"/>
                  <a:pt x="9976465" y="3347142"/>
                  <a:pt x="9965369" y="3353627"/>
                </a:cubicBezTo>
                <a:cubicBezTo>
                  <a:pt x="9952159" y="3361668"/>
                  <a:pt x="9954273" y="3362447"/>
                  <a:pt x="9979635" y="3361150"/>
                </a:cubicBezTo>
                <a:cubicBezTo>
                  <a:pt x="9996544" y="3359593"/>
                  <a:pt x="10017151" y="3360112"/>
                  <a:pt x="10025076" y="3362966"/>
                </a:cubicBezTo>
                <a:cubicBezTo>
                  <a:pt x="10034587" y="3365300"/>
                  <a:pt x="10037758" y="3363744"/>
                  <a:pt x="10033531" y="3358037"/>
                </a:cubicBezTo>
                <a:cubicBezTo>
                  <a:pt x="10029832" y="3352848"/>
                  <a:pt x="10034059" y="3347660"/>
                  <a:pt x="10045155" y="3344807"/>
                </a:cubicBezTo>
                <a:cubicBezTo>
                  <a:pt x="10082671" y="3334690"/>
                  <a:pt x="9965369" y="3327686"/>
                  <a:pt x="9881883" y="3334171"/>
                </a:cubicBezTo>
                <a:cubicBezTo>
                  <a:pt x="9739219" y="3346364"/>
                  <a:pt x="9704874" y="3352070"/>
                  <a:pt x="9693249" y="3366597"/>
                </a:cubicBezTo>
                <a:cubicBezTo>
                  <a:pt x="9686908" y="3374639"/>
                  <a:pt x="9676341" y="3379049"/>
                  <a:pt x="9668943" y="3376974"/>
                </a:cubicBezTo>
                <a:cubicBezTo>
                  <a:pt x="9661546" y="3374898"/>
                  <a:pt x="9655734" y="3376974"/>
                  <a:pt x="9655734" y="3382162"/>
                </a:cubicBezTo>
                <a:cubicBezTo>
                  <a:pt x="9657319" y="3395132"/>
                  <a:pt x="9687965" y="3406805"/>
                  <a:pt x="9702232" y="3399542"/>
                </a:cubicBezTo>
                <a:cubicBezTo>
                  <a:pt x="9708572" y="3396688"/>
                  <a:pt x="9722839" y="3397207"/>
                  <a:pt x="9732878" y="3401617"/>
                </a:cubicBezTo>
                <a:cubicBezTo>
                  <a:pt x="9746616" y="3407324"/>
                  <a:pt x="9754014" y="3406805"/>
                  <a:pt x="9759826" y="3399542"/>
                </a:cubicBezTo>
                <a:cubicBezTo>
                  <a:pt x="9765110" y="3394613"/>
                  <a:pt x="9774092" y="3389166"/>
                  <a:pt x="9780961" y="3388387"/>
                </a:cubicBezTo>
                <a:cubicBezTo>
                  <a:pt x="9792586" y="3387868"/>
                  <a:pt x="9792586" y="3388647"/>
                  <a:pt x="9782547" y="3397986"/>
                </a:cubicBezTo>
                <a:cubicBezTo>
                  <a:pt x="9773564" y="3405249"/>
                  <a:pt x="9780433" y="3406027"/>
                  <a:pt x="9808966" y="3399542"/>
                </a:cubicBezTo>
                <a:cubicBezTo>
                  <a:pt x="9832215" y="3394613"/>
                  <a:pt x="9848595" y="3394613"/>
                  <a:pt x="9849123" y="3399542"/>
                </a:cubicBezTo>
                <a:cubicBezTo>
                  <a:pt x="9849123" y="3403952"/>
                  <a:pt x="9854936" y="3406546"/>
                  <a:pt x="9862333" y="3406027"/>
                </a:cubicBezTo>
                <a:cubicBezTo>
                  <a:pt x="9868674" y="3406027"/>
                  <a:pt x="9873429" y="3401617"/>
                  <a:pt x="9873429" y="3396429"/>
                </a:cubicBezTo>
                <a:cubicBezTo>
                  <a:pt x="9872901" y="3392019"/>
                  <a:pt x="9886111" y="3387090"/>
                  <a:pt x="9902491" y="3385793"/>
                </a:cubicBezTo>
                <a:cubicBezTo>
                  <a:pt x="9943176" y="3382162"/>
                  <a:pt x="9936836" y="3400839"/>
                  <a:pt x="9894565" y="3408621"/>
                </a:cubicBezTo>
                <a:cubicBezTo>
                  <a:pt x="9853879" y="3416663"/>
                  <a:pt x="9842254" y="3422110"/>
                  <a:pt x="9843840" y="3433784"/>
                </a:cubicBezTo>
                <a:cubicBezTo>
                  <a:pt x="9843840" y="3438194"/>
                  <a:pt x="9855464" y="3440788"/>
                  <a:pt x="9868674" y="3439231"/>
                </a:cubicBezTo>
                <a:cubicBezTo>
                  <a:pt x="9881355" y="3438453"/>
                  <a:pt x="9895622" y="3440788"/>
                  <a:pt x="9898263" y="3445198"/>
                </a:cubicBezTo>
                <a:cubicBezTo>
                  <a:pt x="9901962" y="3449607"/>
                  <a:pt x="9914643" y="3452720"/>
                  <a:pt x="9926796" y="3451164"/>
                </a:cubicBezTo>
                <a:cubicBezTo>
                  <a:pt x="9948460" y="3449088"/>
                  <a:pt x="9948460" y="3448310"/>
                  <a:pt x="9931023" y="3437415"/>
                </a:cubicBezTo>
                <a:cubicBezTo>
                  <a:pt x="9914643" y="3426520"/>
                  <a:pt x="9917285" y="3425482"/>
                  <a:pt x="9962727" y="3423407"/>
                </a:cubicBezTo>
                <a:cubicBezTo>
                  <a:pt x="9999185" y="3421851"/>
                  <a:pt x="10012395" y="3419257"/>
                  <a:pt x="10009225" y="3411993"/>
                </a:cubicBezTo>
                <a:cubicBezTo>
                  <a:pt x="10008168" y="3405249"/>
                  <a:pt x="10015565" y="3400320"/>
                  <a:pt x="10028247" y="3399542"/>
                </a:cubicBezTo>
                <a:cubicBezTo>
                  <a:pt x="10046740" y="3397466"/>
                  <a:pt x="10048854" y="3399282"/>
                  <a:pt x="10041456" y="3410178"/>
                </a:cubicBezTo>
                <a:cubicBezTo>
                  <a:pt x="10036701" y="3417441"/>
                  <a:pt x="10025076" y="3427039"/>
                  <a:pt x="10015565" y="3430671"/>
                </a:cubicBezTo>
                <a:cubicBezTo>
                  <a:pt x="9998129" y="3438453"/>
                  <a:pt x="9998129" y="3438453"/>
                  <a:pt x="10014509" y="3443641"/>
                </a:cubicBezTo>
                <a:cubicBezTo>
                  <a:pt x="10024020" y="3445716"/>
                  <a:pt x="10069461" y="3445976"/>
                  <a:pt x="10114902" y="3442344"/>
                </a:cubicBezTo>
                <a:cubicBezTo>
                  <a:pt x="10159815" y="3439490"/>
                  <a:pt x="10186235" y="3439490"/>
                  <a:pt x="10173025" y="3442344"/>
                </a:cubicBezTo>
                <a:cubicBezTo>
                  <a:pt x="10159287" y="3445976"/>
                  <a:pt x="10145549" y="3452461"/>
                  <a:pt x="10141322" y="3456611"/>
                </a:cubicBezTo>
                <a:cubicBezTo>
                  <a:pt x="10137623" y="3461800"/>
                  <a:pt x="10127584" y="3466209"/>
                  <a:pt x="10119129" y="3466988"/>
                </a:cubicBezTo>
                <a:cubicBezTo>
                  <a:pt x="10111204" y="3467766"/>
                  <a:pt x="10104863" y="3471916"/>
                  <a:pt x="10105391" y="3477104"/>
                </a:cubicBezTo>
                <a:cubicBezTo>
                  <a:pt x="10105391" y="3481255"/>
                  <a:pt x="10095880" y="3484368"/>
                  <a:pt x="10082671" y="3482033"/>
                </a:cubicBezTo>
                <a:cubicBezTo>
                  <a:pt x="10038286" y="3477104"/>
                  <a:pt x="10033002" y="3472954"/>
                  <a:pt x="10058365" y="3463356"/>
                </a:cubicBezTo>
                <a:cubicBezTo>
                  <a:pt x="10074216" y="3457649"/>
                  <a:pt x="10062592" y="3457649"/>
                  <a:pt x="10020321" y="3461800"/>
                </a:cubicBezTo>
                <a:cubicBezTo>
                  <a:pt x="9987033" y="3466209"/>
                  <a:pt x="9960613" y="3472954"/>
                  <a:pt x="9962198" y="3476586"/>
                </a:cubicBezTo>
                <a:cubicBezTo>
                  <a:pt x="9964312" y="3480996"/>
                  <a:pt x="9961670" y="3487481"/>
                  <a:pt x="9955858" y="3492410"/>
                </a:cubicBezTo>
                <a:cubicBezTo>
                  <a:pt x="9949517" y="3498376"/>
                  <a:pt x="9961142" y="3498894"/>
                  <a:pt x="9990731" y="3495263"/>
                </a:cubicBezTo>
                <a:cubicBezTo>
                  <a:pt x="10015565" y="3491631"/>
                  <a:pt x="10043042" y="3491631"/>
                  <a:pt x="10050967" y="3494485"/>
                </a:cubicBezTo>
                <a:cubicBezTo>
                  <a:pt x="10064706" y="3498894"/>
                  <a:pt x="10250698" y="3476586"/>
                  <a:pt x="10342637" y="3459984"/>
                </a:cubicBezTo>
                <a:cubicBezTo>
                  <a:pt x="10389664" y="3450386"/>
                  <a:pt x="10380153" y="3465690"/>
                  <a:pt x="10331541" y="3476586"/>
                </a:cubicBezTo>
                <a:cubicBezTo>
                  <a:pt x="10310406" y="3481774"/>
                  <a:pt x="10282930" y="3493188"/>
                  <a:pt x="10269720" y="3502008"/>
                </a:cubicBezTo>
                <a:cubicBezTo>
                  <a:pt x="10242772" y="3520166"/>
                  <a:pt x="10220580" y="3524835"/>
                  <a:pt x="10077915" y="3541697"/>
                </a:cubicBezTo>
                <a:cubicBezTo>
                  <a:pt x="9974351" y="3553370"/>
                  <a:pt x="9930495" y="3565043"/>
                  <a:pt x="9931023" y="3579051"/>
                </a:cubicBezTo>
                <a:cubicBezTo>
                  <a:pt x="9932080" y="3583202"/>
                  <a:pt x="9940006" y="3585277"/>
                  <a:pt x="9949517" y="3584499"/>
                </a:cubicBezTo>
                <a:cubicBezTo>
                  <a:pt x="9959556" y="3583721"/>
                  <a:pt x="9964840" y="3586574"/>
                  <a:pt x="9961670" y="3592540"/>
                </a:cubicBezTo>
                <a:cubicBezTo>
                  <a:pt x="9959028" y="3598248"/>
                  <a:pt x="9938421" y="3601101"/>
                  <a:pt x="9907246" y="3601101"/>
                </a:cubicBezTo>
                <a:cubicBezTo>
                  <a:pt x="9872901" y="3600582"/>
                  <a:pt x="9859163" y="3603695"/>
                  <a:pt x="9863918" y="3609402"/>
                </a:cubicBezTo>
                <a:cubicBezTo>
                  <a:pt x="9867617" y="3614590"/>
                  <a:pt x="9913587" y="3613552"/>
                  <a:pt x="9989146" y="3606289"/>
                </a:cubicBezTo>
                <a:cubicBezTo>
                  <a:pt x="10075802" y="3598248"/>
                  <a:pt x="10106977" y="3597988"/>
                  <a:pt x="10103806" y="3605252"/>
                </a:cubicBezTo>
                <a:cubicBezTo>
                  <a:pt x="10100107" y="3612515"/>
                  <a:pt x="10059422" y="3617184"/>
                  <a:pt x="9968011" y="3623929"/>
                </a:cubicBezTo>
                <a:cubicBezTo>
                  <a:pt x="9896150" y="3628079"/>
                  <a:pt x="9839612" y="3634824"/>
                  <a:pt x="9842254" y="3638456"/>
                </a:cubicBezTo>
                <a:cubicBezTo>
                  <a:pt x="9844368" y="3642087"/>
                  <a:pt x="9841198" y="3645719"/>
                  <a:pt x="9833272" y="3646497"/>
                </a:cubicBezTo>
                <a:cubicBezTo>
                  <a:pt x="9822176" y="3647794"/>
                  <a:pt x="9821119" y="3650129"/>
                  <a:pt x="9830101" y="3658689"/>
                </a:cubicBezTo>
                <a:cubicBezTo>
                  <a:pt x="9838027" y="3666731"/>
                  <a:pt x="9838027" y="3671141"/>
                  <a:pt x="9830101" y="3675291"/>
                </a:cubicBezTo>
                <a:cubicBezTo>
                  <a:pt x="9824818" y="3678404"/>
                  <a:pt x="9827988" y="3679960"/>
                  <a:pt x="9836971" y="3677885"/>
                </a:cubicBezTo>
                <a:cubicBezTo>
                  <a:pt x="9845425" y="3675551"/>
                  <a:pt x="9851237" y="3669066"/>
                  <a:pt x="9849652" y="3663877"/>
                </a:cubicBezTo>
                <a:cubicBezTo>
                  <a:pt x="9848595" y="3658170"/>
                  <a:pt x="9852294" y="3653242"/>
                  <a:pt x="9859691" y="3652464"/>
                </a:cubicBezTo>
                <a:cubicBezTo>
                  <a:pt x="9869731" y="3651685"/>
                  <a:pt x="9871316" y="3654279"/>
                  <a:pt x="9865503" y="3663099"/>
                </a:cubicBezTo>
                <a:cubicBezTo>
                  <a:pt x="9859691" y="3671919"/>
                  <a:pt x="9860748" y="3677626"/>
                  <a:pt x="9868145" y="3684111"/>
                </a:cubicBezTo>
                <a:cubicBezTo>
                  <a:pt x="9876071" y="3690596"/>
                  <a:pt x="9874486" y="3693709"/>
                  <a:pt x="9860748" y="3695266"/>
                </a:cubicBezTo>
                <a:cubicBezTo>
                  <a:pt x="9841726" y="3696822"/>
                  <a:pt x="9835914" y="3713943"/>
                  <a:pt x="9854407" y="3713164"/>
                </a:cubicBezTo>
                <a:cubicBezTo>
                  <a:pt x="9860220" y="3712386"/>
                  <a:pt x="9857578" y="3716796"/>
                  <a:pt x="9849123" y="3720947"/>
                </a:cubicBezTo>
                <a:cubicBezTo>
                  <a:pt x="9833800" y="3729767"/>
                  <a:pt x="9833800" y="3730026"/>
                  <a:pt x="9851765" y="3729507"/>
                </a:cubicBezTo>
                <a:cubicBezTo>
                  <a:pt x="9884525" y="3727172"/>
                  <a:pt x="9872372" y="3740143"/>
                  <a:pt x="9836971" y="3746109"/>
                </a:cubicBezTo>
                <a:cubicBezTo>
                  <a:pt x="9817420" y="3748963"/>
                  <a:pt x="9801569" y="3755188"/>
                  <a:pt x="9799983" y="3759598"/>
                </a:cubicBezTo>
                <a:cubicBezTo>
                  <a:pt x="9798927" y="3764527"/>
                  <a:pt x="9791001" y="3769196"/>
                  <a:pt x="9782547" y="3769975"/>
                </a:cubicBezTo>
                <a:cubicBezTo>
                  <a:pt x="9773564" y="3770494"/>
                  <a:pt x="9766167" y="3775941"/>
                  <a:pt x="9766695" y="3780870"/>
                </a:cubicBezTo>
                <a:cubicBezTo>
                  <a:pt x="9767752" y="3787614"/>
                  <a:pt x="9780433" y="3787614"/>
                  <a:pt x="9808438" y="3780870"/>
                </a:cubicBezTo>
                <a:cubicBezTo>
                  <a:pt x="9830630" y="3775941"/>
                  <a:pt x="9849123" y="3773606"/>
                  <a:pt x="9849652" y="3774904"/>
                </a:cubicBezTo>
                <a:cubicBezTo>
                  <a:pt x="9849652" y="3777238"/>
                  <a:pt x="9822704" y="3787874"/>
                  <a:pt x="9789416" y="3798769"/>
                </a:cubicBezTo>
                <a:cubicBezTo>
                  <a:pt x="9756127" y="3810442"/>
                  <a:pt x="9729179" y="3823672"/>
                  <a:pt x="9730236" y="3827304"/>
                </a:cubicBezTo>
                <a:cubicBezTo>
                  <a:pt x="9730236" y="3831714"/>
                  <a:pt x="9732878" y="3833010"/>
                  <a:pt x="9736577" y="3830157"/>
                </a:cubicBezTo>
                <a:cubicBezTo>
                  <a:pt x="9739747" y="3828082"/>
                  <a:pt x="9748201" y="3828601"/>
                  <a:pt x="9755599" y="3832232"/>
                </a:cubicBezTo>
                <a:cubicBezTo>
                  <a:pt x="9765110" y="3836642"/>
                  <a:pt x="9758769" y="3839496"/>
                  <a:pt x="9736577" y="3841571"/>
                </a:cubicBezTo>
                <a:cubicBezTo>
                  <a:pt x="9710686" y="3844684"/>
                  <a:pt x="9705402" y="3842608"/>
                  <a:pt x="9708044" y="3831714"/>
                </a:cubicBezTo>
                <a:cubicBezTo>
                  <a:pt x="9710158" y="3823672"/>
                  <a:pt x="9709101" y="3820559"/>
                  <a:pt x="9704874" y="3824191"/>
                </a:cubicBezTo>
                <a:cubicBezTo>
                  <a:pt x="9700118" y="3827044"/>
                  <a:pt x="9696948" y="3836124"/>
                  <a:pt x="9698005" y="3843387"/>
                </a:cubicBezTo>
                <a:cubicBezTo>
                  <a:pt x="9698533" y="3852726"/>
                  <a:pt x="9695891" y="3854282"/>
                  <a:pt x="9687965" y="3848316"/>
                </a:cubicBezTo>
                <a:cubicBezTo>
                  <a:pt x="9676341" y="3840533"/>
                  <a:pt x="9627729" y="3845462"/>
                  <a:pt x="9618746" y="3855579"/>
                </a:cubicBezTo>
                <a:cubicBezTo>
                  <a:pt x="9613991" y="3862064"/>
                  <a:pt x="9630371" y="3862324"/>
                  <a:pt x="9703288" y="3857136"/>
                </a:cubicBezTo>
                <a:cubicBezTo>
                  <a:pt x="9721254" y="3855838"/>
                  <a:pt x="9740804" y="3857136"/>
                  <a:pt x="9746616" y="3860767"/>
                </a:cubicBezTo>
                <a:cubicBezTo>
                  <a:pt x="9751900" y="3863620"/>
                  <a:pt x="9766167" y="3861286"/>
                  <a:pt x="9777263" y="3855579"/>
                </a:cubicBezTo>
                <a:cubicBezTo>
                  <a:pt x="9794171" y="3847537"/>
                  <a:pt x="9798398" y="3847797"/>
                  <a:pt x="9798927" y="3857914"/>
                </a:cubicBezTo>
                <a:cubicBezTo>
                  <a:pt x="9799983" y="3866734"/>
                  <a:pt x="9808966" y="3869328"/>
                  <a:pt x="9830630" y="3867771"/>
                </a:cubicBezTo>
                <a:cubicBezTo>
                  <a:pt x="10087426" y="3846759"/>
                  <a:pt x="10223750" y="3830416"/>
                  <a:pt x="10240659" y="3819522"/>
                </a:cubicBezTo>
                <a:cubicBezTo>
                  <a:pt x="10246999" y="3814333"/>
                  <a:pt x="10318860" y="3808626"/>
                  <a:pt x="10338410" y="3810702"/>
                </a:cubicBezTo>
                <a:cubicBezTo>
                  <a:pt x="10359017" y="3813036"/>
                  <a:pt x="10293497" y="3832492"/>
                  <a:pt x="10227977" y="3844165"/>
                </a:cubicBezTo>
                <a:cubicBezTo>
                  <a:pt x="10162986" y="3855060"/>
                  <a:pt x="10154531" y="3858432"/>
                  <a:pt x="10138151" y="3881779"/>
                </a:cubicBezTo>
                <a:cubicBezTo>
                  <a:pt x="10127055" y="3896306"/>
                  <a:pt x="10111204" y="3908498"/>
                  <a:pt x="10100107" y="3909276"/>
                </a:cubicBezTo>
                <a:cubicBezTo>
                  <a:pt x="10082671" y="3909795"/>
                  <a:pt x="10083199" y="3910054"/>
                  <a:pt x="10098522" y="3902013"/>
                </a:cubicBezTo>
                <a:cubicBezTo>
                  <a:pt x="10106977" y="3896824"/>
                  <a:pt x="10120186" y="3884892"/>
                  <a:pt x="10128112" y="3874516"/>
                </a:cubicBezTo>
                <a:lnTo>
                  <a:pt x="10141322" y="3854801"/>
                </a:lnTo>
                <a:lnTo>
                  <a:pt x="9994430" y="3870365"/>
                </a:lnTo>
                <a:cubicBezTo>
                  <a:pt x="9913058" y="3878147"/>
                  <a:pt x="9827460" y="3884114"/>
                  <a:pt x="9803682" y="3883336"/>
                </a:cubicBezTo>
                <a:cubicBezTo>
                  <a:pt x="9767752" y="3881779"/>
                  <a:pt x="9758241" y="3883854"/>
                  <a:pt x="9755599" y="3894749"/>
                </a:cubicBezTo>
                <a:cubicBezTo>
                  <a:pt x="9753485" y="3902791"/>
                  <a:pt x="9743974" y="3909276"/>
                  <a:pt x="9733407" y="3910054"/>
                </a:cubicBezTo>
                <a:cubicBezTo>
                  <a:pt x="9723896" y="3911352"/>
                  <a:pt x="9712799" y="3916021"/>
                  <a:pt x="9708044" y="3920950"/>
                </a:cubicBezTo>
                <a:cubicBezTo>
                  <a:pt x="9704345" y="3926138"/>
                  <a:pt x="9686908" y="3933920"/>
                  <a:pt x="9668943" y="3939627"/>
                </a:cubicBezTo>
                <a:lnTo>
                  <a:pt x="9637240" y="3950781"/>
                </a:lnTo>
                <a:lnTo>
                  <a:pt x="9671057" y="3957266"/>
                </a:lnTo>
                <a:cubicBezTo>
                  <a:pt x="9711743" y="3965048"/>
                  <a:pt x="9791001" y="3958564"/>
                  <a:pt x="9818477" y="3944815"/>
                </a:cubicBezTo>
                <a:cubicBezTo>
                  <a:pt x="9833800" y="3936773"/>
                  <a:pt x="9839084" y="3937552"/>
                  <a:pt x="9840141" y="3944815"/>
                </a:cubicBezTo>
                <a:cubicBezTo>
                  <a:pt x="9840141" y="3951300"/>
                  <a:pt x="9834329" y="3957266"/>
                  <a:pt x="9826403" y="3958823"/>
                </a:cubicBezTo>
                <a:cubicBezTo>
                  <a:pt x="9799455" y="3964530"/>
                  <a:pt x="9784132" y="3969718"/>
                  <a:pt x="9779905" y="3975425"/>
                </a:cubicBezTo>
                <a:cubicBezTo>
                  <a:pt x="9769865" y="3987876"/>
                  <a:pt x="9860748" y="3983466"/>
                  <a:pt x="10021906" y="3963233"/>
                </a:cubicBezTo>
                <a:cubicBezTo>
                  <a:pt x="10145020" y="3947928"/>
                  <a:pt x="10197331" y="3944296"/>
                  <a:pt x="10201558" y="3950003"/>
                </a:cubicBezTo>
                <a:cubicBezTo>
                  <a:pt x="10205785" y="3955969"/>
                  <a:pt x="10196802" y="3960120"/>
                  <a:pt x="10176724" y="3962454"/>
                </a:cubicBezTo>
                <a:cubicBezTo>
                  <a:pt x="10159287" y="3963752"/>
                  <a:pt x="10128640" y="3970496"/>
                  <a:pt x="10109090" y="3977760"/>
                </a:cubicBezTo>
                <a:cubicBezTo>
                  <a:pt x="10085313" y="3985801"/>
                  <a:pt x="10043570" y="3989433"/>
                  <a:pt x="9982277" y="3989433"/>
                </a:cubicBezTo>
                <a:cubicBezTo>
                  <a:pt x="9931023" y="3989433"/>
                  <a:pt x="9842783" y="3991508"/>
                  <a:pt x="9785189" y="3994362"/>
                </a:cubicBezTo>
                <a:cubicBezTo>
                  <a:pt x="9695891" y="3998772"/>
                  <a:pt x="9680568" y="4000587"/>
                  <a:pt x="9676869" y="4012261"/>
                </a:cubicBezTo>
                <a:cubicBezTo>
                  <a:pt x="9674756" y="4019524"/>
                  <a:pt x="9666830" y="4027047"/>
                  <a:pt x="9658376" y="4027825"/>
                </a:cubicBezTo>
                <a:cubicBezTo>
                  <a:pt x="9646223" y="4028603"/>
                  <a:pt x="9645694" y="4027047"/>
                  <a:pt x="9655734" y="4019005"/>
                </a:cubicBezTo>
                <a:cubicBezTo>
                  <a:pt x="9665245" y="4011742"/>
                  <a:pt x="9663659" y="4010445"/>
                  <a:pt x="9648865" y="4012001"/>
                </a:cubicBezTo>
                <a:cubicBezTo>
                  <a:pt x="9636183" y="4012780"/>
                  <a:pt x="9629843" y="4019784"/>
                  <a:pt x="9627729" y="4033013"/>
                </a:cubicBezTo>
                <a:cubicBezTo>
                  <a:pt x="9625616" y="4048837"/>
                  <a:pt x="9618746" y="4052209"/>
                  <a:pt x="9591270" y="4055322"/>
                </a:cubicBezTo>
                <a:cubicBezTo>
                  <a:pt x="9565908" y="4058176"/>
                  <a:pt x="9553226" y="4064661"/>
                  <a:pt x="9543187" y="4080484"/>
                </a:cubicBezTo>
                <a:cubicBezTo>
                  <a:pt x="9529449" y="4101756"/>
                  <a:pt x="9529449" y="4102275"/>
                  <a:pt x="9543715" y="4105906"/>
                </a:cubicBezTo>
                <a:cubicBezTo>
                  <a:pt x="9558510" y="4110316"/>
                  <a:pt x="9558510" y="4111354"/>
                  <a:pt x="9543715" y="4122249"/>
                </a:cubicBezTo>
                <a:cubicBezTo>
                  <a:pt x="9531034" y="4132366"/>
                  <a:pt x="9533148" y="4133144"/>
                  <a:pt x="9561152" y="4126659"/>
                </a:cubicBezTo>
                <a:cubicBezTo>
                  <a:pt x="9585458" y="4120693"/>
                  <a:pt x="9591270" y="4121471"/>
                  <a:pt x="9582288" y="4128734"/>
                </a:cubicBezTo>
                <a:cubicBezTo>
                  <a:pt x="9573834" y="4136516"/>
                  <a:pt x="9576475" y="4137554"/>
                  <a:pt x="9594441" y="4131847"/>
                </a:cubicBezTo>
                <a:cubicBezTo>
                  <a:pt x="9608707" y="4127437"/>
                  <a:pt x="9633013" y="4120693"/>
                  <a:pt x="9650450" y="4117061"/>
                </a:cubicBezTo>
                <a:cubicBezTo>
                  <a:pt x="9667887" y="4113429"/>
                  <a:pt x="9686908" y="4105388"/>
                  <a:pt x="9693249" y="4099681"/>
                </a:cubicBezTo>
                <a:cubicBezTo>
                  <a:pt x="9701703" y="4090861"/>
                  <a:pt x="9706459" y="4090861"/>
                  <a:pt x="9714385" y="4098124"/>
                </a:cubicBezTo>
                <a:cubicBezTo>
                  <a:pt x="9723367" y="4105388"/>
                  <a:pt x="9722839" y="4106685"/>
                  <a:pt x="9709629" y="4105906"/>
                </a:cubicBezTo>
                <a:cubicBezTo>
                  <a:pt x="9699061" y="4105388"/>
                  <a:pt x="9693778" y="4109019"/>
                  <a:pt x="9695891" y="4116283"/>
                </a:cubicBezTo>
                <a:cubicBezTo>
                  <a:pt x="9698005" y="4124324"/>
                  <a:pt x="9693778" y="4126400"/>
                  <a:pt x="9681096" y="4124324"/>
                </a:cubicBezTo>
                <a:cubicBezTo>
                  <a:pt x="9670528" y="4122768"/>
                  <a:pt x="9658376" y="4127956"/>
                  <a:pt x="9650450" y="4136516"/>
                </a:cubicBezTo>
                <a:cubicBezTo>
                  <a:pt x="9643581" y="4146633"/>
                  <a:pt x="9628257" y="4152859"/>
                  <a:pt x="9611877" y="4152081"/>
                </a:cubicBezTo>
                <a:cubicBezTo>
                  <a:pt x="9591270" y="4152081"/>
                  <a:pt x="9584930" y="4155712"/>
                  <a:pt x="9585458" y="4165051"/>
                </a:cubicBezTo>
                <a:cubicBezTo>
                  <a:pt x="9586515" y="4172314"/>
                  <a:pt x="9580703" y="4178800"/>
                  <a:pt x="9573834" y="4179318"/>
                </a:cubicBezTo>
                <a:cubicBezTo>
                  <a:pt x="9566965" y="4180097"/>
                  <a:pt x="9563794" y="4183728"/>
                  <a:pt x="9566436" y="4188138"/>
                </a:cubicBezTo>
                <a:cubicBezTo>
                  <a:pt x="9570135" y="4192548"/>
                  <a:pt x="9585458" y="4189695"/>
                  <a:pt x="9605008" y="4180097"/>
                </a:cubicBezTo>
                <a:cubicBezTo>
                  <a:pt x="9622974" y="4172314"/>
                  <a:pt x="9643581" y="4165051"/>
                  <a:pt x="9650450" y="4164273"/>
                </a:cubicBezTo>
                <a:cubicBezTo>
                  <a:pt x="9658376" y="4164273"/>
                  <a:pt x="9650450" y="4170239"/>
                  <a:pt x="9633013" y="4177503"/>
                </a:cubicBezTo>
                <a:cubicBezTo>
                  <a:pt x="9592855" y="4193326"/>
                  <a:pt x="9605537" y="4202146"/>
                  <a:pt x="9664716" y="4197736"/>
                </a:cubicBezTo>
                <a:cubicBezTo>
                  <a:pt x="9705930" y="4195402"/>
                  <a:pt x="9707516" y="4195402"/>
                  <a:pt x="9684795" y="4205518"/>
                </a:cubicBezTo>
                <a:cubicBezTo>
                  <a:pt x="9671585" y="4211485"/>
                  <a:pt x="9656262" y="4222380"/>
                  <a:pt x="9651507" y="4229124"/>
                </a:cubicBezTo>
                <a:cubicBezTo>
                  <a:pt x="9642524" y="4239242"/>
                  <a:pt x="9645166" y="4240279"/>
                  <a:pt x="9662603" y="4238982"/>
                </a:cubicBezTo>
                <a:cubicBezTo>
                  <a:pt x="9688494" y="4236648"/>
                  <a:pt x="9691664" y="4250915"/>
                  <a:pt x="9666830" y="4258697"/>
                </a:cubicBezTo>
                <a:cubicBezTo>
                  <a:pt x="9656790" y="4262329"/>
                  <a:pt x="9672642" y="4261032"/>
                  <a:pt x="9701703" y="4256103"/>
                </a:cubicBezTo>
                <a:cubicBezTo>
                  <a:pt x="9736048" y="4250915"/>
                  <a:pt x="9768280" y="4238204"/>
                  <a:pt x="9794171" y="4222380"/>
                </a:cubicBezTo>
                <a:cubicBezTo>
                  <a:pt x="9814778" y="4208372"/>
                  <a:pt x="9836442" y="4196958"/>
                  <a:pt x="9842254" y="4196958"/>
                </a:cubicBezTo>
                <a:cubicBezTo>
                  <a:pt x="9848067" y="4196180"/>
                  <a:pt x="9855992" y="4190214"/>
                  <a:pt x="9860748" y="4182950"/>
                </a:cubicBezTo>
                <a:cubicBezTo>
                  <a:pt x="9867617" y="4172834"/>
                  <a:pt x="9866560" y="4170239"/>
                  <a:pt x="9854407" y="4168683"/>
                </a:cubicBezTo>
                <a:cubicBezTo>
                  <a:pt x="9846481" y="4167905"/>
                  <a:pt x="9861276" y="4156750"/>
                  <a:pt x="9889809" y="4144558"/>
                </a:cubicBezTo>
                <a:cubicBezTo>
                  <a:pt x="9938421" y="4122768"/>
                  <a:pt x="9940534" y="4122768"/>
                  <a:pt x="9949517" y="4137295"/>
                </a:cubicBezTo>
                <a:cubicBezTo>
                  <a:pt x="9957443" y="4149746"/>
                  <a:pt x="9955858" y="4151822"/>
                  <a:pt x="9940006" y="4153118"/>
                </a:cubicBezTo>
                <a:cubicBezTo>
                  <a:pt x="9919399" y="4155453"/>
                  <a:pt x="9888752" y="4178022"/>
                  <a:pt x="9872901" y="4201368"/>
                </a:cubicBezTo>
                <a:cubicBezTo>
                  <a:pt x="9864975" y="4213560"/>
                  <a:pt x="9869202" y="4216673"/>
                  <a:pt x="9904076" y="4225493"/>
                </a:cubicBezTo>
                <a:cubicBezTo>
                  <a:pt x="9932080" y="4231200"/>
                  <a:pt x="9946875" y="4231200"/>
                  <a:pt x="9950574" y="4225493"/>
                </a:cubicBezTo>
                <a:cubicBezTo>
                  <a:pt x="9954273" y="4219008"/>
                  <a:pt x="9958500" y="4219008"/>
                  <a:pt x="9962727" y="4225493"/>
                </a:cubicBezTo>
                <a:cubicBezTo>
                  <a:pt x="9972238" y="4237685"/>
                  <a:pt x="10040400" y="4229644"/>
                  <a:pt x="10055195" y="4214338"/>
                </a:cubicBezTo>
                <a:cubicBezTo>
                  <a:pt x="10062064" y="4207854"/>
                  <a:pt x="10075273" y="4200071"/>
                  <a:pt x="10085313" y="4195661"/>
                </a:cubicBezTo>
                <a:cubicBezTo>
                  <a:pt x="10099051" y="4189954"/>
                  <a:pt x="10102221" y="4191251"/>
                  <a:pt x="10099051" y="4202146"/>
                </a:cubicBezTo>
                <a:cubicBezTo>
                  <a:pt x="10097466" y="4209410"/>
                  <a:pt x="10086898" y="4216414"/>
                  <a:pt x="10077915" y="4217970"/>
                </a:cubicBezTo>
                <a:cubicBezTo>
                  <a:pt x="10068404" y="4219267"/>
                  <a:pt x="10075802" y="4222380"/>
                  <a:pt x="10093767" y="4223936"/>
                </a:cubicBezTo>
                <a:cubicBezTo>
                  <a:pt x="10127584" y="4226790"/>
                  <a:pt x="10126527" y="4226790"/>
                  <a:pt x="10082142" y="4232497"/>
                </a:cubicBezTo>
                <a:cubicBezTo>
                  <a:pt x="10057308" y="4236128"/>
                  <a:pt x="10022435" y="4245726"/>
                  <a:pt x="10004998" y="4253509"/>
                </a:cubicBezTo>
                <a:cubicBezTo>
                  <a:pt x="9987561" y="4262329"/>
                  <a:pt x="9963255" y="4270370"/>
                  <a:pt x="9950574" y="4271148"/>
                </a:cubicBezTo>
                <a:cubicBezTo>
                  <a:pt x="9936307" y="4272446"/>
                  <a:pt x="9928382" y="4278412"/>
                  <a:pt x="9928910" y="4285676"/>
                </a:cubicBezTo>
                <a:cubicBezTo>
                  <a:pt x="9929438" y="4295274"/>
                  <a:pt x="9920984" y="4298127"/>
                  <a:pt x="9890338" y="4298127"/>
                </a:cubicBezTo>
                <a:lnTo>
                  <a:pt x="9851237" y="4298127"/>
                </a:lnTo>
                <a:lnTo>
                  <a:pt x="9893508" y="4308762"/>
                </a:lnTo>
                <a:cubicBezTo>
                  <a:pt x="9946347" y="4322511"/>
                  <a:pt x="9954801" y="4338594"/>
                  <a:pt x="9912002" y="4343004"/>
                </a:cubicBezTo>
                <a:cubicBezTo>
                  <a:pt x="9869202" y="4347155"/>
                  <a:pt x="9845953" y="4365314"/>
                  <a:pt x="9886111" y="4363238"/>
                </a:cubicBezTo>
                <a:lnTo>
                  <a:pt x="9915172" y="4361941"/>
                </a:lnTo>
                <a:lnTo>
                  <a:pt x="9891394" y="4369982"/>
                </a:lnTo>
                <a:cubicBezTo>
                  <a:pt x="9877128" y="4374392"/>
                  <a:pt x="9859163" y="4374912"/>
                  <a:pt x="9850709" y="4371798"/>
                </a:cubicBezTo>
                <a:cubicBezTo>
                  <a:pt x="9839612" y="4367648"/>
                  <a:pt x="9836971" y="4368426"/>
                  <a:pt x="9840141" y="4373355"/>
                </a:cubicBezTo>
                <a:cubicBezTo>
                  <a:pt x="9843840" y="4377765"/>
                  <a:pt x="9841726" y="4384510"/>
                  <a:pt x="9836971" y="4387363"/>
                </a:cubicBezTo>
                <a:cubicBezTo>
                  <a:pt x="9831158" y="4390216"/>
                  <a:pt x="9841198" y="4390735"/>
                  <a:pt x="9859163" y="4388660"/>
                </a:cubicBezTo>
                <a:cubicBezTo>
                  <a:pt x="9917285" y="4381396"/>
                  <a:pt x="9938949" y="4382174"/>
                  <a:pt x="9934194" y="4391773"/>
                </a:cubicBezTo>
                <a:cubicBezTo>
                  <a:pt x="9932080" y="4396702"/>
                  <a:pt x="9920456" y="4401630"/>
                  <a:pt x="9908831" y="4402408"/>
                </a:cubicBezTo>
                <a:cubicBezTo>
                  <a:pt x="9875014" y="4405262"/>
                  <a:pt x="9890866" y="4411747"/>
                  <a:pt x="9941063" y="4414860"/>
                </a:cubicBezTo>
                <a:lnTo>
                  <a:pt x="9987033" y="4417973"/>
                </a:lnTo>
                <a:lnTo>
                  <a:pt x="9927853" y="4430165"/>
                </a:lnTo>
                <a:cubicBezTo>
                  <a:pt x="9895093" y="4436650"/>
                  <a:pt x="9868674" y="4445989"/>
                  <a:pt x="9868674" y="4449620"/>
                </a:cubicBezTo>
                <a:cubicBezTo>
                  <a:pt x="9869202" y="4454030"/>
                  <a:pt x="9876600" y="4456365"/>
                  <a:pt x="9885054" y="4455587"/>
                </a:cubicBezTo>
                <a:cubicBezTo>
                  <a:pt x="9894565" y="4454808"/>
                  <a:pt x="9905132" y="4458440"/>
                  <a:pt x="9908831" y="4463628"/>
                </a:cubicBezTo>
                <a:cubicBezTo>
                  <a:pt x="9913058" y="4469336"/>
                  <a:pt x="9910945" y="4471670"/>
                  <a:pt x="9902491" y="4468816"/>
                </a:cubicBezTo>
                <a:cubicBezTo>
                  <a:pt x="9883469" y="4463628"/>
                  <a:pt x="9877128" y="4473746"/>
                  <a:pt x="9891394" y="4488272"/>
                </a:cubicBezTo>
                <a:cubicBezTo>
                  <a:pt x="9900377" y="4498389"/>
                  <a:pt x="9900377" y="4498908"/>
                  <a:pt x="9889809" y="4491644"/>
                </a:cubicBezTo>
                <a:cubicBezTo>
                  <a:pt x="9867089" y="4477896"/>
                  <a:pt x="9843840" y="4478934"/>
                  <a:pt x="9819534" y="4494238"/>
                </a:cubicBezTo>
                <a:cubicBezTo>
                  <a:pt x="9802625" y="4504356"/>
                  <a:pt x="9795228" y="4505912"/>
                  <a:pt x="9792586" y="4499167"/>
                </a:cubicBezTo>
                <a:cubicBezTo>
                  <a:pt x="9787302" y="4488272"/>
                  <a:pt x="9772507" y="4488272"/>
                  <a:pt x="9774092" y="4499167"/>
                </a:cubicBezTo>
                <a:cubicBezTo>
                  <a:pt x="9774092" y="4503577"/>
                  <a:pt x="9783075" y="4509284"/>
                  <a:pt x="9793114" y="4511618"/>
                </a:cubicBezTo>
                <a:cubicBezTo>
                  <a:pt x="9810551" y="4515250"/>
                  <a:pt x="9810551" y="4516028"/>
                  <a:pt x="9787830" y="4528999"/>
                </a:cubicBezTo>
                <a:cubicBezTo>
                  <a:pt x="9775678" y="4536262"/>
                  <a:pt x="9770922" y="4541970"/>
                  <a:pt x="9777791" y="4541450"/>
                </a:cubicBezTo>
                <a:cubicBezTo>
                  <a:pt x="9788887" y="4541450"/>
                  <a:pt x="9788359" y="4542228"/>
                  <a:pt x="9778319" y="4550789"/>
                </a:cubicBezTo>
                <a:cubicBezTo>
                  <a:pt x="9771979" y="4555977"/>
                  <a:pt x="9759826" y="4557793"/>
                  <a:pt x="9751900" y="4556496"/>
                </a:cubicBezTo>
                <a:cubicBezTo>
                  <a:pt x="9743974" y="4554162"/>
                  <a:pt x="9737105" y="4556496"/>
                  <a:pt x="9738162" y="4560128"/>
                </a:cubicBezTo>
                <a:cubicBezTo>
                  <a:pt x="9738162" y="4564278"/>
                  <a:pt x="9748201" y="4567650"/>
                  <a:pt x="9760354" y="4567650"/>
                </a:cubicBezTo>
                <a:cubicBezTo>
                  <a:pt x="9792586" y="4566872"/>
                  <a:pt x="9795756" y="4573876"/>
                  <a:pt x="9765110" y="4576730"/>
                </a:cubicBezTo>
                <a:cubicBezTo>
                  <a:pt x="9750843" y="4578027"/>
                  <a:pt x="9739747" y="4584252"/>
                  <a:pt x="9739747" y="4589440"/>
                </a:cubicBezTo>
                <a:cubicBezTo>
                  <a:pt x="9740804" y="4595148"/>
                  <a:pt x="9732878" y="4596964"/>
                  <a:pt x="9717555" y="4594110"/>
                </a:cubicBezTo>
                <a:cubicBezTo>
                  <a:pt x="9687437" y="4588922"/>
                  <a:pt x="9608707" y="4594370"/>
                  <a:pt x="9612934" y="4601633"/>
                </a:cubicBezTo>
                <a:cubicBezTo>
                  <a:pt x="9616105" y="4604486"/>
                  <a:pt x="9612934" y="4609415"/>
                  <a:pt x="9607650" y="4612268"/>
                </a:cubicBezTo>
                <a:cubicBezTo>
                  <a:pt x="9601838" y="4615900"/>
                  <a:pt x="9606594" y="4616160"/>
                  <a:pt x="9616633" y="4613306"/>
                </a:cubicBezTo>
                <a:cubicBezTo>
                  <a:pt x="9631956" y="4608896"/>
                  <a:pt x="9635655" y="4610194"/>
                  <a:pt x="9633013" y="4623942"/>
                </a:cubicBezTo>
                <a:cubicBezTo>
                  <a:pt x="9631428" y="4633280"/>
                  <a:pt x="9633013" y="4640804"/>
                  <a:pt x="9637768" y="4640284"/>
                </a:cubicBezTo>
                <a:cubicBezTo>
                  <a:pt x="9641996" y="4639506"/>
                  <a:pt x="9645166" y="4635615"/>
                  <a:pt x="9644109" y="4630686"/>
                </a:cubicBezTo>
                <a:cubicBezTo>
                  <a:pt x="9644109" y="4625498"/>
                  <a:pt x="9647279" y="4623423"/>
                  <a:pt x="9652035" y="4626276"/>
                </a:cubicBezTo>
                <a:cubicBezTo>
                  <a:pt x="9669472" y="4635096"/>
                  <a:pt x="9663131" y="4654552"/>
                  <a:pt x="9642524" y="4656886"/>
                </a:cubicBezTo>
                <a:cubicBezTo>
                  <a:pt x="9630899" y="4657664"/>
                  <a:pt x="9622445" y="4663372"/>
                  <a:pt x="9622445" y="4669078"/>
                </a:cubicBezTo>
                <a:cubicBezTo>
                  <a:pt x="9622445" y="4675045"/>
                  <a:pt x="9618746" y="4671932"/>
                  <a:pt x="9614519" y="4663112"/>
                </a:cubicBezTo>
                <a:cubicBezTo>
                  <a:pt x="9606594" y="4649364"/>
                  <a:pt x="9606065" y="4649623"/>
                  <a:pt x="9606594" y="4662074"/>
                </a:cubicBezTo>
                <a:cubicBezTo>
                  <a:pt x="9607122" y="4679455"/>
                  <a:pt x="9603423" y="4680752"/>
                  <a:pt x="9578589" y="4669857"/>
                </a:cubicBezTo>
                <a:cubicBezTo>
                  <a:pt x="9560624" y="4661815"/>
                  <a:pt x="9560624" y="4661037"/>
                  <a:pt x="9575947" y="4653774"/>
                </a:cubicBezTo>
                <a:cubicBezTo>
                  <a:pt x="9590742" y="4646510"/>
                  <a:pt x="9590742" y="4645732"/>
                  <a:pt x="9577004" y="4646510"/>
                </a:cubicBezTo>
                <a:cubicBezTo>
                  <a:pt x="9568021" y="4646510"/>
                  <a:pt x="9560095" y="4654552"/>
                  <a:pt x="9558510" y="4664668"/>
                </a:cubicBezTo>
                <a:cubicBezTo>
                  <a:pt x="9556925" y="4673488"/>
                  <a:pt x="9552698" y="4679974"/>
                  <a:pt x="9548999" y="4677898"/>
                </a:cubicBezTo>
                <a:cubicBezTo>
                  <a:pt x="9545301" y="4676342"/>
                  <a:pt x="9531034" y="4682308"/>
                  <a:pt x="9516239" y="4690869"/>
                </a:cubicBezTo>
                <a:cubicBezTo>
                  <a:pt x="9501973" y="4700467"/>
                  <a:pt x="9476082" y="4709806"/>
                  <a:pt x="9457060" y="4712659"/>
                </a:cubicBezTo>
                <a:cubicBezTo>
                  <a:pt x="9438566" y="4715772"/>
                  <a:pt x="9396824" y="4722776"/>
                  <a:pt x="9362479" y="4728742"/>
                </a:cubicBezTo>
                <a:cubicBezTo>
                  <a:pt x="9304884" y="4738081"/>
                  <a:pt x="9303828" y="4736784"/>
                  <a:pt x="9352968" y="4721479"/>
                </a:cubicBezTo>
                <a:cubicBezTo>
                  <a:pt x="9393125" y="4708508"/>
                  <a:pt x="9348740" y="4701245"/>
                  <a:pt x="9277408" y="4708508"/>
                </a:cubicBezTo>
                <a:cubicBezTo>
                  <a:pt x="9238836" y="4712140"/>
                  <a:pt x="9168560" y="4717069"/>
                  <a:pt x="9120477" y="4719144"/>
                </a:cubicBezTo>
                <a:cubicBezTo>
                  <a:pt x="9066582" y="4721220"/>
                  <a:pt x="9043861" y="4724851"/>
                  <a:pt x="9058656" y="4727964"/>
                </a:cubicBezTo>
                <a:cubicBezTo>
                  <a:pt x="9090359" y="4733671"/>
                  <a:pt x="9071865" y="4738859"/>
                  <a:pt x="9013214" y="4741712"/>
                </a:cubicBezTo>
                <a:cubicBezTo>
                  <a:pt x="8991551" y="4742490"/>
                  <a:pt x="8962489" y="4747679"/>
                  <a:pt x="8947166" y="4752089"/>
                </a:cubicBezTo>
                <a:cubicBezTo>
                  <a:pt x="8924445" y="4760130"/>
                  <a:pt x="8922860" y="4761168"/>
                  <a:pt x="8937655" y="4765578"/>
                </a:cubicBezTo>
                <a:cubicBezTo>
                  <a:pt x="8951393" y="4769210"/>
                  <a:pt x="8947694" y="4772322"/>
                  <a:pt x="8920218" y="4780364"/>
                </a:cubicBezTo>
                <a:cubicBezTo>
                  <a:pt x="8877947" y="4791778"/>
                  <a:pt x="8876362" y="4805008"/>
                  <a:pt x="8918105" y="4801376"/>
                </a:cubicBezTo>
                <a:cubicBezTo>
                  <a:pt x="8935541" y="4799820"/>
                  <a:pt x="8954563" y="4801895"/>
                  <a:pt x="8961961" y="4805526"/>
                </a:cubicBezTo>
                <a:cubicBezTo>
                  <a:pt x="8971472" y="4811493"/>
                  <a:pt x="8963018" y="4814606"/>
                  <a:pt x="8929729" y="4815903"/>
                </a:cubicBezTo>
                <a:cubicBezTo>
                  <a:pt x="8857869" y="4819534"/>
                  <a:pt x="8816654" y="4826538"/>
                  <a:pt x="8830921" y="4833802"/>
                </a:cubicBezTo>
                <a:cubicBezTo>
                  <a:pt x="8839375" y="4838212"/>
                  <a:pt x="8835148" y="4843400"/>
                  <a:pt x="8813484" y="4852998"/>
                </a:cubicBezTo>
                <a:cubicBezTo>
                  <a:pt x="8797104" y="4860262"/>
                  <a:pt x="8786536" y="4868303"/>
                  <a:pt x="8788650" y="4871156"/>
                </a:cubicBezTo>
                <a:cubicBezTo>
                  <a:pt x="8790763" y="4874010"/>
                  <a:pt x="8782838" y="4877642"/>
                  <a:pt x="8770156" y="4879976"/>
                </a:cubicBezTo>
                <a:cubicBezTo>
                  <a:pt x="8748492" y="4882830"/>
                  <a:pt x="8645985" y="4928486"/>
                  <a:pt x="8637531" y="4939380"/>
                </a:cubicBezTo>
                <a:cubicBezTo>
                  <a:pt x="8635417" y="4942234"/>
                  <a:pt x="8672933" y="4943531"/>
                  <a:pt x="8722601" y="4942234"/>
                </a:cubicBezTo>
                <a:cubicBezTo>
                  <a:pt x="8771741" y="4940678"/>
                  <a:pt x="8823523" y="4940678"/>
                  <a:pt x="8837261" y="4942234"/>
                </a:cubicBezTo>
                <a:cubicBezTo>
                  <a:pt x="8862624" y="4945088"/>
                  <a:pt x="8862624" y="4945347"/>
                  <a:pt x="8842017" y="4952610"/>
                </a:cubicBezTo>
                <a:cubicBezTo>
                  <a:pt x="8824052" y="4959096"/>
                  <a:pt x="8825109" y="4959614"/>
                  <a:pt x="8853113" y="4962468"/>
                </a:cubicBezTo>
                <a:cubicBezTo>
                  <a:pt x="8908594" y="4968174"/>
                  <a:pt x="8903310" y="4983480"/>
                  <a:pt x="8846772" y="4983480"/>
                </a:cubicBezTo>
                <a:cubicBezTo>
                  <a:pt x="8795519" y="4983480"/>
                  <a:pt x="8782838" y="4994634"/>
                  <a:pt x="8827750" y="4999044"/>
                </a:cubicBezTo>
                <a:cubicBezTo>
                  <a:pt x="8840960" y="5000341"/>
                  <a:pt x="8867380" y="5003972"/>
                  <a:pt x="8887458" y="5006826"/>
                </a:cubicBezTo>
                <a:cubicBezTo>
                  <a:pt x="8907537" y="5010458"/>
                  <a:pt x="9011101" y="5005270"/>
                  <a:pt x="9119420" y="4996450"/>
                </a:cubicBezTo>
                <a:cubicBezTo>
                  <a:pt x="9310168" y="4979848"/>
                  <a:pt x="9314924" y="4979329"/>
                  <a:pt x="9343457" y="4957539"/>
                </a:cubicBezTo>
                <a:cubicBezTo>
                  <a:pt x="9366706" y="4939380"/>
                  <a:pt x="9375160" y="4937046"/>
                  <a:pt x="9389955" y="4943012"/>
                </a:cubicBezTo>
                <a:cubicBezTo>
                  <a:pt x="9405278" y="4949498"/>
                  <a:pt x="9406863" y="4953907"/>
                  <a:pt x="9399466" y="4964024"/>
                </a:cubicBezTo>
                <a:cubicBezTo>
                  <a:pt x="9393125" y="4974141"/>
                  <a:pt x="9393653" y="4976994"/>
                  <a:pt x="9402108" y="4975438"/>
                </a:cubicBezTo>
                <a:cubicBezTo>
                  <a:pt x="9408977" y="4975438"/>
                  <a:pt x="9428527" y="4980626"/>
                  <a:pt x="9445964" y="4987890"/>
                </a:cubicBezTo>
                <a:cubicBezTo>
                  <a:pt x="9473440" y="4998784"/>
                  <a:pt x="9492990" y="4999044"/>
                  <a:pt x="9586515" y="4987370"/>
                </a:cubicBezTo>
                <a:cubicBezTo>
                  <a:pt x="9667887" y="4978032"/>
                  <a:pt x="9689022" y="4976994"/>
                  <a:pt x="9667887" y="4985036"/>
                </a:cubicBezTo>
                <a:cubicBezTo>
                  <a:pt x="9653092" y="4990743"/>
                  <a:pt x="9521523" y="5007864"/>
                  <a:pt x="9376217" y="5021612"/>
                </a:cubicBezTo>
                <a:cubicBezTo>
                  <a:pt x="9231967" y="5036139"/>
                  <a:pt x="9117835" y="5048332"/>
                  <a:pt x="9123647" y="5050406"/>
                </a:cubicBezTo>
                <a:cubicBezTo>
                  <a:pt x="9129460" y="5051963"/>
                  <a:pt x="9132102" y="5056892"/>
                  <a:pt x="9129988" y="5061302"/>
                </a:cubicBezTo>
                <a:cubicBezTo>
                  <a:pt x="9128403" y="5066230"/>
                  <a:pt x="9136857" y="5068824"/>
                  <a:pt x="9149538" y="5068046"/>
                </a:cubicBezTo>
                <a:lnTo>
                  <a:pt x="9172787" y="5065712"/>
                </a:lnTo>
                <a:lnTo>
                  <a:pt x="9151652" y="5079460"/>
                </a:lnTo>
                <a:cubicBezTo>
                  <a:pt x="9129460" y="5093987"/>
                  <a:pt x="9029594" y="5107216"/>
                  <a:pt x="9021669" y="5096840"/>
                </a:cubicBezTo>
                <a:cubicBezTo>
                  <a:pt x="9017442" y="5091912"/>
                  <a:pt x="8928144" y="5106179"/>
                  <a:pt x="8874249" y="5121484"/>
                </a:cubicBezTo>
                <a:cubicBezTo>
                  <a:pt x="8863681" y="5124338"/>
                  <a:pt x="8860510" y="5124597"/>
                  <a:pt x="8868436" y="5122262"/>
                </a:cubicBezTo>
                <a:cubicBezTo>
                  <a:pt x="8889572" y="5114480"/>
                  <a:pt x="8883760" y="5102806"/>
                  <a:pt x="8857869" y="5101250"/>
                </a:cubicBezTo>
                <a:cubicBezTo>
                  <a:pt x="8844130" y="5099954"/>
                  <a:pt x="8846772" y="5099175"/>
                  <a:pt x="8865794" y="5097618"/>
                </a:cubicBezTo>
                <a:cubicBezTo>
                  <a:pt x="8908594" y="5095544"/>
                  <a:pt x="8903838" y="5084389"/>
                  <a:pt x="8860510" y="5083092"/>
                </a:cubicBezTo>
                <a:cubicBezTo>
                  <a:pt x="8692483" y="5077904"/>
                  <a:pt x="8456822" y="5086724"/>
                  <a:pt x="8471089" y="5097618"/>
                </a:cubicBezTo>
                <a:cubicBezTo>
                  <a:pt x="8474788" y="5101250"/>
                  <a:pt x="8532382" y="5102806"/>
                  <a:pt x="8598430" y="5102028"/>
                </a:cubicBezTo>
                <a:cubicBezTo>
                  <a:pt x="8664479" y="5101250"/>
                  <a:pt x="8741623" y="5101769"/>
                  <a:pt x="8769099" y="5103326"/>
                </a:cubicBezTo>
                <a:cubicBezTo>
                  <a:pt x="8810842" y="5105401"/>
                  <a:pt x="8805030" y="5107216"/>
                  <a:pt x="8735283" y="5110848"/>
                </a:cubicBezTo>
                <a:cubicBezTo>
                  <a:pt x="8660780" y="5114480"/>
                  <a:pt x="8639116" y="5118630"/>
                  <a:pt x="8585221" y="5143274"/>
                </a:cubicBezTo>
                <a:cubicBezTo>
                  <a:pt x="8565670" y="5152872"/>
                  <a:pt x="8602657" y="5160136"/>
                  <a:pt x="8651269" y="5156504"/>
                </a:cubicBezTo>
                <a:cubicBezTo>
                  <a:pt x="8685614" y="5153650"/>
                  <a:pt x="8695125" y="5155985"/>
                  <a:pt x="8695654" y="5166880"/>
                </a:cubicBezTo>
                <a:cubicBezTo>
                  <a:pt x="8696710" y="5177776"/>
                  <a:pt x="8690898" y="5179591"/>
                  <a:pt x="8657081" y="5177516"/>
                </a:cubicBezTo>
                <a:cubicBezTo>
                  <a:pt x="8635417" y="5176738"/>
                  <a:pt x="8613754" y="5173106"/>
                  <a:pt x="8608470" y="5169474"/>
                </a:cubicBezTo>
                <a:cubicBezTo>
                  <a:pt x="8587863" y="5156504"/>
                  <a:pt x="8559330" y="5160136"/>
                  <a:pt x="8503849" y="5181148"/>
                </a:cubicBezTo>
                <a:cubicBezTo>
                  <a:pt x="8472146" y="5194118"/>
                  <a:pt x="8430403" y="5207088"/>
                  <a:pt x="8412966" y="5209942"/>
                </a:cubicBezTo>
                <a:cubicBezTo>
                  <a:pt x="8395001" y="5213054"/>
                  <a:pt x="8370696" y="5219021"/>
                  <a:pt x="8360128" y="5222652"/>
                </a:cubicBezTo>
                <a:cubicBezTo>
                  <a:pt x="8348503" y="5226284"/>
                  <a:pt x="8344276" y="5226284"/>
                  <a:pt x="8350088" y="5222652"/>
                </a:cubicBezTo>
                <a:cubicBezTo>
                  <a:pt x="8355372" y="5219799"/>
                  <a:pt x="8357486" y="5213314"/>
                  <a:pt x="8354316" y="5209682"/>
                </a:cubicBezTo>
                <a:cubicBezTo>
                  <a:pt x="8350617" y="5204494"/>
                  <a:pt x="8365412" y="5201640"/>
                  <a:pt x="8392359" y="5200862"/>
                </a:cubicBezTo>
                <a:cubicBezTo>
                  <a:pt x="8435159" y="5200862"/>
                  <a:pt x="8486941" y="5181407"/>
                  <a:pt x="8474788" y="5171030"/>
                </a:cubicBezTo>
                <a:cubicBezTo>
                  <a:pt x="8471089" y="5168177"/>
                  <a:pt x="8476901" y="5164286"/>
                  <a:pt x="8487997" y="5163508"/>
                </a:cubicBezTo>
                <a:cubicBezTo>
                  <a:pt x="8517587" y="5160654"/>
                  <a:pt x="8544535" y="5149240"/>
                  <a:pt x="8544006" y="5139902"/>
                </a:cubicBezTo>
                <a:cubicBezTo>
                  <a:pt x="8542950" y="5134714"/>
                  <a:pt x="8517587" y="5136011"/>
                  <a:pt x="8475316" y="5143274"/>
                </a:cubicBezTo>
                <a:cubicBezTo>
                  <a:pt x="8420892" y="5152872"/>
                  <a:pt x="8410853" y="5152872"/>
                  <a:pt x="8423006" y="5143274"/>
                </a:cubicBezTo>
                <a:cubicBezTo>
                  <a:pt x="8430931" y="5136789"/>
                  <a:pt x="8451010" y="5130822"/>
                  <a:pt x="8467390" y="5129526"/>
                </a:cubicBezTo>
                <a:cubicBezTo>
                  <a:pt x="8517587" y="5126672"/>
                  <a:pt x="8470032" y="5117334"/>
                  <a:pt x="8391302" y="5116036"/>
                </a:cubicBezTo>
                <a:cubicBezTo>
                  <a:pt x="8321555" y="5113702"/>
                  <a:pt x="8232258" y="5126412"/>
                  <a:pt x="8213764" y="5141718"/>
                </a:cubicBezTo>
                <a:cubicBezTo>
                  <a:pt x="8196856" y="5154170"/>
                  <a:pt x="8204782" y="5171290"/>
                  <a:pt x="8231201" y="5179850"/>
                </a:cubicBezTo>
                <a:cubicBezTo>
                  <a:pt x="8266075" y="5190746"/>
                  <a:pt x="8265018" y="5201640"/>
                  <a:pt x="8226446" y="5205272"/>
                </a:cubicBezTo>
                <a:cubicBezTo>
                  <a:pt x="8197384" y="5208126"/>
                  <a:pt x="8194214" y="5206570"/>
                  <a:pt x="8193686" y="5185558"/>
                </a:cubicBezTo>
                <a:cubicBezTo>
                  <a:pt x="8192101" y="5162989"/>
                  <a:pt x="8191572" y="5162989"/>
                  <a:pt x="8143489" y="5170252"/>
                </a:cubicBezTo>
                <a:cubicBezTo>
                  <a:pt x="8117070" y="5173884"/>
                  <a:pt x="8089065" y="5180370"/>
                  <a:pt x="8081668" y="5185558"/>
                </a:cubicBezTo>
                <a:cubicBezTo>
                  <a:pt x="8074799" y="5189708"/>
                  <a:pt x="8061060" y="5192821"/>
                  <a:pt x="8051021" y="5190486"/>
                </a:cubicBezTo>
                <a:cubicBezTo>
                  <a:pt x="8033584" y="5187632"/>
                  <a:pt x="8009279" y="5203976"/>
                  <a:pt x="8010864" y="5218502"/>
                </a:cubicBezTo>
                <a:cubicBezTo>
                  <a:pt x="8010864" y="5222652"/>
                  <a:pt x="8018789" y="5224728"/>
                  <a:pt x="8027244" y="5223950"/>
                </a:cubicBezTo>
                <a:cubicBezTo>
                  <a:pt x="8036755" y="5223172"/>
                  <a:pt x="8044680" y="5226284"/>
                  <a:pt x="8044680" y="5231472"/>
                </a:cubicBezTo>
                <a:cubicBezTo>
                  <a:pt x="8045737" y="5235882"/>
                  <a:pt x="8053663" y="5237180"/>
                  <a:pt x="8063702" y="5233548"/>
                </a:cubicBezTo>
                <a:cubicBezTo>
                  <a:pt x="8101746" y="5221096"/>
                  <a:pt x="8176249" y="5211239"/>
                  <a:pt x="8177306" y="5218502"/>
                </a:cubicBezTo>
                <a:cubicBezTo>
                  <a:pt x="8177306" y="5225766"/>
                  <a:pt x="8207952" y="5234066"/>
                  <a:pt x="8257092" y="5240552"/>
                </a:cubicBezTo>
                <a:cubicBezTo>
                  <a:pt x="8274001" y="5242886"/>
                  <a:pt x="8278756" y="5246518"/>
                  <a:pt x="8272944" y="5253782"/>
                </a:cubicBezTo>
                <a:cubicBezTo>
                  <a:pt x="8267132" y="5261045"/>
                  <a:pt x="8261319" y="5261045"/>
                  <a:pt x="8251280" y="5254560"/>
                </a:cubicBezTo>
                <a:cubicBezTo>
                  <a:pt x="8243883" y="5249372"/>
                  <a:pt x="8221690" y="5246258"/>
                  <a:pt x="8200555" y="5248594"/>
                </a:cubicBezTo>
                <a:cubicBezTo>
                  <a:pt x="8179948" y="5250668"/>
                  <a:pt x="8162511" y="5248594"/>
                  <a:pt x="8162511" y="5244184"/>
                </a:cubicBezTo>
                <a:cubicBezTo>
                  <a:pt x="8161454" y="5240552"/>
                  <a:pt x="8126052" y="5239774"/>
                  <a:pt x="8082724" y="5244184"/>
                </a:cubicBezTo>
                <a:cubicBezTo>
                  <a:pt x="8023545" y="5249890"/>
                  <a:pt x="8001353" y="5255338"/>
                  <a:pt x="7992370" y="5265714"/>
                </a:cubicBezTo>
                <a:cubicBezTo>
                  <a:pt x="7986558" y="5273496"/>
                  <a:pt x="7973877" y="5280760"/>
                  <a:pt x="7963309" y="5282316"/>
                </a:cubicBezTo>
                <a:cubicBezTo>
                  <a:pt x="7954326" y="5283614"/>
                  <a:pt x="7981802" y="5287764"/>
                  <a:pt x="8025659" y="5292174"/>
                </a:cubicBezTo>
                <a:cubicBezTo>
                  <a:pt x="8069515" y="5296584"/>
                  <a:pt x="8105973" y="5296584"/>
                  <a:pt x="8107030" y="5292174"/>
                </a:cubicBezTo>
                <a:cubicBezTo>
                  <a:pt x="8108087" y="5287764"/>
                  <a:pt x="8115484" y="5283354"/>
                  <a:pt x="8123410" y="5282576"/>
                </a:cubicBezTo>
                <a:cubicBezTo>
                  <a:pt x="8134506" y="5282057"/>
                  <a:pt x="8135035" y="5283614"/>
                  <a:pt x="8126052" y="5290098"/>
                </a:cubicBezTo>
                <a:cubicBezTo>
                  <a:pt x="8108615" y="5304106"/>
                  <a:pt x="8125524" y="5306182"/>
                  <a:pt x="8255507" y="5308516"/>
                </a:cubicBezTo>
                <a:cubicBezTo>
                  <a:pt x="8324726" y="5309294"/>
                  <a:pt x="8397115" y="5311888"/>
                  <a:pt x="8418250" y="5313964"/>
                </a:cubicBezTo>
                <a:cubicBezTo>
                  <a:pt x="8483242" y="5322006"/>
                  <a:pt x="8549819" y="5320708"/>
                  <a:pt x="8728414" y="5308516"/>
                </a:cubicBezTo>
                <a:cubicBezTo>
                  <a:pt x="8880061" y="5297621"/>
                  <a:pt x="8901725" y="5294508"/>
                  <a:pt x="8907009" y="5282316"/>
                </a:cubicBezTo>
                <a:cubicBezTo>
                  <a:pt x="8914406" y="5266233"/>
                  <a:pt x="8957734" y="5258970"/>
                  <a:pt x="8967245" y="5272718"/>
                </a:cubicBezTo>
                <a:cubicBezTo>
                  <a:pt x="8973585" y="5281538"/>
                  <a:pt x="9042804" y="5271162"/>
                  <a:pt x="9085075" y="5254560"/>
                </a:cubicBezTo>
                <a:cubicBezTo>
                  <a:pt x="9099870" y="5249372"/>
                  <a:pt x="9103040" y="5250150"/>
                  <a:pt x="9098813" y="5258970"/>
                </a:cubicBezTo>
                <a:cubicBezTo>
                  <a:pt x="9094058" y="5267530"/>
                  <a:pt x="9099342" y="5268308"/>
                  <a:pt x="9120477" y="5262342"/>
                </a:cubicBezTo>
                <a:cubicBezTo>
                  <a:pt x="9198678" y="5241330"/>
                  <a:pt x="9229853" y="5236401"/>
                  <a:pt x="9221399" y="5246518"/>
                </a:cubicBezTo>
                <a:cubicBezTo>
                  <a:pt x="9202906" y="5271162"/>
                  <a:pt x="9106211" y="5286986"/>
                  <a:pt x="8829336" y="5313186"/>
                </a:cubicBezTo>
                <a:cubicBezTo>
                  <a:pt x="8611640" y="5333679"/>
                  <a:pt x="8523399" y="5338867"/>
                  <a:pt x="8432517" y="5335754"/>
                </a:cubicBezTo>
                <a:cubicBezTo>
                  <a:pt x="8368054" y="5333679"/>
                  <a:pt x="8298835" y="5331344"/>
                  <a:pt x="8277699" y="5330566"/>
                </a:cubicBezTo>
                <a:cubicBezTo>
                  <a:pt x="8257621" y="5330566"/>
                  <a:pt x="8234900" y="5329269"/>
                  <a:pt x="8228031" y="5327972"/>
                </a:cubicBezTo>
                <a:cubicBezTo>
                  <a:pt x="8220633" y="5326416"/>
                  <a:pt x="8165153" y="5322784"/>
                  <a:pt x="8102275" y="5319152"/>
                </a:cubicBezTo>
                <a:cubicBezTo>
                  <a:pt x="8040453" y="5315520"/>
                  <a:pt x="7960138" y="5309814"/>
                  <a:pt x="7923151" y="5306182"/>
                </a:cubicBezTo>
                <a:cubicBezTo>
                  <a:pt x="7833854" y="5297362"/>
                  <a:pt x="7801622" y="5296584"/>
                  <a:pt x="7774674" y="5304625"/>
                </a:cubicBezTo>
                <a:cubicBezTo>
                  <a:pt x="7739273" y="5315520"/>
                  <a:pt x="7766749" y="5325118"/>
                  <a:pt x="7818531" y="5319930"/>
                </a:cubicBezTo>
                <a:cubicBezTo>
                  <a:pt x="7850762" y="5317076"/>
                  <a:pt x="7861858" y="5319152"/>
                  <a:pt x="7862915" y="5328750"/>
                </a:cubicBezTo>
                <a:cubicBezTo>
                  <a:pt x="7863444" y="5336014"/>
                  <a:pt x="7867671" y="5340942"/>
                  <a:pt x="7872426" y="5340164"/>
                </a:cubicBezTo>
                <a:cubicBezTo>
                  <a:pt x="7877182" y="5340164"/>
                  <a:pt x="7878767" y="5336532"/>
                  <a:pt x="7875596" y="5332382"/>
                </a:cubicBezTo>
                <a:cubicBezTo>
                  <a:pt x="7872955" y="5327972"/>
                  <a:pt x="7874011" y="5322006"/>
                  <a:pt x="7878767" y="5319152"/>
                </a:cubicBezTo>
                <a:cubicBezTo>
                  <a:pt x="7882994" y="5315520"/>
                  <a:pt x="7886693" y="5319152"/>
                  <a:pt x="7887221" y="5326416"/>
                </a:cubicBezTo>
                <a:cubicBezTo>
                  <a:pt x="7888278" y="5334976"/>
                  <a:pt x="7893033" y="5338608"/>
                  <a:pt x="7900431" y="5334976"/>
                </a:cubicBezTo>
                <a:cubicBezTo>
                  <a:pt x="7910470" y="5330047"/>
                  <a:pt x="7944815" y="5334976"/>
                  <a:pt x="7985501" y="5348206"/>
                </a:cubicBezTo>
                <a:cubicBezTo>
                  <a:pt x="7995012" y="5351059"/>
                  <a:pt x="8043624" y="5354172"/>
                  <a:pt x="8093820" y="5354172"/>
                </a:cubicBezTo>
                <a:cubicBezTo>
                  <a:pt x="8210066" y="5354950"/>
                  <a:pt x="8206895" y="5354950"/>
                  <a:pt x="8224332" y="5346130"/>
                </a:cubicBezTo>
                <a:cubicBezTo>
                  <a:pt x="8233843" y="5340424"/>
                  <a:pt x="8237542" y="5341720"/>
                  <a:pt x="8236485" y="5348984"/>
                </a:cubicBezTo>
                <a:cubicBezTo>
                  <a:pt x="8235957" y="5357026"/>
                  <a:pt x="8247053" y="5361436"/>
                  <a:pt x="8268717" y="5362732"/>
                </a:cubicBezTo>
                <a:cubicBezTo>
                  <a:pt x="8286682" y="5363510"/>
                  <a:pt x="8306761" y="5366364"/>
                  <a:pt x="8311516" y="5369218"/>
                </a:cubicBezTo>
                <a:cubicBezTo>
                  <a:pt x="8337936" y="5382188"/>
                  <a:pt x="8545063" y="5384522"/>
                  <a:pt x="8536081" y="5371552"/>
                </a:cubicBezTo>
                <a:cubicBezTo>
                  <a:pt x="8527098" y="5359879"/>
                  <a:pt x="8538194" y="5360657"/>
                  <a:pt x="8601072" y="5374406"/>
                </a:cubicBezTo>
                <a:cubicBezTo>
                  <a:pt x="8667649" y="5388154"/>
                  <a:pt x="8707806" y="5387636"/>
                  <a:pt x="8779139" y="5371552"/>
                </a:cubicBezTo>
                <a:cubicBezTo>
                  <a:pt x="8815598" y="5362732"/>
                  <a:pt x="8829336" y="5361954"/>
                  <a:pt x="8826165" y="5368440"/>
                </a:cubicBezTo>
                <a:cubicBezTo>
                  <a:pt x="8823523" y="5374924"/>
                  <a:pt x="8835676" y="5377259"/>
                  <a:pt x="8861039" y="5375184"/>
                </a:cubicBezTo>
                <a:cubicBezTo>
                  <a:pt x="8895384" y="5372330"/>
                  <a:pt x="8898026" y="5373628"/>
                  <a:pt x="8882174" y="5381410"/>
                </a:cubicBezTo>
                <a:cubicBezTo>
                  <a:pt x="8847301" y="5399568"/>
                  <a:pt x="8872135" y="5400606"/>
                  <a:pt x="8945581" y="5383744"/>
                </a:cubicBezTo>
                <a:cubicBezTo>
                  <a:pt x="8984682" y="5375184"/>
                  <a:pt x="9046503" y="5362732"/>
                  <a:pt x="9081905" y="5356766"/>
                </a:cubicBezTo>
                <a:cubicBezTo>
                  <a:pt x="9134215" y="5348206"/>
                  <a:pt x="9151652" y="5341720"/>
                  <a:pt x="9172259" y="5322784"/>
                </a:cubicBezTo>
                <a:cubicBezTo>
                  <a:pt x="9185997" y="5309814"/>
                  <a:pt x="9197093" y="5296584"/>
                  <a:pt x="9196037" y="5293730"/>
                </a:cubicBezTo>
                <a:cubicBezTo>
                  <a:pt x="9192338" y="5275572"/>
                  <a:pt x="9196565" y="5267011"/>
                  <a:pt x="9210303" y="5265714"/>
                </a:cubicBezTo>
                <a:cubicBezTo>
                  <a:pt x="9221927" y="5264158"/>
                  <a:pt x="9225626" y="5268308"/>
                  <a:pt x="9223513" y="5281538"/>
                </a:cubicBezTo>
                <a:cubicBezTo>
                  <a:pt x="9220871" y="5300994"/>
                  <a:pt x="9228268" y="5301772"/>
                  <a:pt x="9254159" y="5282316"/>
                </a:cubicBezTo>
                <a:cubicBezTo>
                  <a:pt x="9265255" y="5275053"/>
                  <a:pt x="9281107" y="5267530"/>
                  <a:pt x="9290089" y="5266752"/>
                </a:cubicBezTo>
                <a:cubicBezTo>
                  <a:pt x="9305941" y="5264676"/>
                  <a:pt x="9305413" y="5265196"/>
                  <a:pt x="9291146" y="5279204"/>
                </a:cubicBezTo>
                <a:cubicBezTo>
                  <a:pt x="9277408" y="5292952"/>
                  <a:pt x="9277937" y="5293470"/>
                  <a:pt x="9304884" y="5286986"/>
                </a:cubicBezTo>
                <a:cubicBezTo>
                  <a:pt x="9320208" y="5284132"/>
                  <a:pt x="9342400" y="5277906"/>
                  <a:pt x="9354024" y="5273496"/>
                </a:cubicBezTo>
                <a:lnTo>
                  <a:pt x="9373046" y="5265974"/>
                </a:lnTo>
                <a:lnTo>
                  <a:pt x="9354553" y="5280760"/>
                </a:lnTo>
                <a:cubicBezTo>
                  <a:pt x="9337116" y="5293730"/>
                  <a:pt x="9336588" y="5295286"/>
                  <a:pt x="9350854" y="5293730"/>
                </a:cubicBezTo>
                <a:cubicBezTo>
                  <a:pt x="9360365" y="5292952"/>
                  <a:pt x="9382029" y="5285948"/>
                  <a:pt x="9399466" y="5277128"/>
                </a:cubicBezTo>
                <a:cubicBezTo>
                  <a:pt x="9440152" y="5257413"/>
                  <a:pt x="9450719" y="5256894"/>
                  <a:pt x="9432226" y="5273496"/>
                </a:cubicBezTo>
                <a:cubicBezTo>
                  <a:pt x="9411619" y="5291655"/>
                  <a:pt x="9422186" y="5298140"/>
                  <a:pt x="9471855" y="5298140"/>
                </a:cubicBezTo>
                <a:cubicBezTo>
                  <a:pt x="9494575" y="5298140"/>
                  <a:pt x="9513597" y="5300994"/>
                  <a:pt x="9514126" y="5304625"/>
                </a:cubicBezTo>
                <a:cubicBezTo>
                  <a:pt x="9514126" y="5308257"/>
                  <a:pt x="9489292" y="5315261"/>
                  <a:pt x="9458117" y="5321227"/>
                </a:cubicBezTo>
                <a:cubicBezTo>
                  <a:pt x="9426942" y="5326934"/>
                  <a:pt x="9393653" y="5336792"/>
                  <a:pt x="9383614" y="5341720"/>
                </a:cubicBezTo>
                <a:lnTo>
                  <a:pt x="9364592" y="5351318"/>
                </a:lnTo>
                <a:lnTo>
                  <a:pt x="9385199" y="5356766"/>
                </a:lnTo>
                <a:cubicBezTo>
                  <a:pt x="9401579" y="5361954"/>
                  <a:pt x="9403693" y="5365067"/>
                  <a:pt x="9395239" y="5371552"/>
                </a:cubicBezTo>
                <a:cubicBezTo>
                  <a:pt x="9386256" y="5378038"/>
                  <a:pt x="9388898" y="5380891"/>
                  <a:pt x="9405278" y="5382966"/>
                </a:cubicBezTo>
                <a:cubicBezTo>
                  <a:pt x="9416902" y="5385300"/>
                  <a:pt x="9360893" y="5392564"/>
                  <a:pt x="9282164" y="5399828"/>
                </a:cubicBezTo>
                <a:cubicBezTo>
                  <a:pt x="9181770" y="5408388"/>
                  <a:pt x="9133158" y="5415910"/>
                  <a:pt x="9122062" y="5423952"/>
                </a:cubicBezTo>
                <a:cubicBezTo>
                  <a:pt x="9107267" y="5435626"/>
                  <a:pt x="9107796" y="5435366"/>
                  <a:pt x="9128931" y="5433810"/>
                </a:cubicBezTo>
                <a:cubicBezTo>
                  <a:pt x="9141084" y="5433032"/>
                  <a:pt x="9154294" y="5435885"/>
                  <a:pt x="9157993" y="5441073"/>
                </a:cubicBezTo>
                <a:cubicBezTo>
                  <a:pt x="9162748" y="5447558"/>
                  <a:pt x="9160106" y="5449115"/>
                  <a:pt x="9149010" y="5446262"/>
                </a:cubicBezTo>
                <a:cubicBezTo>
                  <a:pt x="9122591" y="5438998"/>
                  <a:pt x="9029066" y="5442111"/>
                  <a:pt x="9050730" y="5449374"/>
                </a:cubicBezTo>
                <a:cubicBezTo>
                  <a:pt x="9061298" y="5453006"/>
                  <a:pt x="9115193" y="5455600"/>
                  <a:pt x="9172259" y="5455600"/>
                </a:cubicBezTo>
                <a:cubicBezTo>
                  <a:pt x="9227740" y="5455600"/>
                  <a:pt x="9293788" y="5456378"/>
                  <a:pt x="9317037" y="5456378"/>
                </a:cubicBezTo>
                <a:cubicBezTo>
                  <a:pt x="9343985" y="5456378"/>
                  <a:pt x="9377802" y="5449115"/>
                  <a:pt x="9406335" y="5438220"/>
                </a:cubicBezTo>
                <a:cubicBezTo>
                  <a:pt x="9434339" y="5426546"/>
                  <a:pt x="9461287" y="5421618"/>
                  <a:pt x="9481366" y="5423174"/>
                </a:cubicBezTo>
                <a:cubicBezTo>
                  <a:pt x="9507257" y="5426028"/>
                  <a:pt x="9509899" y="5427324"/>
                  <a:pt x="9496689" y="5433810"/>
                </a:cubicBezTo>
                <a:cubicBezTo>
                  <a:pt x="9482951" y="5440295"/>
                  <a:pt x="9483479" y="5442111"/>
                  <a:pt x="9506200" y="5444964"/>
                </a:cubicBezTo>
                <a:cubicBezTo>
                  <a:pt x="9519938" y="5447040"/>
                  <a:pt x="9542659" y="5451190"/>
                  <a:pt x="9556925" y="5454822"/>
                </a:cubicBezTo>
                <a:cubicBezTo>
                  <a:pt x="9594969" y="5463642"/>
                  <a:pt x="9742389" y="5455081"/>
                  <a:pt x="9864975" y="5435366"/>
                </a:cubicBezTo>
                <a:cubicBezTo>
                  <a:pt x="9933137" y="5424471"/>
                  <a:pt x="9980164" y="5420840"/>
                  <a:pt x="9992845" y="5424471"/>
                </a:cubicBezTo>
                <a:cubicBezTo>
                  <a:pt x="10007111" y="5429400"/>
                  <a:pt x="9988618" y="5434588"/>
                  <a:pt x="9917285" y="5445483"/>
                </a:cubicBezTo>
                <a:cubicBezTo>
                  <a:pt x="9767223" y="5467792"/>
                  <a:pt x="9620332" y="5498662"/>
                  <a:pt x="9610292" y="5509556"/>
                </a:cubicBezTo>
                <a:cubicBezTo>
                  <a:pt x="9603423" y="5515523"/>
                  <a:pt x="9595497" y="5516820"/>
                  <a:pt x="9589157" y="5512410"/>
                </a:cubicBezTo>
                <a:cubicBezTo>
                  <a:pt x="9566436" y="5499440"/>
                  <a:pt x="9404221" y="5528494"/>
                  <a:pt x="9415846" y="5543798"/>
                </a:cubicBezTo>
                <a:cubicBezTo>
                  <a:pt x="9419016" y="5548208"/>
                  <a:pt x="9405806" y="5552358"/>
                  <a:pt x="9387313" y="5553656"/>
                </a:cubicBezTo>
                <a:cubicBezTo>
                  <a:pt x="9335531" y="5558844"/>
                  <a:pt x="9356666" y="5571296"/>
                  <a:pt x="9417431" y="5572074"/>
                </a:cubicBezTo>
                <a:cubicBezTo>
                  <a:pt x="9447549" y="5572592"/>
                  <a:pt x="9472383" y="5576484"/>
                  <a:pt x="9472912" y="5580634"/>
                </a:cubicBezTo>
                <a:cubicBezTo>
                  <a:pt x="9472912" y="5585044"/>
                  <a:pt x="9487706" y="5587378"/>
                  <a:pt x="9504086" y="5585822"/>
                </a:cubicBezTo>
                <a:cubicBezTo>
                  <a:pt x="9527335" y="5584525"/>
                  <a:pt x="9531034" y="5585562"/>
                  <a:pt x="9519938" y="5591529"/>
                </a:cubicBezTo>
                <a:cubicBezTo>
                  <a:pt x="9509370" y="5596976"/>
                  <a:pt x="9509370" y="5600608"/>
                  <a:pt x="9513597" y="5602943"/>
                </a:cubicBezTo>
                <a:lnTo>
                  <a:pt x="8926559" y="5602943"/>
                </a:lnTo>
                <a:cubicBezTo>
                  <a:pt x="9049145" y="5602424"/>
                  <a:pt x="9207661" y="5595680"/>
                  <a:pt x="9226155" y="5589454"/>
                </a:cubicBezTo>
                <a:cubicBezTo>
                  <a:pt x="9238308" y="5585822"/>
                  <a:pt x="9248347" y="5579078"/>
                  <a:pt x="9247818" y="5574668"/>
                </a:cubicBezTo>
                <a:cubicBezTo>
                  <a:pt x="9247818" y="5570517"/>
                  <a:pt x="9256273" y="5565848"/>
                  <a:pt x="9267897" y="5565329"/>
                </a:cubicBezTo>
                <a:cubicBezTo>
                  <a:pt x="9296959" y="5562216"/>
                  <a:pt x="9393125" y="5526937"/>
                  <a:pt x="9392068" y="5519674"/>
                </a:cubicBezTo>
                <a:cubicBezTo>
                  <a:pt x="9391540" y="5512410"/>
                  <a:pt x="9335002" y="5509038"/>
                  <a:pt x="9095643" y="5500996"/>
                </a:cubicBezTo>
                <a:cubicBezTo>
                  <a:pt x="9003703" y="5497364"/>
                  <a:pt x="8924445" y="5493732"/>
                  <a:pt x="8918633" y="5492176"/>
                </a:cubicBezTo>
                <a:cubicBezTo>
                  <a:pt x="8912821" y="5490880"/>
                  <a:pt x="8870550" y="5492954"/>
                  <a:pt x="8825637" y="5495808"/>
                </a:cubicBezTo>
                <a:cubicBezTo>
                  <a:pt x="8779667" y="5499440"/>
                  <a:pt x="8740038" y="5499440"/>
                  <a:pt x="8736868" y="5495808"/>
                </a:cubicBezTo>
                <a:cubicBezTo>
                  <a:pt x="8734226" y="5491398"/>
                  <a:pt x="8738453" y="5487766"/>
                  <a:pt x="8746379" y="5486988"/>
                </a:cubicBezTo>
                <a:cubicBezTo>
                  <a:pt x="8774383" y="5484913"/>
                  <a:pt x="8752719" y="5479725"/>
                  <a:pt x="8705165" y="5479206"/>
                </a:cubicBezTo>
                <a:cubicBezTo>
                  <a:pt x="8675046" y="5477650"/>
                  <a:pt x="8658138" y="5480503"/>
                  <a:pt x="8658138" y="5485432"/>
                </a:cubicBezTo>
                <a:cubicBezTo>
                  <a:pt x="8658666" y="5490620"/>
                  <a:pt x="8667121" y="5495030"/>
                  <a:pt x="8677688" y="5496586"/>
                </a:cubicBezTo>
                <a:cubicBezTo>
                  <a:pt x="8703579" y="5499440"/>
                  <a:pt x="8566199" y="5505146"/>
                  <a:pt x="8510190" y="5503850"/>
                </a:cubicBezTo>
                <a:cubicBezTo>
                  <a:pt x="8472674" y="5502293"/>
                  <a:pt x="8467390" y="5500736"/>
                  <a:pt x="8484299" y="5494252"/>
                </a:cubicBezTo>
                <a:lnTo>
                  <a:pt x="8503849" y="5486210"/>
                </a:lnTo>
                <a:lnTo>
                  <a:pt x="8482185" y="5487766"/>
                </a:lnTo>
                <a:cubicBezTo>
                  <a:pt x="8470032" y="5487766"/>
                  <a:pt x="8440971" y="5483356"/>
                  <a:pt x="8419307" y="5476612"/>
                </a:cubicBezTo>
                <a:cubicBezTo>
                  <a:pt x="8371224" y="5462864"/>
                  <a:pt x="8286154" y="5457156"/>
                  <a:pt x="8172022" y="5460010"/>
                </a:cubicBezTo>
                <a:cubicBezTo>
                  <a:pt x="8127109" y="5461566"/>
                  <a:pt x="8088537" y="5459232"/>
                  <a:pt x="8085895" y="5454822"/>
                </a:cubicBezTo>
                <a:cubicBezTo>
                  <a:pt x="8082724" y="5451190"/>
                  <a:pt x="8069515" y="5449115"/>
                  <a:pt x="8056305" y="5449634"/>
                </a:cubicBezTo>
                <a:cubicBezTo>
                  <a:pt x="8043095" y="5451190"/>
                  <a:pt x="8030414" y="5449115"/>
                  <a:pt x="8027244" y="5445483"/>
                </a:cubicBezTo>
                <a:cubicBezTo>
                  <a:pt x="8024602" y="5441852"/>
                  <a:pt x="8012977" y="5442111"/>
                  <a:pt x="8000296" y="5444964"/>
                </a:cubicBezTo>
                <a:cubicBezTo>
                  <a:pt x="7988671" y="5448596"/>
                  <a:pt x="7980746" y="5447818"/>
                  <a:pt x="7982859" y="5443408"/>
                </a:cubicBezTo>
                <a:cubicBezTo>
                  <a:pt x="7984973" y="5438998"/>
                  <a:pt x="7966479" y="5437701"/>
                  <a:pt x="7940060" y="5440554"/>
                </a:cubicBezTo>
                <a:cubicBezTo>
                  <a:pt x="7888806" y="5446520"/>
                  <a:pt x="7775731" y="5433291"/>
                  <a:pt x="7784714" y="5423174"/>
                </a:cubicBezTo>
                <a:cubicBezTo>
                  <a:pt x="7787884" y="5418764"/>
                  <a:pt x="7784185" y="5416430"/>
                  <a:pt x="7776788" y="5417208"/>
                </a:cubicBezTo>
                <a:cubicBezTo>
                  <a:pt x="7770447" y="5417986"/>
                  <a:pt x="7761993" y="5422914"/>
                  <a:pt x="7760936" y="5429400"/>
                </a:cubicBezTo>
                <a:cubicBezTo>
                  <a:pt x="7758823" y="5436144"/>
                  <a:pt x="7756709" y="5433810"/>
                  <a:pt x="7756181" y="5425250"/>
                </a:cubicBezTo>
                <a:cubicBezTo>
                  <a:pt x="7754596" y="5415652"/>
                  <a:pt x="7747198" y="5411501"/>
                  <a:pt x="7735574" y="5413576"/>
                </a:cubicBezTo>
                <a:cubicBezTo>
                  <a:pt x="7725006" y="5414354"/>
                  <a:pt x="7721836" y="5417467"/>
                  <a:pt x="7727648" y="5418764"/>
                </a:cubicBezTo>
                <a:cubicBezTo>
                  <a:pt x="7741386" y="5423174"/>
                  <a:pt x="7733989" y="5438479"/>
                  <a:pt x="7718137" y="5439776"/>
                </a:cubicBezTo>
                <a:cubicBezTo>
                  <a:pt x="7711268" y="5440554"/>
                  <a:pt x="7707569" y="5437442"/>
                  <a:pt x="7709683" y="5433032"/>
                </a:cubicBezTo>
                <a:cubicBezTo>
                  <a:pt x="7715495" y="5420840"/>
                  <a:pt x="7642049" y="5418764"/>
                  <a:pt x="7561734" y="5428362"/>
                </a:cubicBezTo>
                <a:cubicBezTo>
                  <a:pt x="7516293" y="5433291"/>
                  <a:pt x="7489874" y="5433291"/>
                  <a:pt x="7489345" y="5427584"/>
                </a:cubicBezTo>
                <a:cubicBezTo>
                  <a:pt x="7489345" y="5423174"/>
                  <a:pt x="7495157" y="5417986"/>
                  <a:pt x="7503083" y="5417208"/>
                </a:cubicBezTo>
                <a:cubicBezTo>
                  <a:pt x="7513123" y="5415652"/>
                  <a:pt x="7511009" y="5412798"/>
                  <a:pt x="7495686" y="5408388"/>
                </a:cubicBezTo>
                <a:cubicBezTo>
                  <a:pt x="7484061" y="5404756"/>
                  <a:pt x="7461341" y="5405534"/>
                  <a:pt x="7445489" y="5409166"/>
                </a:cubicBezTo>
                <a:cubicBezTo>
                  <a:pt x="7430166" y="5413576"/>
                  <a:pt x="7405860" y="5414095"/>
                  <a:pt x="7392122" y="5411242"/>
                </a:cubicBezTo>
                <a:cubicBezTo>
                  <a:pt x="7367816" y="5406054"/>
                  <a:pt x="7367816" y="5406054"/>
                  <a:pt x="7387895" y="5402422"/>
                </a:cubicBezTo>
                <a:cubicBezTo>
                  <a:pt x="7424882" y="5395936"/>
                  <a:pt x="7317091" y="5393861"/>
                  <a:pt x="7237833" y="5399828"/>
                </a:cubicBezTo>
                <a:cubicBezTo>
                  <a:pt x="7132155" y="5407610"/>
                  <a:pt x="7122116" y="5410204"/>
                  <a:pt x="7123173" y="5419542"/>
                </a:cubicBezTo>
                <a:cubicBezTo>
                  <a:pt x="7123173" y="5423952"/>
                  <a:pt x="7144837" y="5426028"/>
                  <a:pt x="7170728" y="5423952"/>
                </a:cubicBezTo>
                <a:cubicBezTo>
                  <a:pt x="7216169" y="5420320"/>
                  <a:pt x="7307052" y="5424471"/>
                  <a:pt x="7282217" y="5428622"/>
                </a:cubicBezTo>
                <a:cubicBezTo>
                  <a:pt x="7272706" y="5430178"/>
                  <a:pt x="7273235" y="5432512"/>
                  <a:pt x="7281689" y="5440554"/>
                </a:cubicBezTo>
                <a:cubicBezTo>
                  <a:pt x="7297012" y="5453784"/>
                  <a:pt x="7433336" y="5440295"/>
                  <a:pt x="7449188" y="5424471"/>
                </a:cubicBezTo>
                <a:cubicBezTo>
                  <a:pt x="7458699" y="5414873"/>
                  <a:pt x="7462926" y="5415132"/>
                  <a:pt x="7470852" y="5423952"/>
                </a:cubicBezTo>
                <a:cubicBezTo>
                  <a:pt x="7479834" y="5432772"/>
                  <a:pt x="7478249" y="5435885"/>
                  <a:pt x="7463983" y="5441073"/>
                </a:cubicBezTo>
                <a:cubicBezTo>
                  <a:pt x="7453943" y="5444705"/>
                  <a:pt x="7433865" y="5449115"/>
                  <a:pt x="7421183" y="5450671"/>
                </a:cubicBezTo>
                <a:cubicBezTo>
                  <a:pt x="7376799" y="5455600"/>
                  <a:pt x="7418541" y="5465198"/>
                  <a:pt x="7483005" y="5465198"/>
                </a:cubicBezTo>
                <a:cubicBezTo>
                  <a:pt x="7516293" y="5465198"/>
                  <a:pt x="7552752" y="5469608"/>
                  <a:pt x="7562791" y="5474796"/>
                </a:cubicBezTo>
                <a:cubicBezTo>
                  <a:pt x="7572830" y="5480503"/>
                  <a:pt x="7609289" y="5484654"/>
                  <a:pt x="7642578" y="5484654"/>
                </a:cubicBezTo>
                <a:cubicBezTo>
                  <a:pt x="7675866" y="5484654"/>
                  <a:pt x="7713382" y="5486988"/>
                  <a:pt x="7726063" y="5489842"/>
                </a:cubicBezTo>
                <a:cubicBezTo>
                  <a:pt x="7738744" y="5492695"/>
                  <a:pt x="7763578" y="5496327"/>
                  <a:pt x="7782600" y="5497105"/>
                </a:cubicBezTo>
                <a:cubicBezTo>
                  <a:pt x="7800565" y="5498402"/>
                  <a:pt x="7836496" y="5501515"/>
                  <a:pt x="7861858" y="5502812"/>
                </a:cubicBezTo>
                <a:cubicBezTo>
                  <a:pt x="7887221" y="5505146"/>
                  <a:pt x="7930020" y="5507222"/>
                  <a:pt x="7957497" y="5507222"/>
                </a:cubicBezTo>
                <a:cubicBezTo>
                  <a:pt x="8006108" y="5507222"/>
                  <a:pt x="8041510" y="5518117"/>
                  <a:pt x="8008750" y="5523046"/>
                </a:cubicBezTo>
                <a:cubicBezTo>
                  <a:pt x="7979160" y="5528234"/>
                  <a:pt x="8270830" y="5549505"/>
                  <a:pt x="8320499" y="5546652"/>
                </a:cubicBezTo>
                <a:cubicBezTo>
                  <a:pt x="8326311" y="5546652"/>
                  <a:pt x="8331066" y="5549246"/>
                  <a:pt x="8331595" y="5552878"/>
                </a:cubicBezTo>
                <a:cubicBezTo>
                  <a:pt x="8331595" y="5556509"/>
                  <a:pt x="8343219" y="5558844"/>
                  <a:pt x="8357486" y="5557288"/>
                </a:cubicBezTo>
                <a:cubicBezTo>
                  <a:pt x="8370167" y="5556509"/>
                  <a:pt x="8381792" y="5558844"/>
                  <a:pt x="8382848" y="5562476"/>
                </a:cubicBezTo>
                <a:cubicBezTo>
                  <a:pt x="8382848" y="5566107"/>
                  <a:pt x="8364883" y="5568182"/>
                  <a:pt x="8343219" y="5566886"/>
                </a:cubicBezTo>
                <a:cubicBezTo>
                  <a:pt x="8278228" y="5562476"/>
                  <a:pt x="8158812" y="5561956"/>
                  <a:pt x="8100161" y="5564810"/>
                </a:cubicBezTo>
                <a:cubicBezTo>
                  <a:pt x="8074799" y="5565588"/>
                  <a:pt x="8073213" y="5564551"/>
                  <a:pt x="8090650" y="5558066"/>
                </a:cubicBezTo>
                <a:cubicBezTo>
                  <a:pt x="8105973" y="5552358"/>
                  <a:pt x="8092235" y="5549505"/>
                  <a:pt x="8039925" y="5547430"/>
                </a:cubicBezTo>
                <a:cubicBezTo>
                  <a:pt x="7940060" y="5542242"/>
                  <a:pt x="7921566" y="5540686"/>
                  <a:pt x="7830684" y="5529012"/>
                </a:cubicBezTo>
                <a:cubicBezTo>
                  <a:pt x="7749312" y="5518895"/>
                  <a:pt x="7621970" y="5518117"/>
                  <a:pt x="7633067" y="5528234"/>
                </a:cubicBezTo>
                <a:cubicBezTo>
                  <a:pt x="7635709" y="5531346"/>
                  <a:pt x="7657372" y="5532125"/>
                  <a:pt x="7679036" y="5529790"/>
                </a:cubicBezTo>
                <a:cubicBezTo>
                  <a:pt x="7700700" y="5527715"/>
                  <a:pt x="7728176" y="5530309"/>
                  <a:pt x="7739801" y="5535497"/>
                </a:cubicBezTo>
                <a:cubicBezTo>
                  <a:pt x="7760936" y="5545614"/>
                  <a:pt x="7760408" y="5546652"/>
                  <a:pt x="7720251" y="5546652"/>
                </a:cubicBezTo>
                <a:cubicBezTo>
                  <a:pt x="7652617" y="5546652"/>
                  <a:pt x="7570189" y="5537054"/>
                  <a:pt x="7563848" y="5529012"/>
                </a:cubicBezTo>
                <a:cubicBezTo>
                  <a:pt x="7557507" y="5520452"/>
                  <a:pt x="7489345" y="5515264"/>
                  <a:pt x="7391065" y="5516042"/>
                </a:cubicBezTo>
                <a:cubicBezTo>
                  <a:pt x="7341925" y="5516042"/>
                  <a:pt x="7332414" y="5513966"/>
                  <a:pt x="7339812" y="5503850"/>
                </a:cubicBezTo>
                <a:cubicBezTo>
                  <a:pt x="7344039" y="5497105"/>
                  <a:pt x="7344039" y="5492176"/>
                  <a:pt x="7340340" y="5492176"/>
                </a:cubicBezTo>
                <a:cubicBezTo>
                  <a:pt x="7336641" y="5492176"/>
                  <a:pt x="7338226" y="5488544"/>
                  <a:pt x="7344567" y="5483356"/>
                </a:cubicBezTo>
                <a:cubicBezTo>
                  <a:pt x="7353021" y="5476872"/>
                  <a:pt x="7337698" y="5475574"/>
                  <a:pt x="7294899" y="5479206"/>
                </a:cubicBezTo>
                <a:cubicBezTo>
                  <a:pt x="7251042" y="5482838"/>
                  <a:pt x="7238361" y="5481281"/>
                  <a:pt x="7252099" y="5475574"/>
                </a:cubicBezTo>
                <a:cubicBezTo>
                  <a:pt x="7271121" y="5466754"/>
                  <a:pt x="7271650" y="5466495"/>
                  <a:pt x="7245759" y="5468052"/>
                </a:cubicBezTo>
                <a:cubicBezTo>
                  <a:pt x="7231492" y="5468830"/>
                  <a:pt x="7217754" y="5466754"/>
                  <a:pt x="7214584" y="5462344"/>
                </a:cubicBezTo>
                <a:cubicBezTo>
                  <a:pt x="7211942" y="5458713"/>
                  <a:pt x="7195033" y="5454822"/>
                  <a:pt x="7178653" y="5454044"/>
                </a:cubicBezTo>
                <a:cubicBezTo>
                  <a:pt x="7161217" y="5453266"/>
                  <a:pt x="7103622" y="5448596"/>
                  <a:pt x="7050784" y="5444186"/>
                </a:cubicBezTo>
                <a:cubicBezTo>
                  <a:pt x="6962015" y="5436144"/>
                  <a:pt x="6898080" y="5436144"/>
                  <a:pt x="6923442" y="5444186"/>
                </a:cubicBezTo>
                <a:cubicBezTo>
                  <a:pt x="6945635" y="5450671"/>
                  <a:pt x="6925027" y="5463642"/>
                  <a:pt x="6886984" y="5467274"/>
                </a:cubicBezTo>
                <a:cubicBezTo>
                  <a:pt x="6862678" y="5469348"/>
                  <a:pt x="6843127" y="5466495"/>
                  <a:pt x="6836258" y="5459232"/>
                </a:cubicBezTo>
                <a:cubicBezTo>
                  <a:pt x="6818293" y="5441073"/>
                  <a:pt x="6832031" y="5428362"/>
                  <a:pt x="6869018" y="5428362"/>
                </a:cubicBezTo>
                <a:cubicBezTo>
                  <a:pt x="6888569" y="5429140"/>
                  <a:pt x="6897551" y="5428103"/>
                  <a:pt x="6888569" y="5426806"/>
                </a:cubicBezTo>
                <a:cubicBezTo>
                  <a:pt x="6872189" y="5424471"/>
                  <a:pt x="6867433" y="5409944"/>
                  <a:pt x="6882756" y="5407610"/>
                </a:cubicBezTo>
                <a:cubicBezTo>
                  <a:pt x="6888569" y="5406832"/>
                  <a:pt x="6885398" y="5401902"/>
                  <a:pt x="6875887" y="5395418"/>
                </a:cubicBezTo>
                <a:cubicBezTo>
                  <a:pt x="6866905" y="5389451"/>
                  <a:pt x="6861093" y="5384522"/>
                  <a:pt x="6862678" y="5383744"/>
                </a:cubicBezTo>
                <a:cubicBezTo>
                  <a:pt x="6864791" y="5383226"/>
                  <a:pt x="6887512" y="5375184"/>
                  <a:pt x="6914460" y="5367142"/>
                </a:cubicBezTo>
                <a:lnTo>
                  <a:pt x="6963600" y="5351837"/>
                </a:lnTo>
                <a:lnTo>
                  <a:pt x="6919744" y="5354950"/>
                </a:lnTo>
                <a:cubicBezTo>
                  <a:pt x="6892796" y="5357026"/>
                  <a:pt x="6874302" y="5353912"/>
                  <a:pt x="6871132" y="5347428"/>
                </a:cubicBezTo>
                <a:cubicBezTo>
                  <a:pt x="6867962" y="5340942"/>
                  <a:pt x="6846298" y="5339645"/>
                  <a:pt x="6808782" y="5342498"/>
                </a:cubicBezTo>
                <a:cubicBezTo>
                  <a:pt x="6749603" y="5348465"/>
                  <a:pt x="6729524" y="5342498"/>
                  <a:pt x="6749074" y="5327194"/>
                </a:cubicBezTo>
                <a:cubicBezTo>
                  <a:pt x="6758057" y="5319930"/>
                  <a:pt x="6754887" y="5318633"/>
                  <a:pt x="6738507" y="5319930"/>
                </a:cubicBezTo>
                <a:cubicBezTo>
                  <a:pt x="6725297" y="5321486"/>
                  <a:pt x="6715786" y="5325896"/>
                  <a:pt x="6715786" y="5329528"/>
                </a:cubicBezTo>
                <a:cubicBezTo>
                  <a:pt x="6716314" y="5338348"/>
                  <a:pt x="6639170" y="5338348"/>
                  <a:pt x="6632829" y="5329528"/>
                </a:cubicBezTo>
                <a:cubicBezTo>
                  <a:pt x="6630187" y="5326675"/>
                  <a:pt x="6618563" y="5322784"/>
                  <a:pt x="6607467" y="5322784"/>
                </a:cubicBezTo>
                <a:cubicBezTo>
                  <a:pt x="6590030" y="5321227"/>
                  <a:pt x="6586331" y="5324859"/>
                  <a:pt x="6585803" y="5343796"/>
                </a:cubicBezTo>
                <a:cubicBezTo>
                  <a:pt x="6584746" y="5368440"/>
                  <a:pt x="6605353" y="5376481"/>
                  <a:pt x="6640755" y="5366364"/>
                </a:cubicBezTo>
                <a:cubicBezTo>
                  <a:pt x="6652379" y="5363510"/>
                  <a:pt x="6661362" y="5364808"/>
                  <a:pt x="6661362" y="5369996"/>
                </a:cubicBezTo>
                <a:cubicBezTo>
                  <a:pt x="6661890" y="5375702"/>
                  <a:pt x="6672458" y="5377259"/>
                  <a:pt x="6686725" y="5373628"/>
                </a:cubicBezTo>
                <a:cubicBezTo>
                  <a:pt x="6700463" y="5369996"/>
                  <a:pt x="6712616" y="5372071"/>
                  <a:pt x="6714729" y="5378038"/>
                </a:cubicBezTo>
                <a:cubicBezTo>
                  <a:pt x="6725825" y="5399828"/>
                  <a:pt x="6583161" y="5395677"/>
                  <a:pt x="6550401" y="5372330"/>
                </a:cubicBezTo>
                <a:cubicBezTo>
                  <a:pt x="6540890" y="5365845"/>
                  <a:pt x="6535606" y="5364030"/>
                  <a:pt x="6539305" y="5369218"/>
                </a:cubicBezTo>
                <a:cubicBezTo>
                  <a:pt x="6543003" y="5374146"/>
                  <a:pt x="6540361" y="5381669"/>
                  <a:pt x="6534021" y="5384782"/>
                </a:cubicBezTo>
                <a:cubicBezTo>
                  <a:pt x="6527680" y="5388414"/>
                  <a:pt x="6521868" y="5386079"/>
                  <a:pt x="6520811" y="5380372"/>
                </a:cubicBezTo>
                <a:cubicBezTo>
                  <a:pt x="6520283" y="5373887"/>
                  <a:pt x="6508658" y="5369996"/>
                  <a:pt x="6491221" y="5370774"/>
                </a:cubicBezTo>
                <a:cubicBezTo>
                  <a:pt x="6475370" y="5372330"/>
                  <a:pt x="6464274" y="5376740"/>
                  <a:pt x="6467444" y="5380372"/>
                </a:cubicBezTo>
                <a:cubicBezTo>
                  <a:pt x="6470086" y="5384004"/>
                  <a:pt x="6478012" y="5386598"/>
                  <a:pt x="6484881" y="5385820"/>
                </a:cubicBezTo>
                <a:cubicBezTo>
                  <a:pt x="6500204" y="5384522"/>
                  <a:pt x="6500732" y="5391008"/>
                  <a:pt x="6485409" y="5409166"/>
                </a:cubicBezTo>
                <a:cubicBezTo>
                  <a:pt x="6473785" y="5423693"/>
                  <a:pt x="6453706" y="5428881"/>
                  <a:pt x="6365993" y="5438998"/>
                </a:cubicBezTo>
                <a:cubicBezTo>
                  <a:pt x="6336932" y="5441852"/>
                  <a:pt x="6321081" y="5447040"/>
                  <a:pt x="6324251" y="5452228"/>
                </a:cubicBezTo>
                <a:cubicBezTo>
                  <a:pt x="6327421" y="5456378"/>
                  <a:pt x="6337461" y="5459232"/>
                  <a:pt x="6346443" y="5458454"/>
                </a:cubicBezTo>
                <a:cubicBezTo>
                  <a:pt x="6371277" y="5456378"/>
                  <a:pt x="6367050" y="5491917"/>
                  <a:pt x="6341159" y="5502034"/>
                </a:cubicBezTo>
                <a:cubicBezTo>
                  <a:pt x="6323722" y="5509297"/>
                  <a:pt x="6322666" y="5510335"/>
                  <a:pt x="6337989" y="5509556"/>
                </a:cubicBezTo>
                <a:cubicBezTo>
                  <a:pt x="6348028" y="5509038"/>
                  <a:pt x="6374448" y="5508778"/>
                  <a:pt x="6397168" y="5508778"/>
                </a:cubicBezTo>
                <a:cubicBezTo>
                  <a:pt x="6418832" y="5509556"/>
                  <a:pt x="6432570" y="5508260"/>
                  <a:pt x="6426758" y="5505406"/>
                </a:cubicBezTo>
                <a:cubicBezTo>
                  <a:pt x="6420417" y="5503072"/>
                  <a:pt x="6417247" y="5498662"/>
                  <a:pt x="6419361" y="5494252"/>
                </a:cubicBezTo>
                <a:cubicBezTo>
                  <a:pt x="6420946" y="5490620"/>
                  <a:pt x="6415134" y="5485950"/>
                  <a:pt x="6405623" y="5483876"/>
                </a:cubicBezTo>
                <a:cubicBezTo>
                  <a:pt x="6397168" y="5482319"/>
                  <a:pt x="6389771" y="5485432"/>
                  <a:pt x="6389771" y="5489842"/>
                </a:cubicBezTo>
                <a:cubicBezTo>
                  <a:pt x="6390299" y="5494252"/>
                  <a:pt x="6386601" y="5495548"/>
                  <a:pt x="6381845" y="5493474"/>
                </a:cubicBezTo>
                <a:cubicBezTo>
                  <a:pt x="6362823" y="5483876"/>
                  <a:pt x="6372334" y="5467532"/>
                  <a:pt x="6398225" y="5465198"/>
                </a:cubicBezTo>
                <a:cubicBezTo>
                  <a:pt x="6413020" y="5463901"/>
                  <a:pt x="6433627" y="5458194"/>
                  <a:pt x="6444195" y="5453784"/>
                </a:cubicBezTo>
                <a:cubicBezTo>
                  <a:pt x="6457933" y="5447299"/>
                  <a:pt x="6461632" y="5447558"/>
                  <a:pt x="6457933" y="5454822"/>
                </a:cubicBezTo>
                <a:cubicBezTo>
                  <a:pt x="6454763" y="5462085"/>
                  <a:pt x="6465330" y="5464420"/>
                  <a:pt x="6492806" y="5462864"/>
                </a:cubicBezTo>
                <a:cubicBezTo>
                  <a:pt x="6528208" y="5460010"/>
                  <a:pt x="6529794" y="5460788"/>
                  <a:pt x="6508130" y="5468830"/>
                </a:cubicBezTo>
                <a:cubicBezTo>
                  <a:pt x="6489108" y="5475315"/>
                  <a:pt x="6494920" y="5476872"/>
                  <a:pt x="6533492" y="5473240"/>
                </a:cubicBezTo>
                <a:cubicBezTo>
                  <a:pt x="6569951" y="5469608"/>
                  <a:pt x="6577877" y="5467274"/>
                  <a:pt x="6562025" y="5463642"/>
                </a:cubicBezTo>
                <a:cubicBezTo>
                  <a:pt x="6545117" y="5460010"/>
                  <a:pt x="6549344" y="5457934"/>
                  <a:pt x="6582104" y="5454822"/>
                </a:cubicBezTo>
                <a:cubicBezTo>
                  <a:pt x="6611694" y="5451968"/>
                  <a:pt x="6618563" y="5452746"/>
                  <a:pt x="6607467" y="5459232"/>
                </a:cubicBezTo>
                <a:cubicBezTo>
                  <a:pt x="6592672" y="5467274"/>
                  <a:pt x="6593200" y="5468052"/>
                  <a:pt x="6606410" y="5467274"/>
                </a:cubicBezTo>
                <a:cubicBezTo>
                  <a:pt x="6614864" y="5466495"/>
                  <a:pt x="6620148" y="5470386"/>
                  <a:pt x="6617506" y="5474796"/>
                </a:cubicBezTo>
                <a:cubicBezTo>
                  <a:pt x="6615392" y="5479206"/>
                  <a:pt x="6627545" y="5484134"/>
                  <a:pt x="6644982" y="5485432"/>
                </a:cubicBezTo>
                <a:cubicBezTo>
                  <a:pt x="6671930" y="5488285"/>
                  <a:pt x="6674572" y="5489842"/>
                  <a:pt x="6660834" y="5497884"/>
                </a:cubicBezTo>
                <a:cubicBezTo>
                  <a:pt x="6649209" y="5504368"/>
                  <a:pt x="6653965" y="5505146"/>
                  <a:pt x="6677214" y="5500218"/>
                </a:cubicBezTo>
                <a:cubicBezTo>
                  <a:pt x="6695179" y="5495808"/>
                  <a:pt x="6716843" y="5491398"/>
                  <a:pt x="6725297" y="5490620"/>
                </a:cubicBezTo>
                <a:cubicBezTo>
                  <a:pt x="6733223" y="5489842"/>
                  <a:pt x="6737978" y="5484913"/>
                  <a:pt x="6735336" y="5479206"/>
                </a:cubicBezTo>
                <a:cubicBezTo>
                  <a:pt x="6733223" y="5474018"/>
                  <a:pt x="6727411" y="5469608"/>
                  <a:pt x="6722127" y="5469608"/>
                </a:cubicBezTo>
                <a:cubicBezTo>
                  <a:pt x="6716843" y="5470386"/>
                  <a:pt x="6710502" y="5468052"/>
                  <a:pt x="6706803" y="5465198"/>
                </a:cubicBezTo>
                <a:cubicBezTo>
                  <a:pt x="6699934" y="5459491"/>
                  <a:pt x="6724769" y="5453006"/>
                  <a:pt x="6756472" y="5453006"/>
                </a:cubicBezTo>
                <a:cubicBezTo>
                  <a:pt x="6768625" y="5452228"/>
                  <a:pt x="6769153" y="5450412"/>
                  <a:pt x="6760699" y="5446262"/>
                </a:cubicBezTo>
                <a:cubicBezTo>
                  <a:pt x="6751188" y="5441073"/>
                  <a:pt x="6750660" y="5438479"/>
                  <a:pt x="6759642" y="5431994"/>
                </a:cubicBezTo>
                <a:cubicBezTo>
                  <a:pt x="6765454" y="5427584"/>
                  <a:pt x="6771267" y="5428103"/>
                  <a:pt x="6773380" y="5433810"/>
                </a:cubicBezTo>
                <a:cubicBezTo>
                  <a:pt x="6775494" y="5438998"/>
                  <a:pt x="6785533" y="5442630"/>
                  <a:pt x="6795572" y="5441852"/>
                </a:cubicBezTo>
                <a:cubicBezTo>
                  <a:pt x="6809311" y="5440295"/>
                  <a:pt x="6814066" y="5444705"/>
                  <a:pt x="6816180" y="5464420"/>
                </a:cubicBezTo>
                <a:cubicBezTo>
                  <a:pt x="6818293" y="5485432"/>
                  <a:pt x="6815123" y="5489842"/>
                  <a:pt x="6797158" y="5491398"/>
                </a:cubicBezTo>
                <a:cubicBezTo>
                  <a:pt x="6786062" y="5492954"/>
                  <a:pt x="6754358" y="5498662"/>
                  <a:pt x="6727411" y="5504628"/>
                </a:cubicBezTo>
                <a:lnTo>
                  <a:pt x="6678799" y="5514486"/>
                </a:lnTo>
                <a:lnTo>
                  <a:pt x="6737450" y="5520452"/>
                </a:lnTo>
                <a:cubicBezTo>
                  <a:pt x="6814594" y="5526937"/>
                  <a:pt x="6850525" y="5524084"/>
                  <a:pt x="6833088" y="5513966"/>
                </a:cubicBezTo>
                <a:cubicBezTo>
                  <a:pt x="6821992" y="5507482"/>
                  <a:pt x="6824105" y="5506703"/>
                  <a:pt x="6839957" y="5508778"/>
                </a:cubicBezTo>
                <a:cubicBezTo>
                  <a:pt x="6890682" y="5516042"/>
                  <a:pt x="7031762" y="5505925"/>
                  <a:pt x="7099395" y="5489842"/>
                </a:cubicBezTo>
                <a:cubicBezTo>
                  <a:pt x="7169142" y="5473758"/>
                  <a:pt x="7219339" y="5472462"/>
                  <a:pt x="7220396" y="5486210"/>
                </a:cubicBezTo>
                <a:cubicBezTo>
                  <a:pt x="7221453" y="5492176"/>
                  <a:pt x="7071391" y="5519154"/>
                  <a:pt x="6971526" y="5530828"/>
                </a:cubicBezTo>
                <a:cubicBezTo>
                  <a:pt x="6818822" y="5548986"/>
                  <a:pt x="6793987" y="5552100"/>
                  <a:pt x="6794516" y="5561698"/>
                </a:cubicBezTo>
                <a:cubicBezTo>
                  <a:pt x="6795572" y="5566626"/>
                  <a:pt x="6802970" y="5568442"/>
                  <a:pt x="6811952" y="5564810"/>
                </a:cubicBezTo>
                <a:cubicBezTo>
                  <a:pt x="6821463" y="5561178"/>
                  <a:pt x="6826219" y="5562476"/>
                  <a:pt x="6824105" y="5568442"/>
                </a:cubicBezTo>
                <a:cubicBezTo>
                  <a:pt x="6821463" y="5574149"/>
                  <a:pt x="6795044" y="5578040"/>
                  <a:pt x="6750131" y="5578040"/>
                </a:cubicBezTo>
                <a:cubicBezTo>
                  <a:pt x="6703633" y="5578559"/>
                  <a:pt x="6680912" y="5581931"/>
                  <a:pt x="6680912" y="5587898"/>
                </a:cubicBezTo>
                <a:cubicBezTo>
                  <a:pt x="6681441" y="5592308"/>
                  <a:pt x="6697821" y="5595161"/>
                  <a:pt x="6717371" y="5593864"/>
                </a:cubicBezTo>
                <a:cubicBezTo>
                  <a:pt x="6755943" y="5591010"/>
                  <a:pt x="6785005" y="5591529"/>
                  <a:pt x="6861093" y="5596458"/>
                </a:cubicBezTo>
                <a:cubicBezTo>
                  <a:pt x="6888569" y="5598792"/>
                  <a:pt x="6928198" y="5599570"/>
                  <a:pt x="6948276" y="5598274"/>
                </a:cubicBezTo>
                <a:cubicBezTo>
                  <a:pt x="6972582" y="5596976"/>
                  <a:pt x="6969940" y="5598792"/>
                  <a:pt x="6951975" y="5602943"/>
                </a:cubicBezTo>
                <a:lnTo>
                  <a:pt x="6471143" y="5602943"/>
                </a:lnTo>
                <a:cubicBezTo>
                  <a:pt x="6470086" y="5602424"/>
                  <a:pt x="6467972" y="5602943"/>
                  <a:pt x="6466387" y="5602943"/>
                </a:cubicBezTo>
                <a:lnTo>
                  <a:pt x="6394526" y="5602943"/>
                </a:lnTo>
                <a:cubicBezTo>
                  <a:pt x="6395055" y="5602165"/>
                  <a:pt x="6398225" y="5601906"/>
                  <a:pt x="6397697" y="5600868"/>
                </a:cubicBezTo>
                <a:cubicBezTo>
                  <a:pt x="6394526" y="5598792"/>
                  <a:pt x="6387657" y="5598792"/>
                  <a:pt x="6381845" y="5601646"/>
                </a:cubicBezTo>
                <a:cubicBezTo>
                  <a:pt x="6380788" y="5602165"/>
                  <a:pt x="6381317" y="5602424"/>
                  <a:pt x="6380788" y="5602943"/>
                </a:cubicBezTo>
                <a:lnTo>
                  <a:pt x="6203250" y="5602943"/>
                </a:lnTo>
                <a:cubicBezTo>
                  <a:pt x="6195324" y="5600090"/>
                  <a:pt x="6178416" y="5599052"/>
                  <a:pt x="6147241" y="5599052"/>
                </a:cubicBezTo>
                <a:cubicBezTo>
                  <a:pt x="6118180" y="5599052"/>
                  <a:pt x="6104970" y="5599570"/>
                  <a:pt x="6099158" y="5602943"/>
                </a:cubicBezTo>
                <a:lnTo>
                  <a:pt x="6078551" y="5602943"/>
                </a:lnTo>
                <a:cubicBezTo>
                  <a:pt x="6078551" y="5602165"/>
                  <a:pt x="6079079" y="5600868"/>
                  <a:pt x="6078551" y="5600090"/>
                </a:cubicBezTo>
                <a:cubicBezTo>
                  <a:pt x="6073795" y="5593604"/>
                  <a:pt x="6070625" y="5593864"/>
                  <a:pt x="6069040" y="5601646"/>
                </a:cubicBezTo>
                <a:cubicBezTo>
                  <a:pt x="6069040" y="5602424"/>
                  <a:pt x="6068511" y="5602424"/>
                  <a:pt x="6068511" y="5602943"/>
                </a:cubicBezTo>
                <a:lnTo>
                  <a:pt x="6052131" y="5602943"/>
                </a:lnTo>
                <a:cubicBezTo>
                  <a:pt x="6046319" y="5599312"/>
                  <a:pt x="6043677" y="5599312"/>
                  <a:pt x="6044206" y="5602943"/>
                </a:cubicBezTo>
                <a:lnTo>
                  <a:pt x="5985026" y="5602943"/>
                </a:lnTo>
                <a:lnTo>
                  <a:pt x="5930602" y="5602943"/>
                </a:lnTo>
                <a:cubicBezTo>
                  <a:pt x="5932187" y="5601127"/>
                  <a:pt x="5932187" y="5598533"/>
                  <a:pt x="5934301" y="5597496"/>
                </a:cubicBezTo>
                <a:cubicBezTo>
                  <a:pt x="5940642" y="5593864"/>
                  <a:pt x="5934301" y="5591529"/>
                  <a:pt x="5916864" y="5593864"/>
                </a:cubicBezTo>
                <a:cubicBezTo>
                  <a:pt x="5901541" y="5595161"/>
                  <a:pt x="5892558" y="5597236"/>
                  <a:pt x="5898371" y="5599312"/>
                </a:cubicBezTo>
                <a:cubicBezTo>
                  <a:pt x="5900484" y="5599830"/>
                  <a:pt x="5900484" y="5601906"/>
                  <a:pt x="5902069" y="5602943"/>
                </a:cubicBezTo>
                <a:lnTo>
                  <a:pt x="1875228" y="5602943"/>
                </a:lnTo>
                <a:cubicBezTo>
                  <a:pt x="1872586" y="5601127"/>
                  <a:pt x="1868888" y="5599312"/>
                  <a:pt x="1862547" y="5598274"/>
                </a:cubicBezTo>
                <a:cubicBezTo>
                  <a:pt x="1853036" y="5596717"/>
                  <a:pt x="1847752" y="5598792"/>
                  <a:pt x="1850922" y="5602424"/>
                </a:cubicBezTo>
                <a:cubicBezTo>
                  <a:pt x="1850922" y="5602684"/>
                  <a:pt x="1851979" y="5602684"/>
                  <a:pt x="1851979" y="5602943"/>
                </a:cubicBezTo>
                <a:lnTo>
                  <a:pt x="1670742" y="5602943"/>
                </a:lnTo>
                <a:cubicBezTo>
                  <a:pt x="1662817" y="5599052"/>
                  <a:pt x="1654362" y="5594902"/>
                  <a:pt x="1650664" y="5594902"/>
                </a:cubicBezTo>
                <a:cubicBezTo>
                  <a:pt x="1647493" y="5595420"/>
                  <a:pt x="1649607" y="5599052"/>
                  <a:pt x="1653834" y="5602943"/>
                </a:cubicBezTo>
                <a:lnTo>
                  <a:pt x="1513811" y="5602943"/>
                </a:lnTo>
                <a:cubicBezTo>
                  <a:pt x="1510641" y="5602684"/>
                  <a:pt x="1507471" y="5600608"/>
                  <a:pt x="1505357" y="5600868"/>
                </a:cubicBezTo>
                <a:cubicBezTo>
                  <a:pt x="1502187" y="5601386"/>
                  <a:pt x="1502187" y="5602165"/>
                  <a:pt x="1501658" y="5602943"/>
                </a:cubicBezTo>
                <a:lnTo>
                  <a:pt x="1326762" y="5602943"/>
                </a:lnTo>
                <a:cubicBezTo>
                  <a:pt x="1311967" y="5590232"/>
                  <a:pt x="1268111" y="5580894"/>
                  <a:pt x="1254901" y="5591010"/>
                </a:cubicBezTo>
                <a:cubicBezTo>
                  <a:pt x="1251203" y="5593864"/>
                  <a:pt x="1254901" y="5598274"/>
                  <a:pt x="1262299" y="5602943"/>
                </a:cubicBezTo>
                <a:lnTo>
                  <a:pt x="1234823" y="5602943"/>
                </a:lnTo>
                <a:cubicBezTo>
                  <a:pt x="1221085" y="5591788"/>
                  <a:pt x="1218443" y="5578818"/>
                  <a:pt x="1236408" y="5581412"/>
                </a:cubicBezTo>
                <a:cubicBezTo>
                  <a:pt x="1257543" y="5584525"/>
                  <a:pt x="1242220" y="5564032"/>
                  <a:pt x="1218971" y="5558066"/>
                </a:cubicBezTo>
                <a:cubicBezTo>
                  <a:pt x="1204704" y="5554434"/>
                  <a:pt x="1193080" y="5548727"/>
                  <a:pt x="1193080" y="5545096"/>
                </a:cubicBezTo>
                <a:cubicBezTo>
                  <a:pt x="1192023" y="5541464"/>
                  <a:pt x="1180399" y="5537572"/>
                  <a:pt x="1166661" y="5535497"/>
                </a:cubicBezTo>
                <a:cubicBezTo>
                  <a:pt x="1152923" y="5533941"/>
                  <a:pt x="1130730" y="5524084"/>
                  <a:pt x="1117521" y="5513188"/>
                </a:cubicBezTo>
                <a:cubicBezTo>
                  <a:pt x="1094800" y="5493732"/>
                  <a:pt x="1094272" y="5491917"/>
                  <a:pt x="1108010" y="5480244"/>
                </a:cubicBezTo>
                <a:cubicBezTo>
                  <a:pt x="1121219" y="5468052"/>
                  <a:pt x="1120691" y="5467274"/>
                  <a:pt x="1105368" y="5462864"/>
                </a:cubicBezTo>
                <a:cubicBezTo>
                  <a:pt x="1085817" y="5457156"/>
                  <a:pt x="1057813" y="5429140"/>
                  <a:pt x="1062568" y="5419542"/>
                </a:cubicBezTo>
                <a:cubicBezTo>
                  <a:pt x="1067324" y="5408648"/>
                  <a:pt x="1081062" y="5410722"/>
                  <a:pt x="1081590" y="5422396"/>
                </a:cubicBezTo>
                <a:cubicBezTo>
                  <a:pt x="1083175" y="5436144"/>
                  <a:pt x="1114350" y="5451190"/>
                  <a:pt x="1160320" y="5459232"/>
                </a:cubicBezTo>
                <a:cubicBezTo>
                  <a:pt x="1181455" y="5463642"/>
                  <a:pt x="1191495" y="5467274"/>
                  <a:pt x="1183569" y="5468830"/>
                </a:cubicBezTo>
                <a:cubicBezTo>
                  <a:pt x="1176172" y="5470126"/>
                  <a:pt x="1169303" y="5474796"/>
                  <a:pt x="1170359" y="5478428"/>
                </a:cubicBezTo>
                <a:cubicBezTo>
                  <a:pt x="1170888" y="5488544"/>
                  <a:pt x="1194665" y="5495808"/>
                  <a:pt x="1229010" y="5495808"/>
                </a:cubicBezTo>
                <a:lnTo>
                  <a:pt x="1257543" y="5495808"/>
                </a:lnTo>
                <a:lnTo>
                  <a:pt x="1235879" y="5479206"/>
                </a:lnTo>
                <a:cubicBezTo>
                  <a:pt x="1210517" y="5460270"/>
                  <a:pt x="1148695" y="5419283"/>
                  <a:pt x="1133372" y="5412020"/>
                </a:cubicBezTo>
                <a:cubicBezTo>
                  <a:pt x="1123861" y="5407091"/>
                  <a:pt x="974856" y="5395418"/>
                  <a:pt x="929943" y="5396196"/>
                </a:cubicBezTo>
                <a:cubicBezTo>
                  <a:pt x="918319" y="5396196"/>
                  <a:pt x="902467" y="5396196"/>
                  <a:pt x="894541" y="5396196"/>
                </a:cubicBezTo>
                <a:cubicBezTo>
                  <a:pt x="886615" y="5396196"/>
                  <a:pt x="879746" y="5390230"/>
                  <a:pt x="879218" y="5382966"/>
                </a:cubicBezTo>
                <a:cubicBezTo>
                  <a:pt x="878161" y="5374406"/>
                  <a:pt x="882917" y="5370514"/>
                  <a:pt x="890314" y="5372849"/>
                </a:cubicBezTo>
                <a:cubicBezTo>
                  <a:pt x="896655" y="5374146"/>
                  <a:pt x="902995" y="5370774"/>
                  <a:pt x="905109" y="5363510"/>
                </a:cubicBezTo>
                <a:cubicBezTo>
                  <a:pt x="907222" y="5356247"/>
                  <a:pt x="903524" y="5351837"/>
                  <a:pt x="896655" y="5352616"/>
                </a:cubicBezTo>
                <a:cubicBezTo>
                  <a:pt x="889257" y="5353134"/>
                  <a:pt x="885558" y="5349762"/>
                  <a:pt x="887672" y="5345352"/>
                </a:cubicBezTo>
                <a:cubicBezTo>
                  <a:pt x="890842" y="5339645"/>
                  <a:pt x="900353" y="5339386"/>
                  <a:pt x="914091" y="5344574"/>
                </a:cubicBezTo>
                <a:cubicBezTo>
                  <a:pt x="926244" y="5348984"/>
                  <a:pt x="932057" y="5353912"/>
                  <a:pt x="926773" y="5355988"/>
                </a:cubicBezTo>
                <a:cubicBezTo>
                  <a:pt x="922546" y="5358322"/>
                  <a:pt x="918847" y="5363770"/>
                  <a:pt x="918847" y="5367920"/>
                </a:cubicBezTo>
                <a:cubicBezTo>
                  <a:pt x="919904" y="5378816"/>
                  <a:pt x="947380" y="5375184"/>
                  <a:pt x="957419" y="5362732"/>
                </a:cubicBezTo>
                <a:cubicBezTo>
                  <a:pt x="963231" y="5356247"/>
                  <a:pt x="970629" y="5355210"/>
                  <a:pt x="981197" y="5359620"/>
                </a:cubicBezTo>
                <a:cubicBezTo>
                  <a:pt x="1006031" y="5369736"/>
                  <a:pt x="1085817" y="5385300"/>
                  <a:pt x="1106424" y="5382966"/>
                </a:cubicBezTo>
                <a:cubicBezTo>
                  <a:pt x="1130202" y="5380891"/>
                  <a:pt x="1147110" y="5366883"/>
                  <a:pt x="1139184" y="5355988"/>
                </a:cubicBezTo>
                <a:cubicBezTo>
                  <a:pt x="1135486" y="5351059"/>
                  <a:pt x="1122276" y="5348984"/>
                  <a:pt x="1110123" y="5350540"/>
                </a:cubicBezTo>
                <a:cubicBezTo>
                  <a:pt x="1072079" y="5357026"/>
                  <a:pt x="1011315" y="5321486"/>
                  <a:pt x="992293" y="5281538"/>
                </a:cubicBezTo>
                <a:cubicBezTo>
                  <a:pt x="981725" y="5260526"/>
                  <a:pt x="990708" y="5264158"/>
                  <a:pt x="1025053" y="5295286"/>
                </a:cubicBezTo>
                <a:lnTo>
                  <a:pt x="1056228" y="5322784"/>
                </a:lnTo>
                <a:lnTo>
                  <a:pt x="1054114" y="5296584"/>
                </a:lnTo>
                <a:cubicBezTo>
                  <a:pt x="1052001" y="5276350"/>
                  <a:pt x="1054643" y="5269864"/>
                  <a:pt x="1067324" y="5268308"/>
                </a:cubicBezTo>
                <a:cubicBezTo>
                  <a:pt x="1075250" y="5267790"/>
                  <a:pt x="1087403" y="5272978"/>
                  <a:pt x="1094272" y="5278684"/>
                </a:cubicBezTo>
                <a:cubicBezTo>
                  <a:pt x="1103782" y="5288802"/>
                  <a:pt x="1102726" y="5290617"/>
                  <a:pt x="1089516" y="5292174"/>
                </a:cubicBezTo>
                <a:cubicBezTo>
                  <a:pt x="1075250" y="5293730"/>
                  <a:pt x="1075250" y="5294249"/>
                  <a:pt x="1092158" y="5304625"/>
                </a:cubicBezTo>
                <a:cubicBezTo>
                  <a:pt x="1100612" y="5310332"/>
                  <a:pt x="1117521" y="5314742"/>
                  <a:pt x="1128088" y="5313186"/>
                </a:cubicBezTo>
                <a:cubicBezTo>
                  <a:pt x="1139184" y="5312408"/>
                  <a:pt x="1159792" y="5317076"/>
                  <a:pt x="1172473" y="5323562"/>
                </a:cubicBezTo>
                <a:cubicBezTo>
                  <a:pt x="1189910" y="5331604"/>
                  <a:pt x="1203119" y="5332122"/>
                  <a:pt x="1220028" y="5325637"/>
                </a:cubicBezTo>
                <a:lnTo>
                  <a:pt x="1242749" y="5316298"/>
                </a:lnTo>
                <a:lnTo>
                  <a:pt x="1215272" y="5315520"/>
                </a:lnTo>
                <a:cubicBezTo>
                  <a:pt x="1195722" y="5315520"/>
                  <a:pt x="1184626" y="5309554"/>
                  <a:pt x="1178285" y="5295806"/>
                </a:cubicBezTo>
                <a:cubicBezTo>
                  <a:pt x="1173001" y="5285688"/>
                  <a:pt x="1158207" y="5272200"/>
                  <a:pt x="1144997" y="5265714"/>
                </a:cubicBezTo>
                <a:cubicBezTo>
                  <a:pt x="1121748" y="5254819"/>
                  <a:pt x="1121748" y="5254300"/>
                  <a:pt x="1142355" y="5257154"/>
                </a:cubicBezTo>
                <a:cubicBezTo>
                  <a:pt x="1153979" y="5258710"/>
                  <a:pt x="1169831" y="5261823"/>
                  <a:pt x="1177757" y="5263898"/>
                </a:cubicBezTo>
                <a:cubicBezTo>
                  <a:pt x="1188853" y="5266233"/>
                  <a:pt x="1192023" y="5262602"/>
                  <a:pt x="1190438" y="5250150"/>
                </a:cubicBezTo>
                <a:cubicBezTo>
                  <a:pt x="1189910" y="5236401"/>
                  <a:pt x="1179870" y="5230694"/>
                  <a:pt x="1142883" y="5221874"/>
                </a:cubicBezTo>
                <a:cubicBezTo>
                  <a:pt x="1109595" y="5214611"/>
                  <a:pt x="1095857" y="5207348"/>
                  <a:pt x="1094800" y="5196452"/>
                </a:cubicBezTo>
                <a:cubicBezTo>
                  <a:pt x="1093215" y="5185038"/>
                  <a:pt x="1098499" y="5182185"/>
                  <a:pt x="1118577" y="5184260"/>
                </a:cubicBezTo>
                <a:cubicBezTo>
                  <a:pt x="1138128" y="5186336"/>
                  <a:pt x="1143412" y="5184001"/>
                  <a:pt x="1142883" y="5173106"/>
                </a:cubicBezTo>
                <a:cubicBezTo>
                  <a:pt x="1140770" y="5155726"/>
                  <a:pt x="1119106" y="5150019"/>
                  <a:pt x="1036149" y="5145090"/>
                </a:cubicBezTo>
                <a:cubicBezTo>
                  <a:pt x="991236" y="5142756"/>
                  <a:pt x="968515" y="5144052"/>
                  <a:pt x="967987" y="5150538"/>
                </a:cubicBezTo>
                <a:cubicBezTo>
                  <a:pt x="966402" y="5155726"/>
                  <a:pt x="960061" y="5157282"/>
                  <a:pt x="951079" y="5153650"/>
                </a:cubicBezTo>
                <a:cubicBezTo>
                  <a:pt x="943153" y="5150797"/>
                  <a:pt x="910921" y="5143274"/>
                  <a:pt x="879746" y="5138346"/>
                </a:cubicBezTo>
                <a:cubicBezTo>
                  <a:pt x="848571" y="5133158"/>
                  <a:pt x="822680" y="5125116"/>
                  <a:pt x="821624" y="5120706"/>
                </a:cubicBezTo>
                <a:cubicBezTo>
                  <a:pt x="821624" y="5117074"/>
                  <a:pt x="797846" y="5114999"/>
                  <a:pt x="769313" y="5117074"/>
                </a:cubicBezTo>
                <a:lnTo>
                  <a:pt x="718060" y="5120446"/>
                </a:lnTo>
                <a:lnTo>
                  <a:pt x="783580" y="5109292"/>
                </a:lnTo>
                <a:cubicBezTo>
                  <a:pt x="819510" y="5102806"/>
                  <a:pt x="857026" y="5099694"/>
                  <a:pt x="865480" y="5103326"/>
                </a:cubicBezTo>
                <a:cubicBezTo>
                  <a:pt x="873934" y="5106957"/>
                  <a:pt x="908279" y="5110589"/>
                  <a:pt x="941039" y="5112146"/>
                </a:cubicBezTo>
                <a:cubicBezTo>
                  <a:pt x="1098499" y="5117852"/>
                  <a:pt x="1130202" y="5117074"/>
                  <a:pt x="1150281" y="5107736"/>
                </a:cubicBezTo>
                <a:cubicBezTo>
                  <a:pt x="1162434" y="5101250"/>
                  <a:pt x="1175643" y="5099694"/>
                  <a:pt x="1180399" y="5103326"/>
                </a:cubicBezTo>
                <a:cubicBezTo>
                  <a:pt x="1196779" y="5113442"/>
                  <a:pt x="1228482" y="5117074"/>
                  <a:pt x="1232181" y="5108514"/>
                </a:cubicBezTo>
                <a:cubicBezTo>
                  <a:pt x="1234294" y="5104882"/>
                  <a:pt x="1243805" y="5102806"/>
                  <a:pt x="1253845" y="5104882"/>
                </a:cubicBezTo>
                <a:cubicBezTo>
                  <a:pt x="1266526" y="5106957"/>
                  <a:pt x="1269696" y="5105142"/>
                  <a:pt x="1265469" y="5098656"/>
                </a:cubicBezTo>
                <a:cubicBezTo>
                  <a:pt x="1261770" y="5094246"/>
                  <a:pt x="1250146" y="5090355"/>
                  <a:pt x="1241163" y="5090874"/>
                </a:cubicBezTo>
                <a:cubicBezTo>
                  <a:pt x="1230596" y="5091652"/>
                  <a:pt x="1197836" y="5091652"/>
                  <a:pt x="1168246" y="5090096"/>
                </a:cubicBezTo>
                <a:lnTo>
                  <a:pt x="1114350" y="5089058"/>
                </a:lnTo>
                <a:lnTo>
                  <a:pt x="1157150" y="5083092"/>
                </a:lnTo>
                <a:cubicBezTo>
                  <a:pt x="1187796" y="5079460"/>
                  <a:pt x="1199949" y="5074272"/>
                  <a:pt x="1199421" y="5066490"/>
                </a:cubicBezTo>
                <a:cubicBezTo>
                  <a:pt x="1197836" y="5051963"/>
                  <a:pt x="1179342" y="5045996"/>
                  <a:pt x="1143940" y="5049628"/>
                </a:cubicBezTo>
                <a:cubicBezTo>
                  <a:pt x="1121748" y="5051185"/>
                  <a:pt x="1115407" y="5048332"/>
                  <a:pt x="1111708" y="5033804"/>
                </a:cubicBezTo>
                <a:cubicBezTo>
                  <a:pt x="1108538" y="5019278"/>
                  <a:pt x="1085817" y="5006048"/>
                  <a:pt x="1008144" y="4975438"/>
                </a:cubicBezTo>
                <a:cubicBezTo>
                  <a:pt x="953721" y="4954426"/>
                  <a:pt x="903524" y="4932896"/>
                  <a:pt x="896655" y="4927188"/>
                </a:cubicBezTo>
                <a:cubicBezTo>
                  <a:pt x="876048" y="4912662"/>
                  <a:pt x="898240" y="4907214"/>
                  <a:pt x="951079" y="4915256"/>
                </a:cubicBezTo>
                <a:cubicBezTo>
                  <a:pt x="982253" y="4919666"/>
                  <a:pt x="993350" y="4924076"/>
                  <a:pt x="982782" y="4929004"/>
                </a:cubicBezTo>
                <a:cubicBezTo>
                  <a:pt x="972742" y="4933414"/>
                  <a:pt x="989122" y="4941456"/>
                  <a:pt x="1036677" y="4955982"/>
                </a:cubicBezTo>
                <a:cubicBezTo>
                  <a:pt x="1086874" y="4971288"/>
                  <a:pt x="1121748" y="4975698"/>
                  <a:pt x="1173530" y="4973622"/>
                </a:cubicBezTo>
                <a:cubicBezTo>
                  <a:pt x="1234294" y="4971288"/>
                  <a:pt x="1240635" y="4969990"/>
                  <a:pt x="1226368" y="4961170"/>
                </a:cubicBezTo>
                <a:cubicBezTo>
                  <a:pt x="1216857" y="4955464"/>
                  <a:pt x="1194137" y="4951832"/>
                  <a:pt x="1176172" y="4953388"/>
                </a:cubicBezTo>
                <a:cubicBezTo>
                  <a:pt x="1142355" y="4956242"/>
                  <a:pt x="1121748" y="4946644"/>
                  <a:pt x="1120163" y="4925632"/>
                </a:cubicBezTo>
                <a:cubicBezTo>
                  <a:pt x="1119634" y="4916812"/>
                  <a:pt x="1128088" y="4913958"/>
                  <a:pt x="1160848" y="4913958"/>
                </a:cubicBezTo>
                <a:cubicBezTo>
                  <a:pt x="1184626" y="4913958"/>
                  <a:pt x="1204704" y="4910327"/>
                  <a:pt x="1207347" y="4905139"/>
                </a:cubicBezTo>
                <a:cubicBezTo>
                  <a:pt x="1209988" y="4900210"/>
                  <a:pt x="1207347" y="4899172"/>
                  <a:pt x="1203119" y="4902026"/>
                </a:cubicBezTo>
                <a:cubicBezTo>
                  <a:pt x="1198892" y="4905658"/>
                  <a:pt x="1187796" y="4906695"/>
                  <a:pt x="1179870" y="4904360"/>
                </a:cubicBezTo>
                <a:cubicBezTo>
                  <a:pt x="1166132" y="4900729"/>
                  <a:pt x="1166132" y="4900210"/>
                  <a:pt x="1179870" y="4892946"/>
                </a:cubicBezTo>
                <a:cubicBezTo>
                  <a:pt x="1195194" y="4885684"/>
                  <a:pt x="1194665" y="4884905"/>
                  <a:pt x="1178285" y="4880754"/>
                </a:cubicBezTo>
                <a:cubicBezTo>
                  <a:pt x="1153451" y="4873491"/>
                  <a:pt x="1130202" y="4855332"/>
                  <a:pt x="1129145" y="4842103"/>
                </a:cubicBezTo>
                <a:cubicBezTo>
                  <a:pt x="1128088" y="4829132"/>
                  <a:pt x="1160848" y="4823166"/>
                  <a:pt x="1174587" y="4833542"/>
                </a:cubicBezTo>
                <a:cubicBezTo>
                  <a:pt x="1178814" y="4837174"/>
                  <a:pt x="1192552" y="4836136"/>
                  <a:pt x="1203119" y="4831726"/>
                </a:cubicBezTo>
                <a:lnTo>
                  <a:pt x="1223198" y="4823944"/>
                </a:lnTo>
                <a:lnTo>
                  <a:pt x="1197836" y="4819534"/>
                </a:lnTo>
                <a:cubicBezTo>
                  <a:pt x="1184097" y="4817460"/>
                  <a:pt x="1162434" y="4809418"/>
                  <a:pt x="1150281" y="4802154"/>
                </a:cubicBezTo>
                <a:cubicBezTo>
                  <a:pt x="1137071" y="4794891"/>
                  <a:pt x="1104839" y="4787628"/>
                  <a:pt x="1077363" y="4785293"/>
                </a:cubicBezTo>
                <a:cubicBezTo>
                  <a:pt x="1017655" y="4781142"/>
                  <a:pt x="940511" y="4763502"/>
                  <a:pt x="875519" y="4740156"/>
                </a:cubicBezTo>
                <a:cubicBezTo>
                  <a:pt x="822152" y="4721220"/>
                  <a:pt x="807886" y="4707730"/>
                  <a:pt x="858611" y="4725110"/>
                </a:cubicBezTo>
                <a:cubicBezTo>
                  <a:pt x="944210" y="4754164"/>
                  <a:pt x="1106953" y="4783736"/>
                  <a:pt x="1106424" y="4769988"/>
                </a:cubicBezTo>
                <a:cubicBezTo>
                  <a:pt x="1105896" y="4767134"/>
                  <a:pt x="1094800" y="4760649"/>
                  <a:pt x="1081590" y="4754942"/>
                </a:cubicBezTo>
                <a:cubicBezTo>
                  <a:pt x="1049887" y="4740934"/>
                  <a:pt x="1066795" y="4739637"/>
                  <a:pt x="1113293" y="4752089"/>
                </a:cubicBezTo>
                <a:cubicBezTo>
                  <a:pt x="1165604" y="4766616"/>
                  <a:pt x="1213687" y="4770766"/>
                  <a:pt x="1218443" y="4761168"/>
                </a:cubicBezTo>
                <a:cubicBezTo>
                  <a:pt x="1220556" y="4756758"/>
                  <a:pt x="1215801" y="4754164"/>
                  <a:pt x="1207875" y="4754942"/>
                </a:cubicBezTo>
                <a:cubicBezTo>
                  <a:pt x="1200478" y="4755461"/>
                  <a:pt x="1185154" y="4749754"/>
                  <a:pt x="1172473" y="4741712"/>
                </a:cubicBezTo>
                <a:cubicBezTo>
                  <a:pt x="1160320" y="4733152"/>
                  <a:pt x="1141827" y="4727186"/>
                  <a:pt x="1132316" y="4727186"/>
                </a:cubicBezTo>
                <a:cubicBezTo>
                  <a:pt x="1119634" y="4727704"/>
                  <a:pt x="1122805" y="4724851"/>
                  <a:pt x="1142883" y="4714734"/>
                </a:cubicBezTo>
                <a:lnTo>
                  <a:pt x="1170359" y="4700467"/>
                </a:lnTo>
                <a:lnTo>
                  <a:pt x="1137071" y="4703320"/>
                </a:lnTo>
                <a:cubicBezTo>
                  <a:pt x="1102726" y="4705396"/>
                  <a:pt x="1028223" y="4691647"/>
                  <a:pt x="1008144" y="4678676"/>
                </a:cubicBezTo>
                <a:cubicBezTo>
                  <a:pt x="1002332" y="4674266"/>
                  <a:pt x="972742" y="4672970"/>
                  <a:pt x="941568" y="4674266"/>
                </a:cubicBezTo>
                <a:cubicBezTo>
                  <a:pt x="830606" y="4679455"/>
                  <a:pt x="842759" y="4665706"/>
                  <a:pt x="955834" y="4657664"/>
                </a:cubicBezTo>
                <a:cubicBezTo>
                  <a:pt x="1042490" y="4651698"/>
                  <a:pt x="1069966" y="4646770"/>
                  <a:pt x="1081590" y="4636653"/>
                </a:cubicBezTo>
                <a:cubicBezTo>
                  <a:pt x="1090573" y="4628611"/>
                  <a:pt x="1094272" y="4620570"/>
                  <a:pt x="1091101" y="4618235"/>
                </a:cubicBezTo>
                <a:cubicBezTo>
                  <a:pt x="1088459" y="4615382"/>
                  <a:pt x="1056228" y="4612268"/>
                  <a:pt x="1019769" y="4611490"/>
                </a:cubicBezTo>
                <a:cubicBezTo>
                  <a:pt x="957419" y="4610194"/>
                  <a:pt x="957948" y="4610452"/>
                  <a:pt x="1040904" y="4606821"/>
                </a:cubicBezTo>
                <a:cubicBezTo>
                  <a:pt x="1088988" y="4604746"/>
                  <a:pt x="1130202" y="4602930"/>
                  <a:pt x="1132316" y="4603708"/>
                </a:cubicBezTo>
                <a:cubicBezTo>
                  <a:pt x="1134957" y="4604486"/>
                  <a:pt x="1138128" y="4600854"/>
                  <a:pt x="1139713" y="4595666"/>
                </a:cubicBezTo>
                <a:cubicBezTo>
                  <a:pt x="1141827" y="4591256"/>
                  <a:pt x="1131259" y="4587106"/>
                  <a:pt x="1116464" y="4587106"/>
                </a:cubicBezTo>
                <a:cubicBezTo>
                  <a:pt x="1088459" y="4587106"/>
                  <a:pt x="1076835" y="4572320"/>
                  <a:pt x="1103782" y="4569466"/>
                </a:cubicBezTo>
                <a:cubicBezTo>
                  <a:pt x="1125975" y="4567391"/>
                  <a:pt x="1129674" y="4558052"/>
                  <a:pt x="1113293" y="4545601"/>
                </a:cubicBezTo>
                <a:cubicBezTo>
                  <a:pt x="1097970" y="4535484"/>
                  <a:pt x="1097970" y="4535224"/>
                  <a:pt x="1112237" y="4538078"/>
                </a:cubicBezTo>
                <a:cubicBezTo>
                  <a:pt x="1120163" y="4539634"/>
                  <a:pt x="1146054" y="4541970"/>
                  <a:pt x="1169303" y="4543266"/>
                </a:cubicBezTo>
                <a:cubicBezTo>
                  <a:pt x="1203648" y="4544823"/>
                  <a:pt x="1214744" y="4541970"/>
                  <a:pt x="1221085" y="4531074"/>
                </a:cubicBezTo>
                <a:cubicBezTo>
                  <a:pt x="1227425" y="4520179"/>
                  <a:pt x="1237465" y="4518104"/>
                  <a:pt x="1270753" y="4521216"/>
                </a:cubicBezTo>
                <a:cubicBezTo>
                  <a:pt x="1294002" y="4522514"/>
                  <a:pt x="1343142" y="4520958"/>
                  <a:pt x="1380129" y="4517844"/>
                </a:cubicBezTo>
                <a:lnTo>
                  <a:pt x="1448291" y="4512397"/>
                </a:lnTo>
                <a:lnTo>
                  <a:pt x="1428213" y="4495016"/>
                </a:lnTo>
                <a:cubicBezTo>
                  <a:pt x="1410247" y="4479712"/>
                  <a:pt x="1401265" y="4478934"/>
                  <a:pt x="1339972" y="4486975"/>
                </a:cubicBezTo>
                <a:cubicBezTo>
                  <a:pt x="1287133" y="4493460"/>
                  <a:pt x="1272338" y="4492422"/>
                  <a:pt x="1271281" y="4483862"/>
                </a:cubicBezTo>
                <a:cubicBezTo>
                  <a:pt x="1270225" y="4467000"/>
                  <a:pt x="1172473" y="4448324"/>
                  <a:pt x="1151866" y="4460775"/>
                </a:cubicBezTo>
                <a:cubicBezTo>
                  <a:pt x="1137071" y="4469595"/>
                  <a:pt x="1139184" y="4470892"/>
                  <a:pt x="1171944" y="4478155"/>
                </a:cubicBezTo>
                <a:cubicBezTo>
                  <a:pt x="1193080" y="4482565"/>
                  <a:pt x="1213159" y="4488791"/>
                  <a:pt x="1217386" y="4492422"/>
                </a:cubicBezTo>
                <a:cubicBezTo>
                  <a:pt x="1229010" y="4500464"/>
                  <a:pt x="1193608" y="4504356"/>
                  <a:pt x="1156621" y="4497610"/>
                </a:cubicBezTo>
                <a:cubicBezTo>
                  <a:pt x="1139713" y="4494757"/>
                  <a:pt x="1116464" y="4491904"/>
                  <a:pt x="1103782" y="4489828"/>
                </a:cubicBezTo>
                <a:cubicBezTo>
                  <a:pt x="1069966" y="4485418"/>
                  <a:pt x="1073664" y="4474524"/>
                  <a:pt x="1113293" y="4460775"/>
                </a:cubicBezTo>
                <a:cubicBezTo>
                  <a:pt x="1143412" y="4450658"/>
                  <a:pt x="1138656" y="4449620"/>
                  <a:pt x="1065210" y="4456884"/>
                </a:cubicBezTo>
                <a:cubicBezTo>
                  <a:pt x="1015542" y="4461812"/>
                  <a:pt x="951079" y="4462332"/>
                  <a:pt x="902995" y="4456365"/>
                </a:cubicBezTo>
                <a:lnTo>
                  <a:pt x="823209" y="4447804"/>
                </a:lnTo>
                <a:lnTo>
                  <a:pt x="905109" y="4435353"/>
                </a:lnTo>
                <a:cubicBezTo>
                  <a:pt x="950022" y="4428090"/>
                  <a:pt x="998105" y="4418751"/>
                  <a:pt x="1011315" y="4414341"/>
                </a:cubicBezTo>
                <a:cubicBezTo>
                  <a:pt x="1025053" y="4409931"/>
                  <a:pt x="1069437" y="4406040"/>
                  <a:pt x="1110652" y="4406818"/>
                </a:cubicBezTo>
                <a:cubicBezTo>
                  <a:pt x="1187796" y="4408375"/>
                  <a:pt x="1225312" y="4395924"/>
                  <a:pt x="1161377" y="4390994"/>
                </a:cubicBezTo>
                <a:cubicBezTo>
                  <a:pt x="1129674" y="4388141"/>
                  <a:pt x="1127560" y="4386584"/>
                  <a:pt x="1145525" y="4379321"/>
                </a:cubicBezTo>
                <a:cubicBezTo>
                  <a:pt x="1156621" y="4375170"/>
                  <a:pt x="1170359" y="4374912"/>
                  <a:pt x="1177228" y="4378543"/>
                </a:cubicBezTo>
                <a:cubicBezTo>
                  <a:pt x="1184097" y="4383731"/>
                  <a:pt x="1191495" y="4382174"/>
                  <a:pt x="1199421" y="4374392"/>
                </a:cubicBezTo>
                <a:cubicBezTo>
                  <a:pt x="1209988" y="4363498"/>
                  <a:pt x="1227954" y="4361941"/>
                  <a:pt x="1308269" y="4369204"/>
                </a:cubicBezTo>
                <a:cubicBezTo>
                  <a:pt x="1331518" y="4371280"/>
                  <a:pt x="1334688" y="4369723"/>
                  <a:pt x="1328876" y="4355196"/>
                </a:cubicBezTo>
                <a:cubicBezTo>
                  <a:pt x="1324120" y="4341448"/>
                  <a:pt x="1313552" y="4339372"/>
                  <a:pt x="1253845" y="4339372"/>
                </a:cubicBezTo>
                <a:cubicBezTo>
                  <a:pt x="1216329" y="4340151"/>
                  <a:pt x="1179342" y="4343782"/>
                  <a:pt x="1173530" y="4348970"/>
                </a:cubicBezTo>
                <a:cubicBezTo>
                  <a:pt x="1156621" y="4359866"/>
                  <a:pt x="953721" y="4372836"/>
                  <a:pt x="953192" y="4362719"/>
                </a:cubicBezTo>
                <a:cubicBezTo>
                  <a:pt x="952664" y="4357012"/>
                  <a:pt x="972742" y="4353640"/>
                  <a:pt x="1010786" y="4354418"/>
                </a:cubicBezTo>
                <a:cubicBezTo>
                  <a:pt x="1051472" y="4354418"/>
                  <a:pt x="1067852" y="4351824"/>
                  <a:pt x="1067852" y="4345339"/>
                </a:cubicBezTo>
                <a:cubicBezTo>
                  <a:pt x="1067324" y="4340151"/>
                  <a:pt x="1062040" y="4336519"/>
                  <a:pt x="1056228" y="4336519"/>
                </a:cubicBezTo>
                <a:cubicBezTo>
                  <a:pt x="1050415" y="4337298"/>
                  <a:pt x="1052001" y="4332888"/>
                  <a:pt x="1059926" y="4327958"/>
                </a:cubicBezTo>
                <a:cubicBezTo>
                  <a:pt x="1068909" y="4320696"/>
                  <a:pt x="1078948" y="4319658"/>
                  <a:pt x="1089516" y="4324586"/>
                </a:cubicBezTo>
                <a:cubicBezTo>
                  <a:pt x="1114350" y="4335482"/>
                  <a:pt x="1208403" y="4315507"/>
                  <a:pt x="1201534" y="4300980"/>
                </a:cubicBezTo>
                <a:cubicBezTo>
                  <a:pt x="1197307" y="4291382"/>
                  <a:pt x="1199421" y="4290864"/>
                  <a:pt x="1214744" y="4297348"/>
                </a:cubicBezTo>
                <a:cubicBezTo>
                  <a:pt x="1236408" y="4306688"/>
                  <a:pt x="1402321" y="4273224"/>
                  <a:pt x="1410776" y="4257919"/>
                </a:cubicBezTo>
                <a:cubicBezTo>
                  <a:pt x="1412889" y="4252212"/>
                  <a:pt x="1445121" y="4244430"/>
                  <a:pt x="1481580" y="4238464"/>
                </a:cubicBezTo>
                <a:cubicBezTo>
                  <a:pt x="1517510" y="4233534"/>
                  <a:pt x="1547100" y="4226271"/>
                  <a:pt x="1546571" y="4221083"/>
                </a:cubicBezTo>
                <a:cubicBezTo>
                  <a:pt x="1546571" y="4216673"/>
                  <a:pt x="1517510" y="4216414"/>
                  <a:pt x="1476296" y="4222380"/>
                </a:cubicBezTo>
                <a:cubicBezTo>
                  <a:pt x="1437723" y="4227309"/>
                  <a:pt x="1406549" y="4234054"/>
                  <a:pt x="1407077" y="4236907"/>
                </a:cubicBezTo>
                <a:cubicBezTo>
                  <a:pt x="1407077" y="4239760"/>
                  <a:pt x="1390697" y="4242095"/>
                  <a:pt x="1370090" y="4241317"/>
                </a:cubicBezTo>
                <a:cubicBezTo>
                  <a:pt x="1350011" y="4241317"/>
                  <a:pt x="1323592" y="4244170"/>
                  <a:pt x="1311967" y="4248580"/>
                </a:cubicBezTo>
                <a:cubicBezTo>
                  <a:pt x="1294530" y="4255066"/>
                  <a:pt x="1292945" y="4258178"/>
                  <a:pt x="1301400" y="4267517"/>
                </a:cubicBezTo>
                <a:cubicBezTo>
                  <a:pt x="1316723" y="4282822"/>
                  <a:pt x="1304041" y="4282822"/>
                  <a:pt x="1283963" y="4267517"/>
                </a:cubicBezTo>
                <a:cubicBezTo>
                  <a:pt x="1272867" y="4259476"/>
                  <a:pt x="1261242" y="4258178"/>
                  <a:pt x="1245919" y="4263107"/>
                </a:cubicBezTo>
                <a:cubicBezTo>
                  <a:pt x="1228482" y="4269592"/>
                  <a:pt x="1226368" y="4272446"/>
                  <a:pt x="1236408" y="4277374"/>
                </a:cubicBezTo>
                <a:cubicBezTo>
                  <a:pt x="1255430" y="4287491"/>
                  <a:pt x="1229539" y="4289307"/>
                  <a:pt x="1194665" y="4280487"/>
                </a:cubicBezTo>
                <a:cubicBezTo>
                  <a:pt x="1174587" y="4274780"/>
                  <a:pt x="1166132" y="4276078"/>
                  <a:pt x="1162434" y="4283340"/>
                </a:cubicBezTo>
                <a:cubicBezTo>
                  <a:pt x="1159263" y="4289826"/>
                  <a:pt x="1145525" y="4292160"/>
                  <a:pt x="1120163" y="4289307"/>
                </a:cubicBezTo>
                <a:cubicBezTo>
                  <a:pt x="1085289" y="4286454"/>
                  <a:pt x="1084232" y="4285416"/>
                  <a:pt x="1105368" y="4277374"/>
                </a:cubicBezTo>
                <a:cubicBezTo>
                  <a:pt x="1117521" y="4272446"/>
                  <a:pt x="1126503" y="4265182"/>
                  <a:pt x="1126503" y="4261550"/>
                </a:cubicBezTo>
                <a:cubicBezTo>
                  <a:pt x="1125975" y="4257140"/>
                  <a:pt x="1153451" y="4251434"/>
                  <a:pt x="1188325" y="4247802"/>
                </a:cubicBezTo>
                <a:cubicBezTo>
                  <a:pt x="1234823" y="4243392"/>
                  <a:pt x="1249617" y="4239760"/>
                  <a:pt x="1246447" y="4231719"/>
                </a:cubicBezTo>
                <a:cubicBezTo>
                  <a:pt x="1243805" y="4225234"/>
                  <a:pt x="1226368" y="4223936"/>
                  <a:pt x="1193608" y="4228346"/>
                </a:cubicBezTo>
                <a:cubicBezTo>
                  <a:pt x="1139184" y="4235610"/>
                  <a:pt x="1086346" y="4229644"/>
                  <a:pt x="1035092" y="4209150"/>
                </a:cubicBezTo>
                <a:cubicBezTo>
                  <a:pt x="1003389" y="4196958"/>
                  <a:pt x="1000219" y="4196958"/>
                  <a:pt x="953721" y="4215116"/>
                </a:cubicBezTo>
                <a:cubicBezTo>
                  <a:pt x="927829" y="4225234"/>
                  <a:pt x="904580" y="4231978"/>
                  <a:pt x="901410" y="4229124"/>
                </a:cubicBezTo>
                <a:cubicBezTo>
                  <a:pt x="898768" y="4226790"/>
                  <a:pt x="902467" y="4222380"/>
                  <a:pt x="909336" y="4218748"/>
                </a:cubicBezTo>
                <a:cubicBezTo>
                  <a:pt x="930471" y="4207854"/>
                  <a:pt x="923074" y="4199034"/>
                  <a:pt x="891899" y="4196180"/>
                </a:cubicBezTo>
                <a:cubicBezTo>
                  <a:pt x="876048" y="4193846"/>
                  <a:pt x="862309" y="4188917"/>
                  <a:pt x="861253" y="4183728"/>
                </a:cubicBezTo>
                <a:cubicBezTo>
                  <a:pt x="861253" y="4178800"/>
                  <a:pt x="868650" y="4176724"/>
                  <a:pt x="878690" y="4179059"/>
                </a:cubicBezTo>
                <a:cubicBezTo>
                  <a:pt x="920961" y="4187620"/>
                  <a:pt x="933113" y="4189176"/>
                  <a:pt x="921489" y="4181913"/>
                </a:cubicBezTo>
                <a:cubicBezTo>
                  <a:pt x="899825" y="4168683"/>
                  <a:pt x="924659" y="4161420"/>
                  <a:pt x="951607" y="4172314"/>
                </a:cubicBezTo>
                <a:cubicBezTo>
                  <a:pt x="965345" y="4178022"/>
                  <a:pt x="983839" y="4182432"/>
                  <a:pt x="991764" y="4181913"/>
                </a:cubicBezTo>
                <a:cubicBezTo>
                  <a:pt x="1004974" y="4180356"/>
                  <a:pt x="1003917" y="4179578"/>
                  <a:pt x="989122" y="4169461"/>
                </a:cubicBezTo>
                <a:cubicBezTo>
                  <a:pt x="973799" y="4159344"/>
                  <a:pt x="979083" y="4157528"/>
                  <a:pt x="1050415" y="4153897"/>
                </a:cubicBezTo>
                <a:cubicBezTo>
                  <a:pt x="1124390" y="4150265"/>
                  <a:pt x="1127560" y="4149746"/>
                  <a:pt x="1094800" y="4142483"/>
                </a:cubicBezTo>
                <a:cubicBezTo>
                  <a:pt x="1076835" y="4138073"/>
                  <a:pt x="1049887" y="4134701"/>
                  <a:pt x="1036149" y="4135479"/>
                </a:cubicBezTo>
                <a:cubicBezTo>
                  <a:pt x="1022939" y="4135998"/>
                  <a:pt x="1003917" y="4133922"/>
                  <a:pt x="994406" y="4131069"/>
                </a:cubicBezTo>
                <a:cubicBezTo>
                  <a:pt x="963231" y="4120952"/>
                  <a:pt x="1020826" y="4118358"/>
                  <a:pt x="1081062" y="4127697"/>
                </a:cubicBezTo>
                <a:cubicBezTo>
                  <a:pt x="1168774" y="4140926"/>
                  <a:pt x="1309325" y="4135220"/>
                  <a:pt x="1333631" y="4117839"/>
                </a:cubicBezTo>
                <a:cubicBezTo>
                  <a:pt x="1344199" y="4110576"/>
                  <a:pt x="1335745" y="4104610"/>
                  <a:pt x="1295059" y="4090861"/>
                </a:cubicBezTo>
                <a:cubicBezTo>
                  <a:pt x="1267583" y="4081522"/>
                  <a:pt x="1236408" y="4074259"/>
                  <a:pt x="1226897" y="4075037"/>
                </a:cubicBezTo>
                <a:cubicBezTo>
                  <a:pt x="1215272" y="4075815"/>
                  <a:pt x="1205761" y="4069071"/>
                  <a:pt x="1199421" y="4056100"/>
                </a:cubicBezTo>
                <a:cubicBezTo>
                  <a:pt x="1191495" y="4040017"/>
                  <a:pt x="1184097" y="4036386"/>
                  <a:pt x="1162962" y="4039239"/>
                </a:cubicBezTo>
                <a:cubicBezTo>
                  <a:pt x="1133901" y="4042352"/>
                  <a:pt x="1094272" y="4059473"/>
                  <a:pt x="1116464" y="4059473"/>
                </a:cubicBezTo>
                <a:cubicBezTo>
                  <a:pt x="1125975" y="4058954"/>
                  <a:pt x="1125975" y="4061288"/>
                  <a:pt x="1114350" y="4069849"/>
                </a:cubicBezTo>
                <a:cubicBezTo>
                  <a:pt x="1096385" y="4083079"/>
                  <a:pt x="978555" y="4083857"/>
                  <a:pt x="947380" y="4070627"/>
                </a:cubicBezTo>
                <a:cubicBezTo>
                  <a:pt x="934170" y="4065698"/>
                  <a:pt x="917262" y="4062067"/>
                  <a:pt x="909336" y="4062845"/>
                </a:cubicBezTo>
                <a:cubicBezTo>
                  <a:pt x="886087" y="4064920"/>
                  <a:pt x="841174" y="4051172"/>
                  <a:pt x="840646" y="4041833"/>
                </a:cubicBezTo>
                <a:cubicBezTo>
                  <a:pt x="840646" y="4037423"/>
                  <a:pt x="846458" y="4034829"/>
                  <a:pt x="854912" y="4037682"/>
                </a:cubicBezTo>
                <a:cubicBezTo>
                  <a:pt x="888729" y="4047799"/>
                  <a:pt x="1046188" y="4056878"/>
                  <a:pt x="1053057" y="4048059"/>
                </a:cubicBezTo>
                <a:cubicBezTo>
                  <a:pt x="1057284" y="4042871"/>
                  <a:pt x="1055699" y="4040276"/>
                  <a:pt x="1048302" y="4040796"/>
                </a:cubicBezTo>
                <a:cubicBezTo>
                  <a:pt x="1023996" y="4043130"/>
                  <a:pt x="1072608" y="4002144"/>
                  <a:pt x="1103782" y="3994880"/>
                </a:cubicBezTo>
                <a:cubicBezTo>
                  <a:pt x="1125975" y="3989692"/>
                  <a:pt x="1132844" y="3985801"/>
                  <a:pt x="1124390" y="3981391"/>
                </a:cubicBezTo>
                <a:cubicBezTo>
                  <a:pt x="1108538" y="3972572"/>
                  <a:pt x="1128617" y="3957266"/>
                  <a:pt x="1160848" y="3953635"/>
                </a:cubicBezTo>
                <a:cubicBezTo>
                  <a:pt x="1178814" y="3952078"/>
                  <a:pt x="1182512" y="3949484"/>
                  <a:pt x="1174587" y="3942999"/>
                </a:cubicBezTo>
                <a:cubicBezTo>
                  <a:pt x="1156621" y="3927694"/>
                  <a:pt x="980668" y="3953116"/>
                  <a:pt x="971686" y="3972572"/>
                </a:cubicBezTo>
                <a:cubicBezTo>
                  <a:pt x="969044" y="3976981"/>
                  <a:pt x="959004" y="3981391"/>
                  <a:pt x="948965" y="3982170"/>
                </a:cubicBezTo>
                <a:cubicBezTo>
                  <a:pt x="938397" y="3983726"/>
                  <a:pt x="902995" y="3994362"/>
                  <a:pt x="870235" y="4006813"/>
                </a:cubicBezTo>
                <a:cubicBezTo>
                  <a:pt x="810528" y="4029382"/>
                  <a:pt x="731269" y="4043130"/>
                  <a:pt x="745007" y="4028603"/>
                </a:cubicBezTo>
                <a:cubicBezTo>
                  <a:pt x="755575" y="4016930"/>
                  <a:pt x="906166" y="3946631"/>
                  <a:pt x="962175" y="3926138"/>
                </a:cubicBezTo>
                <a:cubicBezTo>
                  <a:pt x="990179" y="3916799"/>
                  <a:pt x="1028223" y="3906682"/>
                  <a:pt x="1046717" y="3905126"/>
                </a:cubicBezTo>
                <a:cubicBezTo>
                  <a:pt x="1065739" y="3903050"/>
                  <a:pt x="1097970" y="3896306"/>
                  <a:pt x="1117521" y="3890599"/>
                </a:cubicBezTo>
                <a:cubicBezTo>
                  <a:pt x="1138656" y="3884632"/>
                  <a:pt x="1162434" y="3882557"/>
                  <a:pt x="1174058" y="3886189"/>
                </a:cubicBezTo>
                <a:cubicBezTo>
                  <a:pt x="1207347" y="3895528"/>
                  <a:pt x="1205233" y="3883854"/>
                  <a:pt x="1171944" y="3870624"/>
                </a:cubicBezTo>
                <a:cubicBezTo>
                  <a:pt x="1147110" y="3862064"/>
                  <a:pt x="1141827" y="3857136"/>
                  <a:pt x="1148695" y="3847537"/>
                </a:cubicBezTo>
                <a:cubicBezTo>
                  <a:pt x="1155036" y="3837420"/>
                  <a:pt x="1139713" y="3836642"/>
                  <a:pt x="1062568" y="3842608"/>
                </a:cubicBezTo>
                <a:lnTo>
                  <a:pt x="969044" y="3849612"/>
                </a:lnTo>
                <a:lnTo>
                  <a:pt x="1046717" y="3838199"/>
                </a:lnTo>
                <a:cubicBezTo>
                  <a:pt x="1123333" y="3825747"/>
                  <a:pt x="1124390" y="3825228"/>
                  <a:pt x="1122805" y="3804735"/>
                </a:cubicBezTo>
                <a:cubicBezTo>
                  <a:pt x="1121748" y="3786577"/>
                  <a:pt x="1124390" y="3783464"/>
                  <a:pt x="1150281" y="3781388"/>
                </a:cubicBezTo>
                <a:cubicBezTo>
                  <a:pt x="1165076" y="3779832"/>
                  <a:pt x="1190967" y="3780092"/>
                  <a:pt x="1205761" y="3782167"/>
                </a:cubicBezTo>
                <a:cubicBezTo>
                  <a:pt x="1232181" y="3785020"/>
                  <a:pt x="1232709" y="3784242"/>
                  <a:pt x="1222670" y="3768937"/>
                </a:cubicBezTo>
                <a:cubicBezTo>
                  <a:pt x="1213687" y="3755188"/>
                  <a:pt x="1205233" y="3753373"/>
                  <a:pt x="1169303" y="3758302"/>
                </a:cubicBezTo>
                <a:cubicBezTo>
                  <a:pt x="1146054" y="3761933"/>
                  <a:pt x="1118049" y="3764786"/>
                  <a:pt x="1106424" y="3764786"/>
                </a:cubicBezTo>
                <a:cubicBezTo>
                  <a:pt x="1086874" y="3765306"/>
                  <a:pt x="1086346" y="3764786"/>
                  <a:pt x="1100612" y="3751557"/>
                </a:cubicBezTo>
                <a:cubicBezTo>
                  <a:pt x="1109066" y="3743515"/>
                  <a:pt x="1128617" y="3736511"/>
                  <a:pt x="1143940" y="3734955"/>
                </a:cubicBezTo>
                <a:cubicBezTo>
                  <a:pt x="1186739" y="3730545"/>
                  <a:pt x="1166132" y="3717834"/>
                  <a:pt x="1114350" y="3716278"/>
                </a:cubicBezTo>
                <a:cubicBezTo>
                  <a:pt x="1058341" y="3714202"/>
                  <a:pt x="1011843" y="3726913"/>
                  <a:pt x="1013428" y="3743774"/>
                </a:cubicBezTo>
                <a:cubicBezTo>
                  <a:pt x="1014485" y="3750260"/>
                  <a:pt x="1009730" y="3756745"/>
                  <a:pt x="1003917" y="3757523"/>
                </a:cubicBezTo>
                <a:cubicBezTo>
                  <a:pt x="999162" y="3759080"/>
                  <a:pt x="1011315" y="3761155"/>
                  <a:pt x="1031922" y="3762711"/>
                </a:cubicBezTo>
                <a:lnTo>
                  <a:pt x="1069437" y="3764786"/>
                </a:lnTo>
                <a:lnTo>
                  <a:pt x="1022939" y="3770753"/>
                </a:lnTo>
                <a:cubicBezTo>
                  <a:pt x="997577" y="3773606"/>
                  <a:pt x="964288" y="3779313"/>
                  <a:pt x="949493" y="3782945"/>
                </a:cubicBezTo>
                <a:lnTo>
                  <a:pt x="922017" y="3790208"/>
                </a:lnTo>
                <a:lnTo>
                  <a:pt x="945795" y="3776979"/>
                </a:lnTo>
                <a:cubicBezTo>
                  <a:pt x="983839" y="3756745"/>
                  <a:pt x="1004974" y="3739365"/>
                  <a:pt x="1003917" y="3730545"/>
                </a:cubicBezTo>
                <a:cubicBezTo>
                  <a:pt x="1002332" y="3720428"/>
                  <a:pt x="972214" y="3723282"/>
                  <a:pt x="966930" y="3734955"/>
                </a:cubicBezTo>
                <a:cubicBezTo>
                  <a:pt x="964288" y="3739365"/>
                  <a:pt x="959004" y="3743774"/>
                  <a:pt x="953721" y="3744553"/>
                </a:cubicBezTo>
                <a:cubicBezTo>
                  <a:pt x="949493" y="3744553"/>
                  <a:pt x="948437" y="3740662"/>
                  <a:pt x="951079" y="3734955"/>
                </a:cubicBezTo>
                <a:cubicBezTo>
                  <a:pt x="954249" y="3727692"/>
                  <a:pt x="938926" y="3728470"/>
                  <a:pt x="895069" y="3735733"/>
                </a:cubicBezTo>
                <a:cubicBezTo>
                  <a:pt x="848571" y="3743774"/>
                  <a:pt x="841174" y="3743774"/>
                  <a:pt x="862838" y="3735733"/>
                </a:cubicBezTo>
                <a:cubicBezTo>
                  <a:pt x="878161" y="3730026"/>
                  <a:pt x="943153" y="3719650"/>
                  <a:pt x="1006559" y="3713164"/>
                </a:cubicBezTo>
                <a:cubicBezTo>
                  <a:pt x="1129145" y="3701491"/>
                  <a:pt x="1153979" y="3696044"/>
                  <a:pt x="1143940" y="3682036"/>
                </a:cubicBezTo>
                <a:cubicBezTo>
                  <a:pt x="1140241" y="3677107"/>
                  <a:pt x="1144997" y="3674772"/>
                  <a:pt x="1159792" y="3676329"/>
                </a:cubicBezTo>
                <a:cubicBezTo>
                  <a:pt x="1177757" y="3677626"/>
                  <a:pt x="1179870" y="3676070"/>
                  <a:pt x="1171944" y="3667509"/>
                </a:cubicBezTo>
                <a:cubicBezTo>
                  <a:pt x="1162962" y="3658689"/>
                  <a:pt x="1166132" y="3656614"/>
                  <a:pt x="1185154" y="3653501"/>
                </a:cubicBezTo>
                <a:cubicBezTo>
                  <a:pt x="1201534" y="3651426"/>
                  <a:pt x="1197836" y="3650129"/>
                  <a:pt x="1170888" y="3648054"/>
                </a:cubicBezTo>
                <a:cubicBezTo>
                  <a:pt x="1127032" y="3645200"/>
                  <a:pt x="992821" y="3665952"/>
                  <a:pt x="917262" y="3688521"/>
                </a:cubicBezTo>
                <a:cubicBezTo>
                  <a:pt x="815283" y="3719131"/>
                  <a:pt x="668920" y="3789430"/>
                  <a:pt x="694811" y="3796175"/>
                </a:cubicBezTo>
                <a:cubicBezTo>
                  <a:pt x="700623" y="3797472"/>
                  <a:pt x="682129" y="3809145"/>
                  <a:pt x="654125" y="3822116"/>
                </a:cubicBezTo>
                <a:cubicBezTo>
                  <a:pt x="602871" y="3845462"/>
                  <a:pt x="518329" y="3889821"/>
                  <a:pt x="462320" y="3920950"/>
                </a:cubicBezTo>
                <a:cubicBezTo>
                  <a:pt x="446469" y="3930548"/>
                  <a:pt x="432202" y="3934698"/>
                  <a:pt x="431674" y="3931066"/>
                </a:cubicBezTo>
                <a:cubicBezTo>
                  <a:pt x="431674" y="3926656"/>
                  <a:pt x="458621" y="3908498"/>
                  <a:pt x="492967" y="3889821"/>
                </a:cubicBezTo>
                <a:cubicBezTo>
                  <a:pt x="526255" y="3871662"/>
                  <a:pt x="563771" y="3849872"/>
                  <a:pt x="576980" y="3842608"/>
                </a:cubicBezTo>
                <a:cubicBezTo>
                  <a:pt x="589133" y="3834567"/>
                  <a:pt x="603400" y="3827822"/>
                  <a:pt x="607627" y="3827822"/>
                </a:cubicBezTo>
                <a:cubicBezTo>
                  <a:pt x="619780" y="3826266"/>
                  <a:pt x="666806" y="3776460"/>
                  <a:pt x="666278" y="3765565"/>
                </a:cubicBezTo>
                <a:cubicBezTo>
                  <a:pt x="665749" y="3754670"/>
                  <a:pt x="747649" y="3701491"/>
                  <a:pt x="786222" y="3687743"/>
                </a:cubicBezTo>
                <a:cubicBezTo>
                  <a:pt x="798375" y="3683333"/>
                  <a:pt x="807886" y="3677107"/>
                  <a:pt x="807357" y="3673476"/>
                </a:cubicBezTo>
                <a:cubicBezTo>
                  <a:pt x="806300" y="3665434"/>
                  <a:pt x="879746" y="3613034"/>
                  <a:pt x="913035" y="3598507"/>
                </a:cubicBezTo>
                <a:cubicBezTo>
                  <a:pt x="926244" y="3591762"/>
                  <a:pt x="935755" y="3582424"/>
                  <a:pt x="933642" y="3575679"/>
                </a:cubicBezTo>
                <a:cubicBezTo>
                  <a:pt x="931528" y="3567118"/>
                  <a:pt x="941568" y="3562709"/>
                  <a:pt x="970100" y="3559077"/>
                </a:cubicBezTo>
                <a:cubicBezTo>
                  <a:pt x="990708" y="3557002"/>
                  <a:pt x="1021354" y="3547663"/>
                  <a:pt x="1036149" y="3538843"/>
                </a:cubicBezTo>
                <a:lnTo>
                  <a:pt x="1064154" y="3523020"/>
                </a:lnTo>
                <a:lnTo>
                  <a:pt x="1037206" y="3525095"/>
                </a:lnTo>
                <a:cubicBezTo>
                  <a:pt x="1021883" y="3525614"/>
                  <a:pt x="1010258" y="3531061"/>
                  <a:pt x="1011315" y="3535212"/>
                </a:cubicBezTo>
                <a:cubicBezTo>
                  <a:pt x="1011315" y="3540400"/>
                  <a:pt x="998633" y="3545328"/>
                  <a:pt x="982253" y="3546885"/>
                </a:cubicBezTo>
                <a:cubicBezTo>
                  <a:pt x="964817" y="3548182"/>
                  <a:pt x="954777" y="3546366"/>
                  <a:pt x="957419" y="3540400"/>
                </a:cubicBezTo>
                <a:cubicBezTo>
                  <a:pt x="960590" y="3535471"/>
                  <a:pt x="947908" y="3533136"/>
                  <a:pt x="926244" y="3535990"/>
                </a:cubicBezTo>
                <a:cubicBezTo>
                  <a:pt x="893484" y="3540400"/>
                  <a:pt x="892956" y="3540400"/>
                  <a:pt x="916205" y="3544810"/>
                </a:cubicBezTo>
                <a:cubicBezTo>
                  <a:pt x="941568" y="3548441"/>
                  <a:pt x="941039" y="3548441"/>
                  <a:pt x="910393" y="3552851"/>
                </a:cubicBezTo>
                <a:cubicBezTo>
                  <a:pt x="892956" y="3554926"/>
                  <a:pt x="868650" y="3565303"/>
                  <a:pt x="857026" y="3575420"/>
                </a:cubicBezTo>
                <a:cubicBezTo>
                  <a:pt x="845401" y="3585536"/>
                  <a:pt x="833248" y="3591762"/>
                  <a:pt x="830606" y="3588909"/>
                </a:cubicBezTo>
                <a:cubicBezTo>
                  <a:pt x="827436" y="3586834"/>
                  <a:pt x="802602" y="3600582"/>
                  <a:pt x="776711" y="3620297"/>
                </a:cubicBezTo>
                <a:cubicBezTo>
                  <a:pt x="724929" y="3658689"/>
                  <a:pt x="683186" y="3677107"/>
                  <a:pt x="681601" y="3661024"/>
                </a:cubicBezTo>
                <a:cubicBezTo>
                  <a:pt x="681601" y="3656095"/>
                  <a:pt x="686885" y="3650648"/>
                  <a:pt x="693225" y="3650129"/>
                </a:cubicBezTo>
                <a:cubicBezTo>
                  <a:pt x="700623" y="3649350"/>
                  <a:pt x="724400" y="3635342"/>
                  <a:pt x="746593" y="3619519"/>
                </a:cubicBezTo>
                <a:cubicBezTo>
                  <a:pt x="769313" y="3603436"/>
                  <a:pt x="780938" y="3591244"/>
                  <a:pt x="771955" y="3592022"/>
                </a:cubicBezTo>
                <a:cubicBezTo>
                  <a:pt x="764029" y="3592800"/>
                  <a:pt x="751348" y="3597728"/>
                  <a:pt x="743951" y="3602657"/>
                </a:cubicBezTo>
                <a:cubicBezTo>
                  <a:pt x="734440" y="3608624"/>
                  <a:pt x="722287" y="3608624"/>
                  <a:pt x="706964" y="3601879"/>
                </a:cubicBezTo>
                <a:cubicBezTo>
                  <a:pt x="685300" y="3593319"/>
                  <a:pt x="681073" y="3594875"/>
                  <a:pt x="655710" y="3615887"/>
                </a:cubicBezTo>
                <a:cubicBezTo>
                  <a:pt x="640387" y="3628858"/>
                  <a:pt x="622950" y="3639752"/>
                  <a:pt x="617138" y="3640531"/>
                </a:cubicBezTo>
                <a:cubicBezTo>
                  <a:pt x="611325" y="3640531"/>
                  <a:pt x="600229" y="3644681"/>
                  <a:pt x="591775" y="3648313"/>
                </a:cubicBezTo>
                <a:cubicBezTo>
                  <a:pt x="578037" y="3655576"/>
                  <a:pt x="578565" y="3655317"/>
                  <a:pt x="591775" y="3638456"/>
                </a:cubicBezTo>
                <a:cubicBezTo>
                  <a:pt x="599701" y="3628338"/>
                  <a:pt x="601286" y="3620038"/>
                  <a:pt x="596531" y="3618740"/>
                </a:cubicBezTo>
                <a:cubicBezTo>
                  <a:pt x="583849" y="3615628"/>
                  <a:pt x="538936" y="3656873"/>
                  <a:pt x="545805" y="3665434"/>
                </a:cubicBezTo>
                <a:cubicBezTo>
                  <a:pt x="548447" y="3669066"/>
                  <a:pt x="526783" y="3685668"/>
                  <a:pt x="498250" y="3703307"/>
                </a:cubicBezTo>
                <a:cubicBezTo>
                  <a:pt x="458621" y="3727172"/>
                  <a:pt x="443827" y="3741440"/>
                  <a:pt x="435372" y="3764008"/>
                </a:cubicBezTo>
                <a:cubicBezTo>
                  <a:pt x="429560" y="3780610"/>
                  <a:pt x="421634" y="3794359"/>
                  <a:pt x="417936" y="3794359"/>
                </a:cubicBezTo>
                <a:cubicBezTo>
                  <a:pt x="407896" y="3795916"/>
                  <a:pt x="407896" y="3768678"/>
                  <a:pt x="418464" y="3741699"/>
                </a:cubicBezTo>
                <a:cubicBezTo>
                  <a:pt x="430088" y="3713424"/>
                  <a:pt x="418464" y="3710052"/>
                  <a:pt x="402612" y="3738586"/>
                </a:cubicBezTo>
                <a:cubicBezTo>
                  <a:pt x="396800" y="3749482"/>
                  <a:pt x="389931" y="3756226"/>
                  <a:pt x="386761" y="3753892"/>
                </a:cubicBezTo>
                <a:cubicBezTo>
                  <a:pt x="380420" y="3748184"/>
                  <a:pt x="395215" y="3711608"/>
                  <a:pt x="410538" y="3696562"/>
                </a:cubicBezTo>
                <a:cubicBezTo>
                  <a:pt x="417407" y="3690596"/>
                  <a:pt x="421634" y="3682036"/>
                  <a:pt x="421634" y="3677885"/>
                </a:cubicBezTo>
                <a:cubicBezTo>
                  <a:pt x="420578" y="3668287"/>
                  <a:pt x="492438" y="3592800"/>
                  <a:pt x="503534" y="3592022"/>
                </a:cubicBezTo>
                <a:cubicBezTo>
                  <a:pt x="507233" y="3591244"/>
                  <a:pt x="508290" y="3587871"/>
                  <a:pt x="505119" y="3584240"/>
                </a:cubicBezTo>
                <a:cubicBezTo>
                  <a:pt x="498779" y="3575420"/>
                  <a:pt x="533652" y="3547144"/>
                  <a:pt x="553203" y="3544810"/>
                </a:cubicBezTo>
                <a:cubicBezTo>
                  <a:pt x="570111" y="3543512"/>
                  <a:pt x="613967" y="3488518"/>
                  <a:pt x="609212" y="3477104"/>
                </a:cubicBezTo>
                <a:cubicBezTo>
                  <a:pt x="607098" y="3472694"/>
                  <a:pt x="610797" y="3461800"/>
                  <a:pt x="618194" y="3452461"/>
                </a:cubicBezTo>
                <a:cubicBezTo>
                  <a:pt x="624535" y="3442863"/>
                  <a:pt x="626649" y="3435859"/>
                  <a:pt x="622422" y="3436378"/>
                </a:cubicBezTo>
                <a:cubicBezTo>
                  <a:pt x="613967" y="3437156"/>
                  <a:pt x="486098" y="3518610"/>
                  <a:pt x="466547" y="3535990"/>
                </a:cubicBezTo>
                <a:cubicBezTo>
                  <a:pt x="462849" y="3539622"/>
                  <a:pt x="451752" y="3545588"/>
                  <a:pt x="443298" y="3549998"/>
                </a:cubicBezTo>
                <a:cubicBezTo>
                  <a:pt x="431674" y="3555705"/>
                  <a:pt x="433259" y="3551814"/>
                  <a:pt x="448582" y="3533655"/>
                </a:cubicBezTo>
                <a:cubicBezTo>
                  <a:pt x="475001" y="3503304"/>
                  <a:pt x="473945" y="3500192"/>
                  <a:pt x="441185" y="3520685"/>
                </a:cubicBezTo>
                <a:cubicBezTo>
                  <a:pt x="404198" y="3544550"/>
                  <a:pt x="351359" y="3594097"/>
                  <a:pt x="357171" y="3599285"/>
                </a:cubicBezTo>
                <a:cubicBezTo>
                  <a:pt x="359813" y="3601360"/>
                  <a:pt x="351359" y="3613034"/>
                  <a:pt x="338149" y="3624707"/>
                </a:cubicBezTo>
                <a:cubicBezTo>
                  <a:pt x="324411" y="3636121"/>
                  <a:pt x="311201" y="3642606"/>
                  <a:pt x="307503" y="3639752"/>
                </a:cubicBezTo>
                <a:cubicBezTo>
                  <a:pt x="303804" y="3636121"/>
                  <a:pt x="305389" y="3631970"/>
                  <a:pt x="309616" y="3629895"/>
                </a:cubicBezTo>
                <a:cubicBezTo>
                  <a:pt x="314900" y="3627560"/>
                  <a:pt x="325468" y="3619519"/>
                  <a:pt x="333922" y="3612256"/>
                </a:cubicBezTo>
                <a:cubicBezTo>
                  <a:pt x="346603" y="3600063"/>
                  <a:pt x="346075" y="3599285"/>
                  <a:pt x="322826" y="3607846"/>
                </a:cubicBezTo>
                <a:cubicBezTo>
                  <a:pt x="310145" y="3613034"/>
                  <a:pt x="282140" y="3633527"/>
                  <a:pt x="262061" y="3652464"/>
                </a:cubicBezTo>
                <a:cubicBezTo>
                  <a:pt x="221375" y="3690078"/>
                  <a:pt x="200240" y="3691374"/>
                  <a:pt x="236699" y="3653501"/>
                </a:cubicBezTo>
                <a:cubicBezTo>
                  <a:pt x="249380" y="3640531"/>
                  <a:pt x="268402" y="3620297"/>
                  <a:pt x="279498" y="3607846"/>
                </a:cubicBezTo>
                <a:cubicBezTo>
                  <a:pt x="291123" y="3595653"/>
                  <a:pt x="304332" y="3584499"/>
                  <a:pt x="311201" y="3584499"/>
                </a:cubicBezTo>
                <a:cubicBezTo>
                  <a:pt x="317014" y="3583721"/>
                  <a:pt x="334450" y="3573085"/>
                  <a:pt x="348189" y="3559855"/>
                </a:cubicBezTo>
                <a:cubicBezTo>
                  <a:pt x="362983" y="3546885"/>
                  <a:pt x="379892" y="3535212"/>
                  <a:pt x="387289" y="3534433"/>
                </a:cubicBezTo>
                <a:cubicBezTo>
                  <a:pt x="394687" y="3533914"/>
                  <a:pt x="410538" y="3523020"/>
                  <a:pt x="423220" y="3509790"/>
                </a:cubicBezTo>
                <a:cubicBezTo>
                  <a:pt x="441185" y="3491631"/>
                  <a:pt x="442770" y="3487481"/>
                  <a:pt x="431145" y="3488000"/>
                </a:cubicBezTo>
                <a:cubicBezTo>
                  <a:pt x="418464" y="3489556"/>
                  <a:pt x="420049" y="3485146"/>
                  <a:pt x="437486" y="3466988"/>
                </a:cubicBezTo>
                <a:cubicBezTo>
                  <a:pt x="449111" y="3454017"/>
                  <a:pt x="454394" y="3444419"/>
                  <a:pt x="448582" y="3444419"/>
                </a:cubicBezTo>
                <a:cubicBezTo>
                  <a:pt x="442770" y="3445198"/>
                  <a:pt x="438543" y="3448051"/>
                  <a:pt x="438543" y="3451682"/>
                </a:cubicBezTo>
                <a:cubicBezTo>
                  <a:pt x="439071" y="3455314"/>
                  <a:pt x="426918" y="3465431"/>
                  <a:pt x="411595" y="3475029"/>
                </a:cubicBezTo>
                <a:cubicBezTo>
                  <a:pt x="388346" y="3488000"/>
                  <a:pt x="383590" y="3488778"/>
                  <a:pt x="383062" y="3478661"/>
                </a:cubicBezTo>
                <a:cubicBezTo>
                  <a:pt x="382005" y="3471916"/>
                  <a:pt x="387289" y="3464134"/>
                  <a:pt x="394158" y="3461021"/>
                </a:cubicBezTo>
                <a:cubicBezTo>
                  <a:pt x="402084" y="3456871"/>
                  <a:pt x="403669" y="3448570"/>
                  <a:pt x="399970" y="3438453"/>
                </a:cubicBezTo>
                <a:cubicBezTo>
                  <a:pt x="390460" y="3416663"/>
                  <a:pt x="413709" y="3385015"/>
                  <a:pt x="429560" y="3397986"/>
                </a:cubicBezTo>
                <a:cubicBezTo>
                  <a:pt x="438543" y="3404470"/>
                  <a:pt x="439071" y="3410437"/>
                  <a:pt x="432730" y="3420554"/>
                </a:cubicBezTo>
                <a:cubicBezTo>
                  <a:pt x="425333" y="3432227"/>
                  <a:pt x="425861" y="3432227"/>
                  <a:pt x="437486" y="3421332"/>
                </a:cubicBezTo>
                <a:cubicBezTo>
                  <a:pt x="444883" y="3414068"/>
                  <a:pt x="449639" y="3406027"/>
                  <a:pt x="448582" y="3402395"/>
                </a:cubicBezTo>
                <a:cubicBezTo>
                  <a:pt x="446997" y="3398764"/>
                  <a:pt x="453866" y="3388128"/>
                  <a:pt x="462849" y="3378530"/>
                </a:cubicBezTo>
                <a:cubicBezTo>
                  <a:pt x="471831" y="3369191"/>
                  <a:pt x="479757" y="3355183"/>
                  <a:pt x="480285" y="3347920"/>
                </a:cubicBezTo>
                <a:cubicBezTo>
                  <a:pt x="481342" y="3340656"/>
                  <a:pt x="487154" y="3329502"/>
                  <a:pt x="493495" y="3323017"/>
                </a:cubicBezTo>
                <a:cubicBezTo>
                  <a:pt x="503006" y="3312900"/>
                  <a:pt x="501421" y="3312122"/>
                  <a:pt x="485041" y="3319385"/>
                </a:cubicBezTo>
                <a:cubicBezTo>
                  <a:pt x="473945" y="3323795"/>
                  <a:pt x="454394" y="3327427"/>
                  <a:pt x="442241" y="3328205"/>
                </a:cubicBezTo>
                <a:cubicBezTo>
                  <a:pt x="429032" y="3328983"/>
                  <a:pt x="398914" y="3342991"/>
                  <a:pt x="374079" y="3361150"/>
                </a:cubicBezTo>
                <a:cubicBezTo>
                  <a:pt x="266817" y="3438194"/>
                  <a:pt x="255192" y="3445976"/>
                  <a:pt x="254135" y="3442344"/>
                </a:cubicBezTo>
                <a:cubicBezTo>
                  <a:pt x="254135" y="3438194"/>
                  <a:pt x="392573" y="3333912"/>
                  <a:pt x="412123" y="3324573"/>
                </a:cubicBezTo>
                <a:cubicBezTo>
                  <a:pt x="429032" y="3315754"/>
                  <a:pt x="429560" y="3297076"/>
                  <a:pt x="413180" y="3292926"/>
                </a:cubicBezTo>
                <a:cubicBezTo>
                  <a:pt x="406311" y="3290591"/>
                  <a:pt x="407896" y="3285662"/>
                  <a:pt x="417936" y="3275286"/>
                </a:cubicBezTo>
                <a:cubicBezTo>
                  <a:pt x="427975" y="3265947"/>
                  <a:pt x="430617" y="3256868"/>
                  <a:pt x="424805" y="3245973"/>
                </a:cubicBezTo>
                <a:cubicBezTo>
                  <a:pt x="416350" y="3231446"/>
                  <a:pt x="415822" y="3231446"/>
                  <a:pt x="413180" y="3246751"/>
                </a:cubicBezTo>
                <a:cubicBezTo>
                  <a:pt x="410538" y="3267244"/>
                  <a:pt x="371438" y="3316013"/>
                  <a:pt x="357699" y="3316532"/>
                </a:cubicBezTo>
                <a:cubicBezTo>
                  <a:pt x="349245" y="3316532"/>
                  <a:pt x="349774" y="3315234"/>
                  <a:pt x="357171" y="3311603"/>
                </a:cubicBezTo>
                <a:cubicBezTo>
                  <a:pt x="371438" y="3304340"/>
                  <a:pt x="368267" y="3290591"/>
                  <a:pt x="352944" y="3292148"/>
                </a:cubicBezTo>
                <a:cubicBezTo>
                  <a:pt x="335507" y="3294223"/>
                  <a:pt x="280027" y="3330540"/>
                  <a:pt x="277913" y="3341954"/>
                </a:cubicBezTo>
                <a:cubicBezTo>
                  <a:pt x="276328" y="3347142"/>
                  <a:pt x="262061" y="3353886"/>
                  <a:pt x="246210" y="3356740"/>
                </a:cubicBezTo>
                <a:cubicBezTo>
                  <a:pt x="208694" y="3363225"/>
                  <a:pt x="170650" y="3391500"/>
                  <a:pt x="135777" y="3440009"/>
                </a:cubicBezTo>
                <a:cubicBezTo>
                  <a:pt x="109886" y="3475548"/>
                  <a:pt x="92977" y="3483590"/>
                  <a:pt x="84523" y="3464653"/>
                </a:cubicBezTo>
                <a:cubicBezTo>
                  <a:pt x="82938" y="3460243"/>
                  <a:pt x="87693" y="3447273"/>
                  <a:pt x="95619" y="3436378"/>
                </a:cubicBezTo>
                <a:cubicBezTo>
                  <a:pt x="111471" y="3413290"/>
                  <a:pt x="105130" y="3378530"/>
                  <a:pt x="82410" y="3368932"/>
                </a:cubicBezTo>
                <a:cubicBezTo>
                  <a:pt x="70785" y="3364003"/>
                  <a:pt x="62331" y="3367376"/>
                  <a:pt x="49650" y="3385015"/>
                </a:cubicBezTo>
                <a:cubicBezTo>
                  <a:pt x="30099" y="3410437"/>
                  <a:pt x="23759" y="3412512"/>
                  <a:pt x="6322" y="3398764"/>
                </a:cubicBezTo>
                <a:cubicBezTo>
                  <a:pt x="-3189" y="3391500"/>
                  <a:pt x="-2661" y="3384756"/>
                  <a:pt x="12662" y="3362966"/>
                </a:cubicBezTo>
                <a:cubicBezTo>
                  <a:pt x="26400" y="3341954"/>
                  <a:pt x="29571" y="3330280"/>
                  <a:pt x="23759" y="3310825"/>
                </a:cubicBezTo>
                <a:cubicBezTo>
                  <a:pt x="510" y="3233781"/>
                  <a:pt x="510" y="3220032"/>
                  <a:pt x="22173" y="3191757"/>
                </a:cubicBezTo>
                <a:cubicBezTo>
                  <a:pt x="68671" y="3130537"/>
                  <a:pt x="92449" y="3085660"/>
                  <a:pt x="90335" y="3059460"/>
                </a:cubicBezTo>
                <a:cubicBezTo>
                  <a:pt x="89807" y="3039745"/>
                  <a:pt x="92977" y="3031703"/>
                  <a:pt x="105659" y="3028071"/>
                </a:cubicBezTo>
                <a:cubicBezTo>
                  <a:pt x="124152" y="3023142"/>
                  <a:pt x="225074" y="2904853"/>
                  <a:pt x="246210" y="2862570"/>
                </a:cubicBezTo>
                <a:cubicBezTo>
                  <a:pt x="254135" y="2845968"/>
                  <a:pt x="263118" y="2836629"/>
                  <a:pt x="266288" y="2841558"/>
                </a:cubicBezTo>
                <a:cubicBezTo>
                  <a:pt x="275799" y="2853231"/>
                  <a:pt x="348189" y="2791233"/>
                  <a:pt x="434316" y="2698365"/>
                </a:cubicBezTo>
                <a:cubicBezTo>
                  <a:pt x="475001" y="2654785"/>
                  <a:pt x="528897" y="2604720"/>
                  <a:pt x="553731" y="2587339"/>
                </a:cubicBezTo>
                <a:cubicBezTo>
                  <a:pt x="578037" y="2569700"/>
                  <a:pt x="595474" y="2552060"/>
                  <a:pt x="592832" y="2548428"/>
                </a:cubicBezTo>
                <a:cubicBezTo>
                  <a:pt x="589662" y="2544018"/>
                  <a:pt x="598116" y="2539349"/>
                  <a:pt x="611325" y="2538052"/>
                </a:cubicBezTo>
                <a:cubicBezTo>
                  <a:pt x="623478" y="2536496"/>
                  <a:pt x="655710" y="2522747"/>
                  <a:pt x="681601" y="2507442"/>
                </a:cubicBezTo>
                <a:cubicBezTo>
                  <a:pt x="726514" y="2480464"/>
                  <a:pt x="728099" y="2479426"/>
                  <a:pt x="709077" y="2471384"/>
                </a:cubicBezTo>
                <a:cubicBezTo>
                  <a:pt x="697981" y="2466196"/>
                  <a:pt x="659409" y="2464121"/>
                  <a:pt x="622422" y="2466196"/>
                </a:cubicBezTo>
                <a:cubicBezTo>
                  <a:pt x="546334" y="2469828"/>
                  <a:pt x="519386" y="2458933"/>
                  <a:pt x="567998" y="2444406"/>
                </a:cubicBezTo>
                <a:cubicBezTo>
                  <a:pt x="588605" y="2438440"/>
                  <a:pt x="627705" y="2438440"/>
                  <a:pt x="677902" y="2443628"/>
                </a:cubicBezTo>
                <a:cubicBezTo>
                  <a:pt x="756104" y="2451670"/>
                  <a:pt x="756632" y="2451670"/>
                  <a:pt x="822680" y="2426766"/>
                </a:cubicBezTo>
                <a:cubicBezTo>
                  <a:pt x="858082" y="2413018"/>
                  <a:pt x="916205" y="2392525"/>
                  <a:pt x="950550" y="2382408"/>
                </a:cubicBezTo>
                <a:cubicBezTo>
                  <a:pt x="985424" y="2371513"/>
                  <a:pt x="1012900" y="2360099"/>
                  <a:pt x="1012900" y="2357764"/>
                </a:cubicBezTo>
                <a:cubicBezTo>
                  <a:pt x="1012900" y="2354911"/>
                  <a:pt x="999690" y="2348166"/>
                  <a:pt x="984367" y="2343238"/>
                </a:cubicBezTo>
                <a:cubicBezTo>
                  <a:pt x="948437" y="2330786"/>
                  <a:pt x="916205" y="2313665"/>
                  <a:pt x="919904" y="2308736"/>
                </a:cubicBezTo>
                <a:cubicBezTo>
                  <a:pt x="922017" y="2306402"/>
                  <a:pt x="947380" y="2314184"/>
                  <a:pt x="978026" y="2326376"/>
                </a:cubicBezTo>
                <a:lnTo>
                  <a:pt x="1032450" y="2348426"/>
                </a:lnTo>
                <a:lnTo>
                  <a:pt x="1112237" y="2330526"/>
                </a:lnTo>
                <a:cubicBezTo>
                  <a:pt x="1156621" y="2320410"/>
                  <a:pt x="1189381" y="2309255"/>
                  <a:pt x="1185154" y="2306142"/>
                </a:cubicBezTo>
                <a:cubicBezTo>
                  <a:pt x="1173530" y="2296026"/>
                  <a:pt x="1065739" y="2283833"/>
                  <a:pt x="1053057" y="2290318"/>
                </a:cubicBezTo>
                <a:cubicBezTo>
                  <a:pt x="1038262" y="2297582"/>
                  <a:pt x="1013957" y="2282796"/>
                  <a:pt x="1012900" y="2266194"/>
                </a:cubicBezTo>
                <a:cubicBezTo>
                  <a:pt x="1011843" y="2260487"/>
                  <a:pt x="1017127" y="2254520"/>
                  <a:pt x="1023996" y="2253742"/>
                </a:cubicBezTo>
                <a:cubicBezTo>
                  <a:pt x="1042490" y="2251667"/>
                  <a:pt x="1037206" y="2236362"/>
                  <a:pt x="1015542" y="2228580"/>
                </a:cubicBezTo>
                <a:cubicBezTo>
                  <a:pt x="1001804" y="2224170"/>
                  <a:pt x="978555" y="2227282"/>
                  <a:pt x="936284" y="2239475"/>
                </a:cubicBezTo>
                <a:cubicBezTo>
                  <a:pt x="873406" y="2258412"/>
                  <a:pt x="833777" y="2257633"/>
                  <a:pt x="831135" y="2237140"/>
                </a:cubicBezTo>
                <a:cubicBezTo>
                  <a:pt x="830606" y="2228580"/>
                  <a:pt x="846986" y="2222094"/>
                  <a:pt x="895598" y="2213275"/>
                </a:cubicBezTo>
                <a:cubicBezTo>
                  <a:pt x="931000" y="2206790"/>
                  <a:pt x="971157" y="2196672"/>
                  <a:pt x="983839" y="2190706"/>
                </a:cubicBezTo>
                <a:cubicBezTo>
                  <a:pt x="995991" y="2184221"/>
                  <a:pt x="1039319" y="2176439"/>
                  <a:pt x="1080005" y="2172029"/>
                </a:cubicBezTo>
                <a:cubicBezTo>
                  <a:pt x="1143412" y="2166322"/>
                  <a:pt x="1154508" y="2163209"/>
                  <a:pt x="1149224" y="2153092"/>
                </a:cubicBezTo>
                <a:cubicBezTo>
                  <a:pt x="1142883" y="2139344"/>
                  <a:pt x="1148695" y="2137009"/>
                  <a:pt x="1194665" y="2135712"/>
                </a:cubicBezTo>
                <a:cubicBezTo>
                  <a:pt x="1233238" y="2134156"/>
                  <a:pt x="1232181" y="2125336"/>
                  <a:pt x="1190438" y="2101470"/>
                </a:cubicBezTo>
                <a:cubicBezTo>
                  <a:pt x="1161377" y="2085387"/>
                  <a:pt x="1151866" y="2083831"/>
                  <a:pt x="1105368" y="2091872"/>
                </a:cubicBezTo>
                <a:cubicBezTo>
                  <a:pt x="1076306" y="2096282"/>
                  <a:pt x="1048302" y="2104324"/>
                  <a:pt x="1045132" y="2108734"/>
                </a:cubicBezTo>
                <a:cubicBezTo>
                  <a:pt x="1035621" y="2119629"/>
                  <a:pt x="1014485" y="2121185"/>
                  <a:pt x="1019241" y="2111068"/>
                </a:cubicBezTo>
                <a:cubicBezTo>
                  <a:pt x="1023996" y="2100952"/>
                  <a:pt x="1002861" y="2094985"/>
                  <a:pt x="971686" y="2097838"/>
                </a:cubicBezTo>
                <a:cubicBezTo>
                  <a:pt x="957419" y="2099395"/>
                  <a:pt x="948965" y="2096282"/>
                  <a:pt x="950550" y="2091872"/>
                </a:cubicBezTo>
                <a:cubicBezTo>
                  <a:pt x="952664" y="2088241"/>
                  <a:pt x="964288" y="2085387"/>
                  <a:pt x="975913" y="2086684"/>
                </a:cubicBezTo>
                <a:cubicBezTo>
                  <a:pt x="989122" y="2087462"/>
                  <a:pt x="995991" y="2084609"/>
                  <a:pt x="995991" y="2078124"/>
                </a:cubicBezTo>
                <a:cubicBezTo>
                  <a:pt x="995463" y="2070860"/>
                  <a:pt x="1011843" y="2068007"/>
                  <a:pt x="1063625" y="2066450"/>
                </a:cubicBezTo>
                <a:cubicBezTo>
                  <a:pt x="1108010" y="2065932"/>
                  <a:pt x="1125975" y="2063856"/>
                  <a:pt x="1114350" y="2059446"/>
                </a:cubicBezTo>
                <a:cubicBezTo>
                  <a:pt x="1104839" y="2055815"/>
                  <a:pt x="1076835" y="2054258"/>
                  <a:pt x="1052001" y="2055815"/>
                </a:cubicBezTo>
                <a:cubicBezTo>
                  <a:pt x="1026638" y="2057371"/>
                  <a:pt x="1012900" y="2056334"/>
                  <a:pt x="1020826" y="2053480"/>
                </a:cubicBezTo>
                <a:cubicBezTo>
                  <a:pt x="1046188" y="2043363"/>
                  <a:pt x="1034035" y="2036100"/>
                  <a:pt x="976441" y="2027280"/>
                </a:cubicBezTo>
                <a:cubicBezTo>
                  <a:pt x="923074" y="2019238"/>
                  <a:pt x="943681" y="2016385"/>
                  <a:pt x="1007616" y="2022870"/>
                </a:cubicBezTo>
                <a:cubicBezTo>
                  <a:pt x="1033507" y="2025724"/>
                  <a:pt x="1035092" y="2025464"/>
                  <a:pt x="1023996" y="2013791"/>
                </a:cubicBezTo>
                <a:cubicBezTo>
                  <a:pt x="1017127" y="2006527"/>
                  <a:pt x="1015542" y="2000561"/>
                  <a:pt x="1019769" y="1999783"/>
                </a:cubicBezTo>
                <a:cubicBezTo>
                  <a:pt x="1029808" y="1999264"/>
                  <a:pt x="1053586" y="2022092"/>
                  <a:pt x="1044075" y="2022870"/>
                </a:cubicBezTo>
                <a:cubicBezTo>
                  <a:pt x="1027166" y="2025205"/>
                  <a:pt x="1064154" y="2037397"/>
                  <a:pt x="1081062" y="2036100"/>
                </a:cubicBezTo>
                <a:cubicBezTo>
                  <a:pt x="1091101" y="2035322"/>
                  <a:pt x="1100084" y="2038434"/>
                  <a:pt x="1100612" y="2042066"/>
                </a:cubicBezTo>
                <a:cubicBezTo>
                  <a:pt x="1100612" y="2046217"/>
                  <a:pt x="1133901" y="2049070"/>
                  <a:pt x="1174058" y="2048292"/>
                </a:cubicBezTo>
                <a:cubicBezTo>
                  <a:pt x="1296644" y="2045438"/>
                  <a:pt x="1331518" y="2048292"/>
                  <a:pt x="1313552" y="2057890"/>
                </a:cubicBezTo>
                <a:cubicBezTo>
                  <a:pt x="1305098" y="2062300"/>
                  <a:pt x="1302456" y="2065672"/>
                  <a:pt x="1309325" y="2064894"/>
                </a:cubicBezTo>
                <a:cubicBezTo>
                  <a:pt x="1315137" y="2064894"/>
                  <a:pt x="1326762" y="2059965"/>
                  <a:pt x="1335216" y="2054258"/>
                </a:cubicBezTo>
                <a:cubicBezTo>
                  <a:pt x="1353710" y="2041807"/>
                  <a:pt x="1418173" y="2052702"/>
                  <a:pt x="1401793" y="2065672"/>
                </a:cubicBezTo>
                <a:cubicBezTo>
                  <a:pt x="1395981" y="2070082"/>
                  <a:pt x="1404435" y="2073973"/>
                  <a:pt x="1423985" y="2076048"/>
                </a:cubicBezTo>
                <a:cubicBezTo>
                  <a:pt x="1466256" y="2079680"/>
                  <a:pt x="1468898" y="2071638"/>
                  <a:pt x="1434025" y="2044660"/>
                </a:cubicBezTo>
                <a:cubicBezTo>
                  <a:pt x="1399151" y="2018460"/>
                  <a:pt x="1401793" y="2007824"/>
                  <a:pt x="1438780" y="2019238"/>
                </a:cubicBezTo>
                <a:cubicBezTo>
                  <a:pt x="1471540" y="2030134"/>
                  <a:pt x="1480523" y="2021573"/>
                  <a:pt x="1453047" y="2006268"/>
                </a:cubicBezTo>
                <a:cubicBezTo>
                  <a:pt x="1425042" y="1991741"/>
                  <a:pt x="1263884" y="1994595"/>
                  <a:pt x="1255958" y="2010678"/>
                </a:cubicBezTo>
                <a:cubicBezTo>
                  <a:pt x="1249617" y="2023648"/>
                  <a:pt x="1222670" y="2017163"/>
                  <a:pt x="1221085" y="2001858"/>
                </a:cubicBezTo>
                <a:cubicBezTo>
                  <a:pt x="1221085" y="1994595"/>
                  <a:pt x="1197307" y="1987591"/>
                  <a:pt x="1155036" y="1983181"/>
                </a:cubicBezTo>
                <a:cubicBezTo>
                  <a:pt x="1119634" y="1978771"/>
                  <a:pt x="1079477" y="1972286"/>
                  <a:pt x="1065739" y="1969432"/>
                </a:cubicBezTo>
                <a:cubicBezTo>
                  <a:pt x="1052001" y="1966319"/>
                  <a:pt x="1028751" y="1965022"/>
                  <a:pt x="1013428" y="1966579"/>
                </a:cubicBezTo>
                <a:cubicBezTo>
                  <a:pt x="998105" y="1967876"/>
                  <a:pt x="985952" y="1965801"/>
                  <a:pt x="985424" y="1961391"/>
                </a:cubicBezTo>
                <a:cubicBezTo>
                  <a:pt x="984367" y="1956981"/>
                  <a:pt x="975913" y="1952571"/>
                  <a:pt x="965345" y="1951014"/>
                </a:cubicBezTo>
                <a:cubicBezTo>
                  <a:pt x="932057" y="1946604"/>
                  <a:pt x="1027166" y="1945826"/>
                  <a:pt x="1083704" y="1949458"/>
                </a:cubicBezTo>
                <a:cubicBezTo>
                  <a:pt x="1113293" y="1951533"/>
                  <a:pt x="1203648" y="1949717"/>
                  <a:pt x="1283963" y="1944789"/>
                </a:cubicBezTo>
                <a:lnTo>
                  <a:pt x="1429798" y="1935969"/>
                </a:lnTo>
                <a:lnTo>
                  <a:pt x="1423985" y="1915476"/>
                </a:lnTo>
                <a:cubicBezTo>
                  <a:pt x="1417116" y="1892907"/>
                  <a:pt x="1411833" y="1892388"/>
                  <a:pt x="1270753" y="1891610"/>
                </a:cubicBezTo>
                <a:cubicBezTo>
                  <a:pt x="1019241" y="1890054"/>
                  <a:pt x="807886" y="1916254"/>
                  <a:pt x="775654" y="1951793"/>
                </a:cubicBezTo>
                <a:cubicBezTo>
                  <a:pt x="764029" y="1965022"/>
                  <a:pt x="760859" y="1963725"/>
                  <a:pt x="741309" y="1941157"/>
                </a:cubicBezTo>
                <a:lnTo>
                  <a:pt x="719645" y="1916254"/>
                </a:lnTo>
                <a:lnTo>
                  <a:pt x="658880" y="1927149"/>
                </a:lnTo>
                <a:cubicBezTo>
                  <a:pt x="626649" y="1933894"/>
                  <a:pt x="571168" y="1951274"/>
                  <a:pt x="536823" y="1965801"/>
                </a:cubicBezTo>
                <a:cubicBezTo>
                  <a:pt x="482927" y="1988888"/>
                  <a:pt x="470774" y="1991741"/>
                  <a:pt x="454394" y="1984478"/>
                </a:cubicBezTo>
                <a:cubicBezTo>
                  <a:pt x="435372" y="1975658"/>
                  <a:pt x="435901" y="1974361"/>
                  <a:pt x="478172" y="1964244"/>
                </a:cubicBezTo>
                <a:cubicBezTo>
                  <a:pt x="501949" y="1958278"/>
                  <a:pt x="525198" y="1949717"/>
                  <a:pt x="529954" y="1944789"/>
                </a:cubicBezTo>
                <a:cubicBezTo>
                  <a:pt x="544220" y="1930262"/>
                  <a:pt x="665221" y="1895761"/>
                  <a:pt x="717003" y="1890832"/>
                </a:cubicBezTo>
                <a:cubicBezTo>
                  <a:pt x="743951" y="1888497"/>
                  <a:pt x="789392" y="1877862"/>
                  <a:pt x="818453" y="1866188"/>
                </a:cubicBezTo>
                <a:cubicBezTo>
                  <a:pt x="846986" y="1854515"/>
                  <a:pt x="879746" y="1842842"/>
                  <a:pt x="890842" y="1839210"/>
                </a:cubicBezTo>
                <a:cubicBezTo>
                  <a:pt x="910393" y="1833244"/>
                  <a:pt x="875519" y="1837913"/>
                  <a:pt x="697453" y="1866188"/>
                </a:cubicBezTo>
                <a:cubicBezTo>
                  <a:pt x="625592" y="1877862"/>
                  <a:pt x="613967" y="1877862"/>
                  <a:pt x="608155" y="1866188"/>
                </a:cubicBezTo>
                <a:cubicBezTo>
                  <a:pt x="602343" y="1853737"/>
                  <a:pt x="612911" y="1851402"/>
                  <a:pt x="708549" y="1842842"/>
                </a:cubicBezTo>
                <a:cubicBezTo>
                  <a:pt x="811584" y="1832466"/>
                  <a:pt x="815811" y="1831947"/>
                  <a:pt x="813698" y="1814566"/>
                </a:cubicBezTo>
                <a:cubicBezTo>
                  <a:pt x="813169" y="1804450"/>
                  <a:pt x="818982" y="1794852"/>
                  <a:pt x="827964" y="1791220"/>
                </a:cubicBezTo>
                <a:cubicBezTo>
                  <a:pt x="837475" y="1788107"/>
                  <a:pt x="844344" y="1782141"/>
                  <a:pt x="844344" y="1778509"/>
                </a:cubicBezTo>
                <a:cubicBezTo>
                  <a:pt x="843816" y="1769689"/>
                  <a:pt x="772484" y="1782141"/>
                  <a:pt x="672090" y="1808081"/>
                </a:cubicBezTo>
                <a:cubicBezTo>
                  <a:pt x="601286" y="1826240"/>
                  <a:pt x="506176" y="1828315"/>
                  <a:pt x="545805" y="1810935"/>
                </a:cubicBezTo>
                <a:cubicBezTo>
                  <a:pt x="572225" y="1799261"/>
                  <a:pt x="561657" y="1784735"/>
                  <a:pt x="526255" y="1784735"/>
                </a:cubicBezTo>
                <a:cubicBezTo>
                  <a:pt x="495080" y="1785513"/>
                  <a:pt x="491382" y="1781622"/>
                  <a:pt x="497722" y="1756978"/>
                </a:cubicBezTo>
                <a:cubicBezTo>
                  <a:pt x="500892" y="1746861"/>
                  <a:pt x="513045" y="1742192"/>
                  <a:pt x="542635" y="1739857"/>
                </a:cubicBezTo>
                <a:cubicBezTo>
                  <a:pt x="580679" y="1736226"/>
                  <a:pt x="582792" y="1734928"/>
                  <a:pt x="575923" y="1718067"/>
                </a:cubicBezTo>
                <a:cubicBezTo>
                  <a:pt x="570111" y="1702762"/>
                  <a:pt x="571696" y="1701206"/>
                  <a:pt x="590190" y="1704318"/>
                </a:cubicBezTo>
                <a:cubicBezTo>
                  <a:pt x="601814" y="1705616"/>
                  <a:pt x="671562" y="1694980"/>
                  <a:pt x="745007" y="1679675"/>
                </a:cubicBezTo>
                <a:cubicBezTo>
                  <a:pt x="818453" y="1664370"/>
                  <a:pt x="904580" y="1651400"/>
                  <a:pt x="936284" y="1649843"/>
                </a:cubicBezTo>
                <a:cubicBezTo>
                  <a:pt x="975913" y="1648287"/>
                  <a:pt x="991236" y="1645433"/>
                  <a:pt x="985424" y="1639467"/>
                </a:cubicBezTo>
                <a:cubicBezTo>
                  <a:pt x="980140" y="1635057"/>
                  <a:pt x="928358" y="1633760"/>
                  <a:pt x="870235" y="1635835"/>
                </a:cubicBezTo>
                <a:cubicBezTo>
                  <a:pt x="775126" y="1639467"/>
                  <a:pt x="765086" y="1638170"/>
                  <a:pt x="763501" y="1624421"/>
                </a:cubicBezTo>
                <a:cubicBezTo>
                  <a:pt x="761916" y="1612748"/>
                  <a:pt x="768785" y="1607560"/>
                  <a:pt x="788864" y="1604706"/>
                </a:cubicBezTo>
                <a:cubicBezTo>
                  <a:pt x="809471" y="1601594"/>
                  <a:pt x="811056" y="1600815"/>
                  <a:pt x="795733" y="1599518"/>
                </a:cubicBezTo>
                <a:cubicBezTo>
                  <a:pt x="784636" y="1597962"/>
                  <a:pt x="765615" y="1603150"/>
                  <a:pt x="752933" y="1609894"/>
                </a:cubicBezTo>
                <a:cubicBezTo>
                  <a:pt x="722815" y="1625718"/>
                  <a:pt x="711191" y="1616120"/>
                  <a:pt x="733911" y="1594330"/>
                </a:cubicBezTo>
                <a:cubicBezTo>
                  <a:pt x="763501" y="1564498"/>
                  <a:pt x="945795" y="1526106"/>
                  <a:pt x="947908" y="1549453"/>
                </a:cubicBezTo>
                <a:cubicBezTo>
                  <a:pt x="947908" y="1554641"/>
                  <a:pt x="934170" y="1559051"/>
                  <a:pt x="913035" y="1559829"/>
                </a:cubicBezTo>
                <a:cubicBezTo>
                  <a:pt x="862309" y="1561126"/>
                  <a:pt x="821624" y="1568130"/>
                  <a:pt x="827964" y="1574096"/>
                </a:cubicBezTo>
                <a:cubicBezTo>
                  <a:pt x="835362" y="1579803"/>
                  <a:pt x="979611" y="1563201"/>
                  <a:pt x="997048" y="1554641"/>
                </a:cubicBezTo>
                <a:cubicBezTo>
                  <a:pt x="1007088" y="1549453"/>
                  <a:pt x="1004446" y="1546340"/>
                  <a:pt x="985424" y="1544264"/>
                </a:cubicBezTo>
                <a:cubicBezTo>
                  <a:pt x="970629" y="1542708"/>
                  <a:pt x="1001804" y="1536223"/>
                  <a:pt x="1054114" y="1531294"/>
                </a:cubicBezTo>
                <a:lnTo>
                  <a:pt x="1149224" y="1521177"/>
                </a:lnTo>
                <a:lnTo>
                  <a:pt x="1097442" y="1499387"/>
                </a:lnTo>
                <a:lnTo>
                  <a:pt x="1045132" y="1477597"/>
                </a:lnTo>
                <a:lnTo>
                  <a:pt x="906166" y="1499387"/>
                </a:lnTo>
                <a:cubicBezTo>
                  <a:pt x="829549" y="1511060"/>
                  <a:pt x="765086" y="1520399"/>
                  <a:pt x="763501" y="1518843"/>
                </a:cubicBezTo>
                <a:cubicBezTo>
                  <a:pt x="761916" y="1517546"/>
                  <a:pt x="784108" y="1508726"/>
                  <a:pt x="811584" y="1498609"/>
                </a:cubicBezTo>
                <a:lnTo>
                  <a:pt x="862838" y="1481229"/>
                </a:lnTo>
                <a:lnTo>
                  <a:pt x="784636" y="1492643"/>
                </a:lnTo>
                <a:cubicBezTo>
                  <a:pt x="699566" y="1506391"/>
                  <a:pt x="687942" y="1500944"/>
                  <a:pt x="764029" y="1482007"/>
                </a:cubicBezTo>
                <a:cubicBezTo>
                  <a:pt x="811584" y="1471112"/>
                  <a:pt x="811584" y="1470074"/>
                  <a:pt x="782523" y="1466442"/>
                </a:cubicBezTo>
                <a:cubicBezTo>
                  <a:pt x="753990" y="1462033"/>
                  <a:pt x="753990" y="1461514"/>
                  <a:pt x="773012" y="1454250"/>
                </a:cubicBezTo>
                <a:cubicBezTo>
                  <a:pt x="789920" y="1448284"/>
                  <a:pt x="786750" y="1447246"/>
                  <a:pt x="752933" y="1444393"/>
                </a:cubicBezTo>
                <a:lnTo>
                  <a:pt x="711719" y="1441021"/>
                </a:lnTo>
                <a:lnTo>
                  <a:pt x="742365" y="1427532"/>
                </a:lnTo>
                <a:cubicBezTo>
                  <a:pt x="759274" y="1419749"/>
                  <a:pt x="797846" y="1410670"/>
                  <a:pt x="826907" y="1407817"/>
                </a:cubicBezTo>
                <a:cubicBezTo>
                  <a:pt x="857026" y="1404963"/>
                  <a:pt x="909864" y="1394068"/>
                  <a:pt x="945266" y="1383951"/>
                </a:cubicBezTo>
                <a:cubicBezTo>
                  <a:pt x="980668" y="1373056"/>
                  <a:pt x="1025053" y="1360345"/>
                  <a:pt x="1042490" y="1355416"/>
                </a:cubicBezTo>
                <a:cubicBezTo>
                  <a:pt x="1068381" y="1348153"/>
                  <a:pt x="1057813" y="1347115"/>
                  <a:pt x="988066" y="1350747"/>
                </a:cubicBezTo>
                <a:cubicBezTo>
                  <a:pt x="877104" y="1354898"/>
                  <a:pt x="725985" y="1378504"/>
                  <a:pt x="656767" y="1401850"/>
                </a:cubicBezTo>
                <a:cubicBezTo>
                  <a:pt x="604456" y="1419230"/>
                  <a:pt x="582264" y="1420268"/>
                  <a:pt x="590190" y="1404963"/>
                </a:cubicBezTo>
                <a:cubicBezTo>
                  <a:pt x="593889" y="1397700"/>
                  <a:pt x="581207" y="1397700"/>
                  <a:pt x="482399" y="1405741"/>
                </a:cubicBezTo>
                <a:cubicBezTo>
                  <a:pt x="440128" y="1409373"/>
                  <a:pt x="435901" y="1408076"/>
                  <a:pt x="449111" y="1397181"/>
                </a:cubicBezTo>
                <a:cubicBezTo>
                  <a:pt x="458621" y="1389139"/>
                  <a:pt x="512517" y="1377985"/>
                  <a:pt x="619780" y="1364236"/>
                </a:cubicBezTo>
                <a:cubicBezTo>
                  <a:pt x="837475" y="1335183"/>
                  <a:pt x="965873" y="1314949"/>
                  <a:pt x="972742" y="1306907"/>
                </a:cubicBezTo>
                <a:cubicBezTo>
                  <a:pt x="975384" y="1303276"/>
                  <a:pt x="973271" y="1300163"/>
                  <a:pt x="968515" y="1300941"/>
                </a:cubicBezTo>
                <a:cubicBezTo>
                  <a:pt x="963231" y="1300941"/>
                  <a:pt x="958476" y="1298088"/>
                  <a:pt x="958476" y="1293159"/>
                </a:cubicBezTo>
                <a:cubicBezTo>
                  <a:pt x="957419" y="1288749"/>
                  <a:pt x="970629" y="1283301"/>
                  <a:pt x="986481" y="1282004"/>
                </a:cubicBezTo>
                <a:cubicBezTo>
                  <a:pt x="1005502" y="1280448"/>
                  <a:pt x="1013428" y="1276297"/>
                  <a:pt x="1009730" y="1270331"/>
                </a:cubicBezTo>
                <a:cubicBezTo>
                  <a:pt x="1004974" y="1264624"/>
                  <a:pt x="958476" y="1268256"/>
                  <a:pt x="854384" y="1282004"/>
                </a:cubicBezTo>
                <a:cubicBezTo>
                  <a:pt x="654653" y="1308204"/>
                  <a:pt x="643029" y="1310280"/>
                  <a:pt x="638273" y="1320396"/>
                </a:cubicBezTo>
                <a:cubicBezTo>
                  <a:pt x="635103" y="1325585"/>
                  <a:pt x="618723" y="1329994"/>
                  <a:pt x="600229" y="1330773"/>
                </a:cubicBezTo>
                <a:cubicBezTo>
                  <a:pt x="581736" y="1330773"/>
                  <a:pt x="557430" y="1331551"/>
                  <a:pt x="545805" y="1332329"/>
                </a:cubicBezTo>
                <a:cubicBezTo>
                  <a:pt x="509347" y="1334664"/>
                  <a:pt x="544220" y="1318321"/>
                  <a:pt x="613967" y="1300941"/>
                </a:cubicBezTo>
                <a:cubicBezTo>
                  <a:pt x="727042" y="1271887"/>
                  <a:pt x="770898" y="1250097"/>
                  <a:pt x="706964" y="1252951"/>
                </a:cubicBezTo>
                <a:cubicBezTo>
                  <a:pt x="694811" y="1253729"/>
                  <a:pt x="664693" y="1255804"/>
                  <a:pt x="640915" y="1256582"/>
                </a:cubicBezTo>
                <a:cubicBezTo>
                  <a:pt x="574867" y="1260992"/>
                  <a:pt x="588076" y="1246466"/>
                  <a:pt x="663636" y="1232717"/>
                </a:cubicBezTo>
                <a:cubicBezTo>
                  <a:pt x="701151" y="1226232"/>
                  <a:pt x="733911" y="1217671"/>
                  <a:pt x="737610" y="1213262"/>
                </a:cubicBezTo>
                <a:cubicBezTo>
                  <a:pt x="741309" y="1208852"/>
                  <a:pt x="734440" y="1208073"/>
                  <a:pt x="722815" y="1211705"/>
                </a:cubicBezTo>
                <a:cubicBezTo>
                  <a:pt x="710662" y="1215337"/>
                  <a:pt x="701680" y="1214040"/>
                  <a:pt x="701151" y="1208073"/>
                </a:cubicBezTo>
                <a:cubicBezTo>
                  <a:pt x="699566" y="1189915"/>
                  <a:pt x="576980" y="1209370"/>
                  <a:pt x="477115" y="1244390"/>
                </a:cubicBezTo>
                <a:cubicBezTo>
                  <a:pt x="389931" y="1274741"/>
                  <a:pt x="380420" y="1280707"/>
                  <a:pt x="359813" y="1310539"/>
                </a:cubicBezTo>
                <a:cubicBezTo>
                  <a:pt x="336564" y="1346078"/>
                  <a:pt x="307503" y="1356195"/>
                  <a:pt x="304861" y="1330773"/>
                </a:cubicBezTo>
                <a:cubicBezTo>
                  <a:pt x="303804" y="1321953"/>
                  <a:pt x="313843" y="1308983"/>
                  <a:pt x="329166" y="1299384"/>
                </a:cubicBezTo>
                <a:lnTo>
                  <a:pt x="354529" y="1283561"/>
                </a:lnTo>
                <a:lnTo>
                  <a:pt x="294293" y="1288749"/>
                </a:lnTo>
                <a:cubicBezTo>
                  <a:pt x="257306" y="1291602"/>
                  <a:pt x="223489" y="1299644"/>
                  <a:pt x="204996" y="1309761"/>
                </a:cubicBezTo>
                <a:cubicBezTo>
                  <a:pt x="184917" y="1320656"/>
                  <a:pt x="164310" y="1325066"/>
                  <a:pt x="139475" y="1323509"/>
                </a:cubicBezTo>
                <a:cubicBezTo>
                  <a:pt x="103545" y="1321434"/>
                  <a:pt x="103545" y="1321434"/>
                  <a:pt x="116755" y="1303276"/>
                </a:cubicBezTo>
                <a:cubicBezTo>
                  <a:pt x="124681" y="1293159"/>
                  <a:pt x="129436" y="1278632"/>
                  <a:pt x="128908" y="1271369"/>
                </a:cubicBezTo>
                <a:cubicBezTo>
                  <a:pt x="128379" y="1261771"/>
                  <a:pt x="149515" y="1243612"/>
                  <a:pt x="190201" y="1218190"/>
                </a:cubicBezTo>
                <a:lnTo>
                  <a:pt x="254135" y="1179279"/>
                </a:lnTo>
                <a:lnTo>
                  <a:pt x="217148" y="1170459"/>
                </a:lnTo>
                <a:cubicBezTo>
                  <a:pt x="170122" y="1158786"/>
                  <a:pt x="165895" y="1131808"/>
                  <a:pt x="204467" y="1087449"/>
                </a:cubicBezTo>
                <a:cubicBezTo>
                  <a:pt x="234585" y="1051910"/>
                  <a:pt x="261533" y="1045944"/>
                  <a:pt x="285839" y="1068512"/>
                </a:cubicBezTo>
                <a:cubicBezTo>
                  <a:pt x="305918" y="1087449"/>
                  <a:pt x="315428" y="1086671"/>
                  <a:pt x="362455" y="1060471"/>
                </a:cubicBezTo>
                <a:cubicBezTo>
                  <a:pt x="386761" y="1047501"/>
                  <a:pt x="404726" y="1030120"/>
                  <a:pt x="412652" y="1011184"/>
                </a:cubicBezTo>
                <a:cubicBezTo>
                  <a:pt x="420049" y="996138"/>
                  <a:pt x="433787" y="972013"/>
                  <a:pt x="443298" y="959043"/>
                </a:cubicBezTo>
                <a:cubicBezTo>
                  <a:pt x="464962" y="929989"/>
                  <a:pt x="454923" y="921170"/>
                  <a:pt x="412123" y="932843"/>
                </a:cubicBezTo>
                <a:lnTo>
                  <a:pt x="381477" y="939847"/>
                </a:lnTo>
                <a:lnTo>
                  <a:pt x="413180" y="921170"/>
                </a:lnTo>
                <a:cubicBezTo>
                  <a:pt x="438014" y="906643"/>
                  <a:pt x="441713" y="901455"/>
                  <a:pt x="430088" y="897823"/>
                </a:cubicBezTo>
                <a:cubicBezTo>
                  <a:pt x="411067" y="892116"/>
                  <a:pt x="402612" y="869807"/>
                  <a:pt x="406839" y="841532"/>
                </a:cubicBezTo>
                <a:cubicBezTo>
                  <a:pt x="409481" y="824670"/>
                  <a:pt x="417936" y="815850"/>
                  <a:pt x="443298" y="806512"/>
                </a:cubicBezTo>
                <a:cubicBezTo>
                  <a:pt x="461263" y="799248"/>
                  <a:pt x="479757" y="788872"/>
                  <a:pt x="483984" y="783165"/>
                </a:cubicBezTo>
                <a:cubicBezTo>
                  <a:pt x="488211" y="777977"/>
                  <a:pt x="498779" y="768638"/>
                  <a:pt x="506705" y="762931"/>
                </a:cubicBezTo>
                <a:cubicBezTo>
                  <a:pt x="528369" y="747626"/>
                  <a:pt x="529954" y="731543"/>
                  <a:pt x="508818" y="739585"/>
                </a:cubicBezTo>
                <a:cubicBezTo>
                  <a:pt x="495080" y="744513"/>
                  <a:pt x="491910" y="742179"/>
                  <a:pt x="492967" y="729987"/>
                </a:cubicBezTo>
                <a:cubicBezTo>
                  <a:pt x="494023" y="719092"/>
                  <a:pt x="505119" y="711309"/>
                  <a:pt x="528897" y="704046"/>
                </a:cubicBezTo>
                <a:cubicBezTo>
                  <a:pt x="555316" y="696264"/>
                  <a:pt x="564299" y="688741"/>
                  <a:pt x="566413" y="672917"/>
                </a:cubicBezTo>
                <a:cubicBezTo>
                  <a:pt x="567469" y="662022"/>
                  <a:pt x="567469" y="649311"/>
                  <a:pt x="564827" y="645680"/>
                </a:cubicBezTo>
                <a:cubicBezTo>
                  <a:pt x="561657" y="642048"/>
                  <a:pt x="519914" y="645680"/>
                  <a:pt x="470774" y="652943"/>
                </a:cubicBezTo>
                <a:cubicBezTo>
                  <a:pt x="402084" y="663838"/>
                  <a:pt x="379363" y="664876"/>
                  <a:pt x="369324" y="656834"/>
                </a:cubicBezTo>
                <a:cubicBezTo>
                  <a:pt x="358756" y="648274"/>
                  <a:pt x="359813" y="645420"/>
                  <a:pt x="378307" y="635822"/>
                </a:cubicBezTo>
                <a:cubicBezTo>
                  <a:pt x="389931" y="630115"/>
                  <a:pt x="425861" y="622592"/>
                  <a:pt x="456508" y="619739"/>
                </a:cubicBezTo>
                <a:cubicBezTo>
                  <a:pt x="513574" y="614551"/>
                  <a:pt x="635103" y="577456"/>
                  <a:pt x="668391" y="554887"/>
                </a:cubicBezTo>
                <a:cubicBezTo>
                  <a:pt x="678959" y="548402"/>
                  <a:pt x="699038" y="531800"/>
                  <a:pt x="713304" y="518830"/>
                </a:cubicBezTo>
                <a:cubicBezTo>
                  <a:pt x="728099" y="505081"/>
                  <a:pt x="752405" y="487441"/>
                  <a:pt x="767728" y="479400"/>
                </a:cubicBezTo>
                <a:cubicBezTo>
                  <a:pt x="783051" y="471618"/>
                  <a:pt x="807886" y="457610"/>
                  <a:pt x="822680" y="449049"/>
                </a:cubicBezTo>
                <a:cubicBezTo>
                  <a:pt x="848571" y="432966"/>
                  <a:pt x="848571" y="432447"/>
                  <a:pt x="829021" y="429594"/>
                </a:cubicBezTo>
                <a:cubicBezTo>
                  <a:pt x="812113" y="425962"/>
                  <a:pt x="811056" y="423627"/>
                  <a:pt x="820038" y="416364"/>
                </a:cubicBezTo>
                <a:cubicBezTo>
                  <a:pt x="836418" y="403394"/>
                  <a:pt x="825851" y="404691"/>
                  <a:pt x="798375" y="419217"/>
                </a:cubicBezTo>
                <a:cubicBezTo>
                  <a:pt x="786222" y="425703"/>
                  <a:pt x="764558" y="431409"/>
                  <a:pt x="749235" y="431409"/>
                </a:cubicBezTo>
                <a:cubicBezTo>
                  <a:pt x="734440" y="432188"/>
                  <a:pt x="703265" y="444639"/>
                  <a:pt x="680016" y="458388"/>
                </a:cubicBezTo>
                <a:cubicBezTo>
                  <a:pt x="631404" y="488220"/>
                  <a:pt x="617666" y="491332"/>
                  <a:pt x="619251" y="472396"/>
                </a:cubicBezTo>
                <a:cubicBezTo>
                  <a:pt x="620308" y="458647"/>
                  <a:pt x="658880" y="440229"/>
                  <a:pt x="756104" y="405988"/>
                </a:cubicBezTo>
                <a:cubicBezTo>
                  <a:pt x="788335" y="394574"/>
                  <a:pt x="799960" y="394574"/>
                  <a:pt x="820038" y="402615"/>
                </a:cubicBezTo>
                <a:cubicBezTo>
                  <a:pt x="858082" y="417142"/>
                  <a:pt x="889257" y="396649"/>
                  <a:pt x="853327" y="379788"/>
                </a:cubicBezTo>
                <a:cubicBezTo>
                  <a:pt x="830078" y="369671"/>
                  <a:pt x="842759" y="345805"/>
                  <a:pt x="874462" y="342174"/>
                </a:cubicBezTo>
                <a:cubicBezTo>
                  <a:pt x="890314" y="340098"/>
                  <a:pt x="894541" y="337245"/>
                  <a:pt x="885030" y="335948"/>
                </a:cubicBezTo>
                <a:cubicBezTo>
                  <a:pt x="871820" y="333613"/>
                  <a:pt x="871292" y="331278"/>
                  <a:pt x="879746" y="324015"/>
                </a:cubicBezTo>
                <a:cubicBezTo>
                  <a:pt x="887144" y="317530"/>
                  <a:pt x="876576" y="317530"/>
                  <a:pt x="848043" y="324015"/>
                </a:cubicBezTo>
                <a:cubicBezTo>
                  <a:pt x="824266" y="328944"/>
                  <a:pt x="804187" y="329981"/>
                  <a:pt x="804187" y="325572"/>
                </a:cubicBezTo>
                <a:cubicBezTo>
                  <a:pt x="803658" y="317530"/>
                  <a:pt x="802073" y="318308"/>
                  <a:pt x="881331" y="308191"/>
                </a:cubicBezTo>
                <a:cubicBezTo>
                  <a:pt x="913563" y="304560"/>
                  <a:pt x="968515" y="291330"/>
                  <a:pt x="1004974" y="279138"/>
                </a:cubicBezTo>
                <a:cubicBezTo>
                  <a:pt x="1040376" y="266686"/>
                  <a:pt x="1077363" y="255532"/>
                  <a:pt x="1086874" y="255013"/>
                </a:cubicBezTo>
                <a:cubicBezTo>
                  <a:pt x="1095857" y="254235"/>
                  <a:pt x="1115407" y="246452"/>
                  <a:pt x="1129674" y="237892"/>
                </a:cubicBezTo>
                <a:cubicBezTo>
                  <a:pt x="1155036" y="223365"/>
                  <a:pt x="1152394" y="223106"/>
                  <a:pt x="1065739" y="235557"/>
                </a:cubicBezTo>
                <a:cubicBezTo>
                  <a:pt x="980140" y="248528"/>
                  <a:pt x="858611" y="271874"/>
                  <a:pt x="802602" y="286920"/>
                </a:cubicBezTo>
                <a:cubicBezTo>
                  <a:pt x="768785" y="295740"/>
                  <a:pt x="765615" y="278100"/>
                  <a:pt x="799431" y="267983"/>
                </a:cubicBezTo>
                <a:cubicBezTo>
                  <a:pt x="817397" y="262276"/>
                  <a:pt x="822680" y="256569"/>
                  <a:pt x="821624" y="240486"/>
                </a:cubicBezTo>
                <a:cubicBezTo>
                  <a:pt x="820567" y="225959"/>
                  <a:pt x="823737" y="220252"/>
                  <a:pt x="838532" y="218696"/>
                </a:cubicBezTo>
                <a:cubicBezTo>
                  <a:pt x="848571" y="218177"/>
                  <a:pt x="928358" y="205207"/>
                  <a:pt x="1016070" y="190680"/>
                </a:cubicBezTo>
                <a:cubicBezTo>
                  <a:pt x="1152923" y="168112"/>
                  <a:pt x="1179870" y="165258"/>
                  <a:pt x="1205233" y="173040"/>
                </a:cubicBezTo>
                <a:cubicBezTo>
                  <a:pt x="1230067" y="181082"/>
                  <a:pt x="1254373" y="179007"/>
                  <a:pt x="1357408" y="160848"/>
                </a:cubicBezTo>
                <a:cubicBezTo>
                  <a:pt x="1436667" y="147100"/>
                  <a:pt x="1558724" y="133870"/>
                  <a:pt x="1696105" y="124272"/>
                </a:cubicBezTo>
                <a:cubicBezTo>
                  <a:pt x="1813935" y="116230"/>
                  <a:pt x="2057522" y="99888"/>
                  <a:pt x="2236645" y="87436"/>
                </a:cubicBezTo>
                <a:cubicBezTo>
                  <a:pt x="2591722" y="62792"/>
                  <a:pt x="2790395" y="51638"/>
                  <a:pt x="2849046" y="51638"/>
                </a:cubicBezTo>
                <a:cubicBezTo>
                  <a:pt x="2911396" y="52416"/>
                  <a:pt x="3280739" y="40224"/>
                  <a:pt x="3469902" y="31404"/>
                </a:cubicBezTo>
                <a:cubicBezTo>
                  <a:pt x="3567653" y="26475"/>
                  <a:pt x="3658536" y="23363"/>
                  <a:pt x="3672802" y="24660"/>
                </a:cubicBezTo>
                <a:cubicBezTo>
                  <a:pt x="3688654" y="26216"/>
                  <a:pt x="3701864" y="21287"/>
                  <a:pt x="3710846" y="11170"/>
                </a:cubicBezTo>
                <a:cubicBezTo>
                  <a:pt x="3717187" y="4426"/>
                  <a:pt x="3720886" y="535"/>
                  <a:pt x="3721942" y="16"/>
                </a:cubicBez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37041EB-B799-47E0-BAAC-5475CE69114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46004" y="-1065808"/>
            <a:ext cx="8467822" cy="2758420"/>
          </a:xfrm>
          <a:custGeom>
            <a:avLst/>
            <a:gdLst>
              <a:gd name="connsiteX0" fmla="*/ 7933605 w 16935644"/>
              <a:gd name="connsiteY0" fmla="*/ 5433535 h 5516840"/>
              <a:gd name="connsiteX1" fmla="*/ 7927333 w 16935644"/>
              <a:gd name="connsiteY1" fmla="*/ 5469566 h 5516840"/>
              <a:gd name="connsiteX2" fmla="*/ 7888123 w 16935644"/>
              <a:gd name="connsiteY2" fmla="*/ 5468032 h 5516840"/>
              <a:gd name="connsiteX3" fmla="*/ 7901455 w 16935644"/>
              <a:gd name="connsiteY3" fmla="*/ 5457811 h 5516840"/>
              <a:gd name="connsiteX4" fmla="*/ 7895181 w 16935644"/>
              <a:gd name="connsiteY4" fmla="*/ 5450911 h 5516840"/>
              <a:gd name="connsiteX5" fmla="*/ 7901455 w 16935644"/>
              <a:gd name="connsiteY5" fmla="*/ 5450911 h 5516840"/>
              <a:gd name="connsiteX6" fmla="*/ 7933605 w 16935644"/>
              <a:gd name="connsiteY6" fmla="*/ 5433535 h 5516840"/>
              <a:gd name="connsiteX7" fmla="*/ 7937527 w 16935644"/>
              <a:gd name="connsiteY7" fmla="*/ 5418713 h 5516840"/>
              <a:gd name="connsiteX8" fmla="*/ 7940663 w 16935644"/>
              <a:gd name="connsiteY8" fmla="*/ 5423058 h 5516840"/>
              <a:gd name="connsiteX9" fmla="*/ 7939879 w 16935644"/>
              <a:gd name="connsiteY9" fmla="*/ 5425102 h 5516840"/>
              <a:gd name="connsiteX10" fmla="*/ 7937527 w 16935644"/>
              <a:gd name="connsiteY10" fmla="*/ 5418713 h 5516840"/>
              <a:gd name="connsiteX11" fmla="*/ 10994281 w 16935644"/>
              <a:gd name="connsiteY11" fmla="*/ 5410536 h 5516840"/>
              <a:gd name="connsiteX12" fmla="*/ 10981737 w 16935644"/>
              <a:gd name="connsiteY12" fmla="*/ 5437112 h 5516840"/>
              <a:gd name="connsiteX13" fmla="*/ 11010749 w 16935644"/>
              <a:gd name="connsiteY13" fmla="*/ 5435579 h 5516840"/>
              <a:gd name="connsiteX14" fmla="*/ 10994281 w 16935644"/>
              <a:gd name="connsiteY14" fmla="*/ 5410536 h 5516840"/>
              <a:gd name="connsiteX15" fmla="*/ 11249143 w 16935644"/>
              <a:gd name="connsiteY15" fmla="*/ 5397504 h 5516840"/>
              <a:gd name="connsiteX16" fmla="*/ 11242869 w 16935644"/>
              <a:gd name="connsiteY16" fmla="*/ 5406192 h 5516840"/>
              <a:gd name="connsiteX17" fmla="*/ 11249143 w 16935644"/>
              <a:gd name="connsiteY17" fmla="*/ 5397504 h 5516840"/>
              <a:gd name="connsiteX18" fmla="*/ 11249927 w 16935644"/>
              <a:gd name="connsiteY18" fmla="*/ 5396482 h 5516840"/>
              <a:gd name="connsiteX19" fmla="*/ 11251495 w 16935644"/>
              <a:gd name="connsiteY19" fmla="*/ 5396482 h 5516840"/>
              <a:gd name="connsiteX20" fmla="*/ 11249143 w 16935644"/>
              <a:gd name="connsiteY20" fmla="*/ 5397504 h 5516840"/>
              <a:gd name="connsiteX21" fmla="*/ 11249927 w 16935644"/>
              <a:gd name="connsiteY21" fmla="*/ 5396482 h 5516840"/>
              <a:gd name="connsiteX22" fmla="*/ 10952721 w 16935644"/>
              <a:gd name="connsiteY22" fmla="*/ 5375272 h 5516840"/>
              <a:gd name="connsiteX23" fmla="*/ 10951153 w 16935644"/>
              <a:gd name="connsiteY23" fmla="*/ 5377061 h 5516840"/>
              <a:gd name="connsiteX24" fmla="*/ 10952721 w 16935644"/>
              <a:gd name="connsiteY24" fmla="*/ 5377061 h 5516840"/>
              <a:gd name="connsiteX25" fmla="*/ 10952721 w 16935644"/>
              <a:gd name="connsiteY25" fmla="*/ 5375272 h 5516840"/>
              <a:gd name="connsiteX26" fmla="*/ 12646561 w 16935644"/>
              <a:gd name="connsiteY26" fmla="*/ 5371950 h 5516840"/>
              <a:gd name="connsiteX27" fmla="*/ 12634799 w 16935644"/>
              <a:gd name="connsiteY27" fmla="*/ 5386260 h 5516840"/>
              <a:gd name="connsiteX28" fmla="*/ 12665381 w 16935644"/>
              <a:gd name="connsiteY28" fmla="*/ 5411303 h 5516840"/>
              <a:gd name="connsiteX29" fmla="*/ 12703023 w 16935644"/>
              <a:gd name="connsiteY29" fmla="*/ 5389071 h 5516840"/>
              <a:gd name="connsiteX30" fmla="*/ 12646561 w 16935644"/>
              <a:gd name="connsiteY30" fmla="*/ 5371950 h 5516840"/>
              <a:gd name="connsiteX31" fmla="*/ 8991473 w 16935644"/>
              <a:gd name="connsiteY31" fmla="*/ 5370672 h 5516840"/>
              <a:gd name="connsiteX32" fmla="*/ 8982061 w 16935644"/>
              <a:gd name="connsiteY32" fmla="*/ 5371950 h 5516840"/>
              <a:gd name="connsiteX33" fmla="*/ 8970299 w 16935644"/>
              <a:gd name="connsiteY33" fmla="*/ 5386260 h 5516840"/>
              <a:gd name="connsiteX34" fmla="*/ 8999313 w 16935644"/>
              <a:gd name="connsiteY34" fmla="*/ 5376294 h 5516840"/>
              <a:gd name="connsiteX35" fmla="*/ 8991473 w 16935644"/>
              <a:gd name="connsiteY35" fmla="*/ 5370672 h 5516840"/>
              <a:gd name="connsiteX36" fmla="*/ 8013593 w 16935644"/>
              <a:gd name="connsiteY36" fmla="*/ 5368372 h 5516840"/>
              <a:gd name="connsiteX37" fmla="*/ 7951643 w 16935644"/>
              <a:gd name="connsiteY37" fmla="*/ 5425102 h 5516840"/>
              <a:gd name="connsiteX38" fmla="*/ 8004183 w 16935644"/>
              <a:gd name="connsiteY38" fmla="*/ 5398526 h 5516840"/>
              <a:gd name="connsiteX39" fmla="*/ 8013593 w 16935644"/>
              <a:gd name="connsiteY39" fmla="*/ 5368372 h 5516840"/>
              <a:gd name="connsiteX40" fmla="*/ 7758733 w 16935644"/>
              <a:gd name="connsiteY40" fmla="*/ 5363262 h 5516840"/>
              <a:gd name="connsiteX41" fmla="*/ 7798725 w 16935644"/>
              <a:gd name="connsiteY41" fmla="*/ 5414114 h 5516840"/>
              <a:gd name="connsiteX42" fmla="*/ 7755597 w 16935644"/>
              <a:gd name="connsiteY42" fmla="*/ 5424335 h 5516840"/>
              <a:gd name="connsiteX43" fmla="*/ 7740697 w 16935644"/>
              <a:gd name="connsiteY43" fmla="*/ 5385493 h 5516840"/>
              <a:gd name="connsiteX44" fmla="*/ 7758733 w 16935644"/>
              <a:gd name="connsiteY44" fmla="*/ 5363262 h 5516840"/>
              <a:gd name="connsiteX45" fmla="*/ 10991929 w 16935644"/>
              <a:gd name="connsiteY45" fmla="*/ 5357384 h 5516840"/>
              <a:gd name="connsiteX46" fmla="*/ 10971541 w 16935644"/>
              <a:gd name="connsiteY46" fmla="*/ 5373483 h 5516840"/>
              <a:gd name="connsiteX47" fmla="*/ 10995067 w 16935644"/>
              <a:gd name="connsiteY47" fmla="*/ 5357384 h 5516840"/>
              <a:gd name="connsiteX48" fmla="*/ 10991929 w 16935644"/>
              <a:gd name="connsiteY48" fmla="*/ 5357384 h 5516840"/>
              <a:gd name="connsiteX49" fmla="*/ 7939879 w 16935644"/>
              <a:gd name="connsiteY49" fmla="*/ 5351251 h 5516840"/>
              <a:gd name="connsiteX50" fmla="*/ 7908513 w 16935644"/>
              <a:gd name="connsiteY50" fmla="*/ 5376294 h 5516840"/>
              <a:gd name="connsiteX51" fmla="*/ 7931253 w 16935644"/>
              <a:gd name="connsiteY51" fmla="*/ 5388304 h 5516840"/>
              <a:gd name="connsiteX52" fmla="*/ 7939879 w 16935644"/>
              <a:gd name="connsiteY52" fmla="*/ 5351251 h 5516840"/>
              <a:gd name="connsiteX53" fmla="*/ 8228461 w 16935644"/>
              <a:gd name="connsiteY53" fmla="*/ 5344607 h 5516840"/>
              <a:gd name="connsiteX54" fmla="*/ 8221401 w 16935644"/>
              <a:gd name="connsiteY54" fmla="*/ 5351251 h 5516840"/>
              <a:gd name="connsiteX55" fmla="*/ 8250417 w 16935644"/>
              <a:gd name="connsiteY55" fmla="*/ 5356618 h 5516840"/>
              <a:gd name="connsiteX56" fmla="*/ 8233165 w 16935644"/>
              <a:gd name="connsiteY56" fmla="*/ 5348440 h 5516840"/>
              <a:gd name="connsiteX57" fmla="*/ 8228461 w 16935644"/>
              <a:gd name="connsiteY57" fmla="*/ 5344607 h 5516840"/>
              <a:gd name="connsiteX58" fmla="*/ 8147689 w 16935644"/>
              <a:gd name="connsiteY58" fmla="*/ 5341796 h 5516840"/>
              <a:gd name="connsiteX59" fmla="*/ 8142199 w 16935644"/>
              <a:gd name="connsiteY59" fmla="*/ 5349718 h 5516840"/>
              <a:gd name="connsiteX60" fmla="*/ 8153961 w 16935644"/>
              <a:gd name="connsiteY60" fmla="*/ 5349718 h 5516840"/>
              <a:gd name="connsiteX61" fmla="*/ 8157099 w 16935644"/>
              <a:gd name="connsiteY61" fmla="*/ 5378849 h 5516840"/>
              <a:gd name="connsiteX62" fmla="*/ 8147689 w 16935644"/>
              <a:gd name="connsiteY62" fmla="*/ 5341796 h 5516840"/>
              <a:gd name="connsiteX63" fmla="*/ 10809215 w 16935644"/>
              <a:gd name="connsiteY63" fmla="*/ 5337452 h 5516840"/>
              <a:gd name="connsiteX64" fmla="*/ 10842149 w 16935644"/>
              <a:gd name="connsiteY64" fmla="*/ 5364795 h 5516840"/>
              <a:gd name="connsiteX65" fmla="*/ 10805293 w 16935644"/>
              <a:gd name="connsiteY65" fmla="*/ 5359684 h 5516840"/>
              <a:gd name="connsiteX66" fmla="*/ 10809215 w 16935644"/>
              <a:gd name="connsiteY66" fmla="*/ 5337452 h 5516840"/>
              <a:gd name="connsiteX67" fmla="*/ 11151905 w 16935644"/>
              <a:gd name="connsiteY67" fmla="*/ 5330808 h 5516840"/>
              <a:gd name="connsiteX68" fmla="*/ 11004477 w 16935644"/>
              <a:gd name="connsiteY68" fmla="*/ 5353807 h 5516840"/>
              <a:gd name="connsiteX69" fmla="*/ 11035061 w 16935644"/>
              <a:gd name="connsiteY69" fmla="*/ 5378849 h 5516840"/>
              <a:gd name="connsiteX70" fmla="*/ 11137789 w 16935644"/>
              <a:gd name="connsiteY70" fmla="*/ 5386260 h 5516840"/>
              <a:gd name="connsiteX71" fmla="*/ 11151905 w 16935644"/>
              <a:gd name="connsiteY71" fmla="*/ 5330808 h 5516840"/>
              <a:gd name="connsiteX72" fmla="*/ 6068813 w 16935644"/>
              <a:gd name="connsiteY72" fmla="*/ 5319564 h 5516840"/>
              <a:gd name="connsiteX73" fmla="*/ 6136253 w 16935644"/>
              <a:gd name="connsiteY73" fmla="*/ 5372716 h 5516840"/>
              <a:gd name="connsiteX74" fmla="*/ 6159777 w 16935644"/>
              <a:gd name="connsiteY74" fmla="*/ 5348440 h 5516840"/>
              <a:gd name="connsiteX75" fmla="*/ 6217809 w 16935644"/>
              <a:gd name="connsiteY75" fmla="*/ 5366072 h 5516840"/>
              <a:gd name="connsiteX76" fmla="*/ 6235845 w 16935644"/>
              <a:gd name="connsiteY76" fmla="*/ 5387538 h 5516840"/>
              <a:gd name="connsiteX77" fmla="*/ 6226433 w 16935644"/>
              <a:gd name="connsiteY77" fmla="*/ 5415647 h 5516840"/>
              <a:gd name="connsiteX78" fmla="*/ 6255449 w 16935644"/>
              <a:gd name="connsiteY78" fmla="*/ 5427657 h 5516840"/>
              <a:gd name="connsiteX79" fmla="*/ 6151153 w 16935644"/>
              <a:gd name="connsiteY79" fmla="*/ 5456789 h 5516840"/>
              <a:gd name="connsiteX80" fmla="*/ 6109589 w 16935644"/>
              <a:gd name="connsiteY80" fmla="*/ 5439923 h 5516840"/>
              <a:gd name="connsiteX81" fmla="*/ 6136253 w 16935644"/>
              <a:gd name="connsiteY81" fmla="*/ 5415647 h 5516840"/>
              <a:gd name="connsiteX82" fmla="*/ 6089201 w 16935644"/>
              <a:gd name="connsiteY82" fmla="*/ 5399292 h 5516840"/>
              <a:gd name="connsiteX83" fmla="*/ 6068813 w 16935644"/>
              <a:gd name="connsiteY83" fmla="*/ 5319564 h 5516840"/>
              <a:gd name="connsiteX84" fmla="*/ 9112237 w 16935644"/>
              <a:gd name="connsiteY84" fmla="*/ 5317520 h 5516840"/>
              <a:gd name="connsiteX85" fmla="*/ 9051855 w 16935644"/>
              <a:gd name="connsiteY85" fmla="*/ 5356618 h 5516840"/>
              <a:gd name="connsiteX86" fmla="*/ 9163209 w 16935644"/>
              <a:gd name="connsiteY86" fmla="*/ 5331575 h 5516840"/>
              <a:gd name="connsiteX87" fmla="*/ 9136547 w 16935644"/>
              <a:gd name="connsiteY87" fmla="*/ 5318031 h 5516840"/>
              <a:gd name="connsiteX88" fmla="*/ 9112237 w 16935644"/>
              <a:gd name="connsiteY88" fmla="*/ 5317520 h 5516840"/>
              <a:gd name="connsiteX89" fmla="*/ 9707433 w 16935644"/>
              <a:gd name="connsiteY89" fmla="*/ 5316754 h 5516840"/>
              <a:gd name="connsiteX90" fmla="*/ 9710571 w 16935644"/>
              <a:gd name="connsiteY90" fmla="*/ 5345374 h 5516840"/>
              <a:gd name="connsiteX91" fmla="*/ 9683909 w 16935644"/>
              <a:gd name="connsiteY91" fmla="*/ 5347674 h 5516840"/>
              <a:gd name="connsiteX92" fmla="*/ 9707433 w 16935644"/>
              <a:gd name="connsiteY92" fmla="*/ 5316754 h 5516840"/>
              <a:gd name="connsiteX93" fmla="*/ 9607841 w 16935644"/>
              <a:gd name="connsiteY93" fmla="*/ 5315987 h 5516840"/>
              <a:gd name="connsiteX94" fmla="*/ 9634505 w 16935644"/>
              <a:gd name="connsiteY94" fmla="*/ 5347674 h 5516840"/>
              <a:gd name="connsiteX95" fmla="*/ 9600785 w 16935644"/>
              <a:gd name="connsiteY95" fmla="*/ 5318798 h 5516840"/>
              <a:gd name="connsiteX96" fmla="*/ 9607841 w 16935644"/>
              <a:gd name="connsiteY96" fmla="*/ 5315987 h 5516840"/>
              <a:gd name="connsiteX97" fmla="*/ 7875577 w 16935644"/>
              <a:gd name="connsiteY97" fmla="*/ 5312920 h 5516840"/>
              <a:gd name="connsiteX98" fmla="*/ 7852051 w 16935644"/>
              <a:gd name="connsiteY98" fmla="*/ 5321864 h 5516840"/>
              <a:gd name="connsiteX99" fmla="*/ 7858325 w 16935644"/>
              <a:gd name="connsiteY99" fmla="*/ 5351251 h 5516840"/>
              <a:gd name="connsiteX100" fmla="*/ 7875577 w 16935644"/>
              <a:gd name="connsiteY100" fmla="*/ 5349718 h 5516840"/>
              <a:gd name="connsiteX101" fmla="*/ 7875577 w 16935644"/>
              <a:gd name="connsiteY101" fmla="*/ 5312920 h 5516840"/>
              <a:gd name="connsiteX102" fmla="*/ 9285541 w 16935644"/>
              <a:gd name="connsiteY102" fmla="*/ 5307810 h 5516840"/>
              <a:gd name="connsiteX103" fmla="*/ 9227513 w 16935644"/>
              <a:gd name="connsiteY103" fmla="*/ 5319564 h 5516840"/>
              <a:gd name="connsiteX104" fmla="*/ 9233785 w 16935644"/>
              <a:gd name="connsiteY104" fmla="*/ 5349718 h 5516840"/>
              <a:gd name="connsiteX105" fmla="*/ 9242413 w 16935644"/>
              <a:gd name="connsiteY105" fmla="*/ 5356618 h 5516840"/>
              <a:gd name="connsiteX106" fmla="*/ 9285541 w 16935644"/>
              <a:gd name="connsiteY106" fmla="*/ 5307810 h 5516840"/>
              <a:gd name="connsiteX107" fmla="*/ 8489593 w 16935644"/>
              <a:gd name="connsiteY107" fmla="*/ 5306532 h 5516840"/>
              <a:gd name="connsiteX108" fmla="*/ 8472341 w 16935644"/>
              <a:gd name="connsiteY108" fmla="*/ 5321864 h 5516840"/>
              <a:gd name="connsiteX109" fmla="*/ 8513903 w 16935644"/>
              <a:gd name="connsiteY109" fmla="*/ 5312920 h 5516840"/>
              <a:gd name="connsiteX110" fmla="*/ 8489593 w 16935644"/>
              <a:gd name="connsiteY110" fmla="*/ 5306532 h 5516840"/>
              <a:gd name="connsiteX111" fmla="*/ 7200393 w 16935644"/>
              <a:gd name="connsiteY111" fmla="*/ 5297333 h 5516840"/>
              <a:gd name="connsiteX112" fmla="*/ 7154909 w 16935644"/>
              <a:gd name="connsiteY112" fmla="*/ 5319564 h 5516840"/>
              <a:gd name="connsiteX113" fmla="*/ 7200393 w 16935644"/>
              <a:gd name="connsiteY113" fmla="*/ 5297333 h 5516840"/>
              <a:gd name="connsiteX114" fmla="*/ 8448033 w 16935644"/>
              <a:gd name="connsiteY114" fmla="*/ 5296055 h 5516840"/>
              <a:gd name="connsiteX115" fmla="*/ 8437053 w 16935644"/>
              <a:gd name="connsiteY115" fmla="*/ 5319564 h 5516840"/>
              <a:gd name="connsiteX116" fmla="*/ 8460579 w 16935644"/>
              <a:gd name="connsiteY116" fmla="*/ 5316754 h 5516840"/>
              <a:gd name="connsiteX117" fmla="*/ 8448033 w 16935644"/>
              <a:gd name="connsiteY117" fmla="*/ 5296055 h 5516840"/>
              <a:gd name="connsiteX118" fmla="*/ 8144553 w 16935644"/>
              <a:gd name="connsiteY118" fmla="*/ 5290178 h 5516840"/>
              <a:gd name="connsiteX119" fmla="*/ 8112401 w 16935644"/>
              <a:gd name="connsiteY119" fmla="*/ 5307810 h 5516840"/>
              <a:gd name="connsiteX120" fmla="*/ 8144553 w 16935644"/>
              <a:gd name="connsiteY120" fmla="*/ 5290178 h 5516840"/>
              <a:gd name="connsiteX121" fmla="*/ 9877601 w 16935644"/>
              <a:gd name="connsiteY121" fmla="*/ 5285067 h 5516840"/>
              <a:gd name="connsiteX122" fmla="*/ 9879171 w 16935644"/>
              <a:gd name="connsiteY122" fmla="*/ 5285067 h 5516840"/>
              <a:gd name="connsiteX123" fmla="*/ 9879171 w 16935644"/>
              <a:gd name="connsiteY123" fmla="*/ 5287111 h 5516840"/>
              <a:gd name="connsiteX124" fmla="*/ 9877601 w 16935644"/>
              <a:gd name="connsiteY124" fmla="*/ 5285067 h 5516840"/>
              <a:gd name="connsiteX125" fmla="*/ 8055939 w 16935644"/>
              <a:gd name="connsiteY125" fmla="*/ 5282000 h 5516840"/>
              <a:gd name="connsiteX126" fmla="*/ 8033197 w 16935644"/>
              <a:gd name="connsiteY126" fmla="*/ 5314454 h 5516840"/>
              <a:gd name="connsiteX127" fmla="*/ 8074759 w 16935644"/>
              <a:gd name="connsiteY127" fmla="*/ 5282767 h 5516840"/>
              <a:gd name="connsiteX128" fmla="*/ 8055939 w 16935644"/>
              <a:gd name="connsiteY128" fmla="*/ 5282000 h 5516840"/>
              <a:gd name="connsiteX129" fmla="*/ 9872897 w 16935644"/>
              <a:gd name="connsiteY129" fmla="*/ 5269479 h 5516840"/>
              <a:gd name="connsiteX130" fmla="*/ 9901129 w 16935644"/>
              <a:gd name="connsiteY130" fmla="*/ 5274845 h 5516840"/>
              <a:gd name="connsiteX131" fmla="*/ 9879171 w 16935644"/>
              <a:gd name="connsiteY131" fmla="*/ 5285067 h 5516840"/>
              <a:gd name="connsiteX132" fmla="*/ 9872897 w 16935644"/>
              <a:gd name="connsiteY132" fmla="*/ 5269479 h 5516840"/>
              <a:gd name="connsiteX133" fmla="*/ 10075217 w 16935644"/>
              <a:gd name="connsiteY133" fmla="*/ 5258491 h 5516840"/>
              <a:gd name="connsiteX134" fmla="*/ 10105017 w 16935644"/>
              <a:gd name="connsiteY134" fmla="*/ 5277401 h 5516840"/>
              <a:gd name="connsiteX135" fmla="*/ 10056397 w 16935644"/>
              <a:gd name="connsiteY135" fmla="*/ 5272290 h 5516840"/>
              <a:gd name="connsiteX136" fmla="*/ 10059533 w 16935644"/>
              <a:gd name="connsiteY136" fmla="*/ 5300655 h 5516840"/>
              <a:gd name="connsiteX137" fmla="*/ 10026597 w 16935644"/>
              <a:gd name="connsiteY137" fmla="*/ 5282000 h 5516840"/>
              <a:gd name="connsiteX138" fmla="*/ 10075217 w 16935644"/>
              <a:gd name="connsiteY138" fmla="*/ 5258491 h 5516840"/>
              <a:gd name="connsiteX139" fmla="*/ 7914001 w 16935644"/>
              <a:gd name="connsiteY139" fmla="*/ 5250825 h 5516840"/>
              <a:gd name="connsiteX140" fmla="*/ 7873223 w 16935644"/>
              <a:gd name="connsiteY140" fmla="*/ 5297333 h 5516840"/>
              <a:gd name="connsiteX141" fmla="*/ 7910865 w 16935644"/>
              <a:gd name="connsiteY141" fmla="*/ 5302443 h 5516840"/>
              <a:gd name="connsiteX142" fmla="*/ 7914001 w 16935644"/>
              <a:gd name="connsiteY142" fmla="*/ 5250825 h 5516840"/>
              <a:gd name="connsiteX143" fmla="*/ 11049175 w 16935644"/>
              <a:gd name="connsiteY143" fmla="*/ 5250058 h 5516840"/>
              <a:gd name="connsiteX144" fmla="*/ 11039765 w 16935644"/>
              <a:gd name="connsiteY144" fmla="*/ 5250825 h 5516840"/>
              <a:gd name="connsiteX145" fmla="*/ 11041333 w 16935644"/>
              <a:gd name="connsiteY145" fmla="*/ 5258491 h 5516840"/>
              <a:gd name="connsiteX146" fmla="*/ 11038197 w 16935644"/>
              <a:gd name="connsiteY146" fmla="*/ 5254402 h 5516840"/>
              <a:gd name="connsiteX147" fmla="*/ 11031139 w 16935644"/>
              <a:gd name="connsiteY147" fmla="*/ 5271523 h 5516840"/>
              <a:gd name="connsiteX148" fmla="*/ 11078189 w 16935644"/>
              <a:gd name="connsiteY148" fmla="*/ 5280978 h 5516840"/>
              <a:gd name="connsiteX149" fmla="*/ 11064075 w 16935644"/>
              <a:gd name="connsiteY149" fmla="*/ 5297333 h 5516840"/>
              <a:gd name="connsiteX150" fmla="*/ 11141709 w 16935644"/>
              <a:gd name="connsiteY150" fmla="*/ 5279189 h 5516840"/>
              <a:gd name="connsiteX151" fmla="*/ 11049175 w 16935644"/>
              <a:gd name="connsiteY151" fmla="*/ 5250058 h 5516840"/>
              <a:gd name="connsiteX152" fmla="*/ 10017971 w 16935644"/>
              <a:gd name="connsiteY152" fmla="*/ 5233959 h 5516840"/>
              <a:gd name="connsiteX153" fmla="*/ 10014835 w 16935644"/>
              <a:gd name="connsiteY153" fmla="*/ 5298099 h 5516840"/>
              <a:gd name="connsiteX154" fmla="*/ 9892501 w 16935644"/>
              <a:gd name="connsiteY154" fmla="*/ 5347674 h 5516840"/>
              <a:gd name="connsiteX155" fmla="*/ 9879171 w 16935644"/>
              <a:gd name="connsiteY155" fmla="*/ 5287111 h 5516840"/>
              <a:gd name="connsiteX156" fmla="*/ 9904265 w 16935644"/>
              <a:gd name="connsiteY156" fmla="*/ 5305765 h 5516840"/>
              <a:gd name="connsiteX157" fmla="*/ 10017971 w 16935644"/>
              <a:gd name="connsiteY157" fmla="*/ 5233959 h 5516840"/>
              <a:gd name="connsiteX158" fmla="*/ 12993173 w 16935644"/>
              <a:gd name="connsiteY158" fmla="*/ 5229615 h 5516840"/>
              <a:gd name="connsiteX159" fmla="*/ 12865349 w 16935644"/>
              <a:gd name="connsiteY159" fmla="*/ 5258491 h 5516840"/>
              <a:gd name="connsiteX160" fmla="*/ 12935925 w 16935644"/>
              <a:gd name="connsiteY160" fmla="*/ 5288644 h 5516840"/>
              <a:gd name="connsiteX161" fmla="*/ 12939063 w 16935644"/>
              <a:gd name="connsiteY161" fmla="*/ 5332341 h 5516840"/>
              <a:gd name="connsiteX162" fmla="*/ 13043361 w 16935644"/>
              <a:gd name="connsiteY162" fmla="*/ 5296055 h 5516840"/>
              <a:gd name="connsiteX163" fmla="*/ 13041007 w 16935644"/>
              <a:gd name="connsiteY163" fmla="*/ 5261302 h 5516840"/>
              <a:gd name="connsiteX164" fmla="*/ 13020617 w 16935644"/>
              <a:gd name="connsiteY164" fmla="*/ 5252613 h 5516840"/>
              <a:gd name="connsiteX165" fmla="*/ 13004933 w 16935644"/>
              <a:gd name="connsiteY165" fmla="*/ 5233959 h 5516840"/>
              <a:gd name="connsiteX166" fmla="*/ 12993173 w 16935644"/>
              <a:gd name="connsiteY166" fmla="*/ 5229615 h 5516840"/>
              <a:gd name="connsiteX167" fmla="*/ 10733149 w 16935644"/>
              <a:gd name="connsiteY167" fmla="*/ 5223482 h 5516840"/>
              <a:gd name="connsiteX168" fmla="*/ 10729229 w 16935644"/>
              <a:gd name="connsiteY168" fmla="*/ 5233192 h 5516840"/>
              <a:gd name="connsiteX169" fmla="*/ 10739421 w 16935644"/>
              <a:gd name="connsiteY169" fmla="*/ 5231915 h 5516840"/>
              <a:gd name="connsiteX170" fmla="*/ 10733149 w 16935644"/>
              <a:gd name="connsiteY170" fmla="*/ 5223482 h 5516840"/>
              <a:gd name="connsiteX171" fmla="*/ 11003693 w 16935644"/>
              <a:gd name="connsiteY171" fmla="*/ 5209683 h 5516840"/>
              <a:gd name="connsiteX172" fmla="*/ 11012319 w 16935644"/>
              <a:gd name="connsiteY172" fmla="*/ 5211216 h 5516840"/>
              <a:gd name="connsiteX173" fmla="*/ 11013887 w 16935644"/>
              <a:gd name="connsiteY173" fmla="*/ 5210449 h 5516840"/>
              <a:gd name="connsiteX174" fmla="*/ 11003693 w 16935644"/>
              <a:gd name="connsiteY174" fmla="*/ 5209683 h 5516840"/>
              <a:gd name="connsiteX175" fmla="*/ 8636237 w 16935644"/>
              <a:gd name="connsiteY175" fmla="*/ 5204828 h 5516840"/>
              <a:gd name="connsiteX176" fmla="*/ 8601733 w 16935644"/>
              <a:gd name="connsiteY176" fmla="*/ 5205339 h 5516840"/>
              <a:gd name="connsiteX177" fmla="*/ 8553897 w 16935644"/>
              <a:gd name="connsiteY177" fmla="*/ 5242903 h 5516840"/>
              <a:gd name="connsiteX178" fmla="*/ 8665251 w 16935644"/>
              <a:gd name="connsiteY178" fmla="*/ 5211216 h 5516840"/>
              <a:gd name="connsiteX179" fmla="*/ 8636237 w 16935644"/>
              <a:gd name="connsiteY179" fmla="*/ 5204828 h 5516840"/>
              <a:gd name="connsiteX180" fmla="*/ 10981737 w 16935644"/>
              <a:gd name="connsiteY180" fmla="*/ 5193328 h 5516840"/>
              <a:gd name="connsiteX181" fmla="*/ 10992713 w 16935644"/>
              <a:gd name="connsiteY181" fmla="*/ 5224249 h 5516840"/>
              <a:gd name="connsiteX182" fmla="*/ 10991145 w 16935644"/>
              <a:gd name="connsiteY182" fmla="*/ 5202783 h 5516840"/>
              <a:gd name="connsiteX183" fmla="*/ 10981737 w 16935644"/>
              <a:gd name="connsiteY183" fmla="*/ 5193328 h 5516840"/>
              <a:gd name="connsiteX184" fmla="*/ 7998693 w 16935644"/>
              <a:gd name="connsiteY184" fmla="*/ 5183873 h 5516840"/>
              <a:gd name="connsiteX185" fmla="*/ 7972815 w 16935644"/>
              <a:gd name="connsiteY185" fmla="*/ 5245714 h 5516840"/>
              <a:gd name="connsiteX186" fmla="*/ 7998693 w 16935644"/>
              <a:gd name="connsiteY186" fmla="*/ 5183873 h 5516840"/>
              <a:gd name="connsiteX187" fmla="*/ 9828983 w 16935644"/>
              <a:gd name="connsiteY187" fmla="*/ 5169563 h 5516840"/>
              <a:gd name="connsiteX188" fmla="*/ 9831335 w 16935644"/>
              <a:gd name="connsiteY188" fmla="*/ 5171863 h 5516840"/>
              <a:gd name="connsiteX189" fmla="*/ 9832119 w 16935644"/>
              <a:gd name="connsiteY189" fmla="*/ 5171097 h 5516840"/>
              <a:gd name="connsiteX190" fmla="*/ 9828983 w 16935644"/>
              <a:gd name="connsiteY190" fmla="*/ 5169563 h 5516840"/>
              <a:gd name="connsiteX191" fmla="*/ 8122595 w 16935644"/>
              <a:gd name="connsiteY191" fmla="*/ 5149631 h 5516840"/>
              <a:gd name="connsiteX192" fmla="*/ 8078681 w 16935644"/>
              <a:gd name="connsiteY192" fmla="*/ 5175441 h 5516840"/>
              <a:gd name="connsiteX193" fmla="*/ 8097501 w 16935644"/>
              <a:gd name="connsiteY193" fmla="*/ 5152187 h 5516840"/>
              <a:gd name="connsiteX194" fmla="*/ 8092011 w 16935644"/>
              <a:gd name="connsiteY194" fmla="*/ 5160108 h 5516840"/>
              <a:gd name="connsiteX195" fmla="*/ 8122595 w 16935644"/>
              <a:gd name="connsiteY195" fmla="*/ 5149631 h 5516840"/>
              <a:gd name="connsiteX196" fmla="*/ 7895965 w 16935644"/>
              <a:gd name="connsiteY196" fmla="*/ 5120244 h 5516840"/>
              <a:gd name="connsiteX197" fmla="*/ 7869303 w 16935644"/>
              <a:gd name="connsiteY197" fmla="*/ 5216327 h 5516840"/>
              <a:gd name="connsiteX198" fmla="*/ 7893613 w 16935644"/>
              <a:gd name="connsiteY198" fmla="*/ 5223482 h 5516840"/>
              <a:gd name="connsiteX199" fmla="*/ 7899885 w 16935644"/>
              <a:gd name="connsiteY199" fmla="*/ 5206361 h 5516840"/>
              <a:gd name="connsiteX200" fmla="*/ 7951643 w 16935644"/>
              <a:gd name="connsiteY200" fmla="*/ 5196906 h 5516840"/>
              <a:gd name="connsiteX201" fmla="*/ 7895965 w 16935644"/>
              <a:gd name="connsiteY201" fmla="*/ 5120244 h 5516840"/>
              <a:gd name="connsiteX202" fmla="*/ 8128085 w 16935644"/>
              <a:gd name="connsiteY202" fmla="*/ 5115134 h 5516840"/>
              <a:gd name="connsiteX203" fmla="*/ 8044961 w 16935644"/>
              <a:gd name="connsiteY203" fmla="*/ 5144520 h 5516840"/>
              <a:gd name="connsiteX204" fmla="*/ 8018297 w 16935644"/>
              <a:gd name="connsiteY204" fmla="*/ 5233959 h 5516840"/>
              <a:gd name="connsiteX205" fmla="*/ 8042609 w 16935644"/>
              <a:gd name="connsiteY205" fmla="*/ 5248269 h 5516840"/>
              <a:gd name="connsiteX206" fmla="*/ 8201013 w 16935644"/>
              <a:gd name="connsiteY206" fmla="*/ 5174674 h 5516840"/>
              <a:gd name="connsiteX207" fmla="*/ 8139063 w 16935644"/>
              <a:gd name="connsiteY207" fmla="*/ 5149631 h 5516840"/>
              <a:gd name="connsiteX208" fmla="*/ 8174351 w 16935644"/>
              <a:gd name="connsiteY208" fmla="*/ 5124844 h 5516840"/>
              <a:gd name="connsiteX209" fmla="*/ 8128085 w 16935644"/>
              <a:gd name="connsiteY209" fmla="*/ 5115134 h 5516840"/>
              <a:gd name="connsiteX210" fmla="*/ 7661493 w 16935644"/>
              <a:gd name="connsiteY210" fmla="*/ 5112067 h 5516840"/>
              <a:gd name="connsiteX211" fmla="*/ 7692861 w 16935644"/>
              <a:gd name="connsiteY211" fmla="*/ 5123822 h 5516840"/>
              <a:gd name="connsiteX212" fmla="*/ 7688157 w 16935644"/>
              <a:gd name="connsiteY212" fmla="*/ 5145032 h 5516840"/>
              <a:gd name="connsiteX213" fmla="*/ 7695213 w 16935644"/>
              <a:gd name="connsiteY213" fmla="*/ 5140943 h 5516840"/>
              <a:gd name="connsiteX214" fmla="*/ 7716387 w 16935644"/>
              <a:gd name="connsiteY214" fmla="*/ 5146820 h 5516840"/>
              <a:gd name="connsiteX215" fmla="*/ 7679529 w 16935644"/>
              <a:gd name="connsiteY215" fmla="*/ 5160875 h 5516840"/>
              <a:gd name="connsiteX216" fmla="*/ 7681097 w 16935644"/>
              <a:gd name="connsiteY216" fmla="*/ 5156531 h 5516840"/>
              <a:gd name="connsiteX217" fmla="*/ 7661493 w 16935644"/>
              <a:gd name="connsiteY217" fmla="*/ 5112067 h 5516840"/>
              <a:gd name="connsiteX218" fmla="*/ 10842935 w 16935644"/>
              <a:gd name="connsiteY218" fmla="*/ 5096479 h 5516840"/>
              <a:gd name="connsiteX219" fmla="*/ 10825683 w 16935644"/>
              <a:gd name="connsiteY219" fmla="*/ 5114367 h 5516840"/>
              <a:gd name="connsiteX220" fmla="*/ 10842935 w 16935644"/>
              <a:gd name="connsiteY220" fmla="*/ 5104912 h 5516840"/>
              <a:gd name="connsiteX221" fmla="*/ 10842935 w 16935644"/>
              <a:gd name="connsiteY221" fmla="*/ 5096479 h 5516840"/>
              <a:gd name="connsiteX222" fmla="*/ 10985657 w 16935644"/>
              <a:gd name="connsiteY222" fmla="*/ 5088558 h 5516840"/>
              <a:gd name="connsiteX223" fmla="*/ 10944879 w 16935644"/>
              <a:gd name="connsiteY223" fmla="*/ 5117944 h 5516840"/>
              <a:gd name="connsiteX224" fmla="*/ 10915081 w 16935644"/>
              <a:gd name="connsiteY224" fmla="*/ 5094435 h 5516840"/>
              <a:gd name="connsiteX225" fmla="*/ 10902533 w 16935644"/>
              <a:gd name="connsiteY225" fmla="*/ 5107723 h 5516840"/>
              <a:gd name="connsiteX226" fmla="*/ 11004477 w 16935644"/>
              <a:gd name="connsiteY226" fmla="*/ 5101590 h 5516840"/>
              <a:gd name="connsiteX227" fmla="*/ 10985657 w 16935644"/>
              <a:gd name="connsiteY227" fmla="*/ 5088558 h 5516840"/>
              <a:gd name="connsiteX228" fmla="*/ 6780069 w 16935644"/>
              <a:gd name="connsiteY228" fmla="*/ 5081147 h 5516840"/>
              <a:gd name="connsiteX229" fmla="*/ 6810653 w 16935644"/>
              <a:gd name="connsiteY229" fmla="*/ 5086258 h 5516840"/>
              <a:gd name="connsiteX230" fmla="*/ 6819277 w 16935644"/>
              <a:gd name="connsiteY230" fmla="*/ 5117178 h 5516840"/>
              <a:gd name="connsiteX231" fmla="*/ 6783205 w 16935644"/>
              <a:gd name="connsiteY231" fmla="*/ 5157297 h 5516840"/>
              <a:gd name="connsiteX232" fmla="*/ 6759681 w 16935644"/>
              <a:gd name="connsiteY232" fmla="*/ 5129188 h 5516840"/>
              <a:gd name="connsiteX233" fmla="*/ 6755759 w 16935644"/>
              <a:gd name="connsiteY233" fmla="*/ 5083447 h 5516840"/>
              <a:gd name="connsiteX234" fmla="*/ 6780069 w 16935644"/>
              <a:gd name="connsiteY234" fmla="*/ 5081147 h 5516840"/>
              <a:gd name="connsiteX235" fmla="*/ 7955563 w 16935644"/>
              <a:gd name="connsiteY235" fmla="*/ 5077569 h 5516840"/>
              <a:gd name="connsiteX236" fmla="*/ 7946153 w 16935644"/>
              <a:gd name="connsiteY236" fmla="*/ 5078336 h 5516840"/>
              <a:gd name="connsiteX237" fmla="*/ 7949289 w 16935644"/>
              <a:gd name="connsiteY237" fmla="*/ 5107723 h 5516840"/>
              <a:gd name="connsiteX238" fmla="*/ 7968895 w 16935644"/>
              <a:gd name="connsiteY238" fmla="*/ 5090602 h 5516840"/>
              <a:gd name="connsiteX239" fmla="*/ 7955563 w 16935644"/>
              <a:gd name="connsiteY239" fmla="*/ 5077569 h 5516840"/>
              <a:gd name="connsiteX240" fmla="*/ 14643001 w 16935644"/>
              <a:gd name="connsiteY240" fmla="*/ 5007456 h 5516840"/>
              <a:gd name="connsiteX241" fmla="*/ 14657213 w 16935644"/>
              <a:gd name="connsiteY241" fmla="*/ 5008063 h 5516840"/>
              <a:gd name="connsiteX242" fmla="*/ 14755237 w 16935644"/>
              <a:gd name="connsiteY242" fmla="*/ 5022629 h 5516840"/>
              <a:gd name="connsiteX243" fmla="*/ 14628199 w 16935644"/>
              <a:gd name="connsiteY243" fmla="*/ 5012407 h 5516840"/>
              <a:gd name="connsiteX244" fmla="*/ 14643001 w 16935644"/>
              <a:gd name="connsiteY244" fmla="*/ 5007456 h 5516840"/>
              <a:gd name="connsiteX245" fmla="*/ 6022545 w 16935644"/>
              <a:gd name="connsiteY245" fmla="*/ 4994519 h 5516840"/>
              <a:gd name="connsiteX246" fmla="*/ 5988041 w 16935644"/>
              <a:gd name="connsiteY246" fmla="*/ 5007296 h 5516840"/>
              <a:gd name="connsiteX247" fmla="*/ 6061755 w 16935644"/>
              <a:gd name="connsiteY247" fmla="*/ 4998608 h 5516840"/>
              <a:gd name="connsiteX248" fmla="*/ 6022545 w 16935644"/>
              <a:gd name="connsiteY248" fmla="*/ 4994519 h 5516840"/>
              <a:gd name="connsiteX249" fmla="*/ 15720569 w 16935644"/>
              <a:gd name="connsiteY249" fmla="*/ 4972799 h 5516840"/>
              <a:gd name="connsiteX250" fmla="*/ 15769973 w 16935644"/>
              <a:gd name="connsiteY250" fmla="*/ 5000397 h 5516840"/>
              <a:gd name="connsiteX251" fmla="*/ 15661755 w 16935644"/>
              <a:gd name="connsiteY251" fmla="*/ 4984298 h 5516840"/>
              <a:gd name="connsiteX252" fmla="*/ 15720569 w 16935644"/>
              <a:gd name="connsiteY252" fmla="*/ 4972799 h 5516840"/>
              <a:gd name="connsiteX253" fmla="*/ 6378565 w 16935644"/>
              <a:gd name="connsiteY253" fmla="*/ 4960022 h 5516840"/>
              <a:gd name="connsiteX254" fmla="*/ 6312695 w 16935644"/>
              <a:gd name="connsiteY254" fmla="*/ 4992475 h 5516840"/>
              <a:gd name="connsiteX255" fmla="*/ 6387193 w 16935644"/>
              <a:gd name="connsiteY255" fmla="*/ 4994519 h 5516840"/>
              <a:gd name="connsiteX256" fmla="*/ 6378565 w 16935644"/>
              <a:gd name="connsiteY256" fmla="*/ 4960022 h 5516840"/>
              <a:gd name="connsiteX257" fmla="*/ 6329161 w 16935644"/>
              <a:gd name="connsiteY257" fmla="*/ 4911980 h 5516840"/>
              <a:gd name="connsiteX258" fmla="*/ 6277405 w 16935644"/>
              <a:gd name="connsiteY258" fmla="*/ 4915558 h 5516840"/>
              <a:gd name="connsiteX259" fmla="*/ 6329161 w 16935644"/>
              <a:gd name="connsiteY259" fmla="*/ 4911980 h 5516840"/>
              <a:gd name="connsiteX260" fmla="*/ 14902665 w 16935644"/>
              <a:gd name="connsiteY260" fmla="*/ 4871605 h 5516840"/>
              <a:gd name="connsiteX261" fmla="*/ 14936385 w 16935644"/>
              <a:gd name="connsiteY261" fmla="*/ 4884638 h 5516840"/>
              <a:gd name="connsiteX262" fmla="*/ 14902665 w 16935644"/>
              <a:gd name="connsiteY262" fmla="*/ 4871605 h 5516840"/>
              <a:gd name="connsiteX263" fmla="*/ 14770921 w 16935644"/>
              <a:gd name="connsiteY263" fmla="*/ 4858062 h 5516840"/>
              <a:gd name="connsiteX264" fmla="*/ 14813267 w 16935644"/>
              <a:gd name="connsiteY264" fmla="*/ 4860362 h 5516840"/>
              <a:gd name="connsiteX265" fmla="*/ 14770921 w 16935644"/>
              <a:gd name="connsiteY265" fmla="*/ 4858062 h 5516840"/>
              <a:gd name="connsiteX266" fmla="*/ 7735207 w 16935644"/>
              <a:gd name="connsiteY266" fmla="*/ 4856017 h 5516840"/>
              <a:gd name="connsiteX267" fmla="*/ 7743049 w 16935644"/>
              <a:gd name="connsiteY267" fmla="*/ 4869050 h 5516840"/>
              <a:gd name="connsiteX268" fmla="*/ 7762653 w 16935644"/>
              <a:gd name="connsiteY268" fmla="*/ 4869050 h 5516840"/>
              <a:gd name="connsiteX269" fmla="*/ 7735207 w 16935644"/>
              <a:gd name="connsiteY269" fmla="*/ 4856017 h 5516840"/>
              <a:gd name="connsiteX270" fmla="*/ 6722039 w 16935644"/>
              <a:gd name="connsiteY270" fmla="*/ 4846818 h 5516840"/>
              <a:gd name="connsiteX271" fmla="*/ 6666361 w 16935644"/>
              <a:gd name="connsiteY271" fmla="*/ 4860362 h 5516840"/>
              <a:gd name="connsiteX272" fmla="*/ 6786343 w 16935644"/>
              <a:gd name="connsiteY272" fmla="*/ 4848607 h 5516840"/>
              <a:gd name="connsiteX273" fmla="*/ 6722039 w 16935644"/>
              <a:gd name="connsiteY273" fmla="*/ 4846818 h 5516840"/>
              <a:gd name="connsiteX274" fmla="*/ 2349420 w 16935644"/>
              <a:gd name="connsiteY274" fmla="*/ 4827908 h 5516840"/>
              <a:gd name="connsiteX275" fmla="*/ 2337657 w 16935644"/>
              <a:gd name="connsiteY275" fmla="*/ 4832252 h 5516840"/>
              <a:gd name="connsiteX276" fmla="*/ 2339226 w 16935644"/>
              <a:gd name="connsiteY276" fmla="*/ 4837363 h 5516840"/>
              <a:gd name="connsiteX277" fmla="*/ 2353341 w 16935644"/>
              <a:gd name="connsiteY277" fmla="*/ 4833786 h 5516840"/>
              <a:gd name="connsiteX278" fmla="*/ 2349420 w 16935644"/>
              <a:gd name="connsiteY278" fmla="*/ 4827908 h 5516840"/>
              <a:gd name="connsiteX279" fmla="*/ 2387845 w 16935644"/>
              <a:gd name="connsiteY279" fmla="*/ 4826375 h 5516840"/>
              <a:gd name="connsiteX280" fmla="*/ 2389413 w 16935644"/>
              <a:gd name="connsiteY280" fmla="*/ 4830719 h 5516840"/>
              <a:gd name="connsiteX281" fmla="*/ 2390982 w 16935644"/>
              <a:gd name="connsiteY281" fmla="*/ 4830719 h 5516840"/>
              <a:gd name="connsiteX282" fmla="*/ 2387845 w 16935644"/>
              <a:gd name="connsiteY282" fmla="*/ 4826375 h 5516840"/>
              <a:gd name="connsiteX283" fmla="*/ 7887339 w 16935644"/>
              <a:gd name="connsiteY283" fmla="*/ 4824586 h 5516840"/>
              <a:gd name="connsiteX284" fmla="*/ 7858325 w 16935644"/>
              <a:gd name="connsiteY284" fmla="*/ 4849373 h 5516840"/>
              <a:gd name="connsiteX285" fmla="*/ 7889691 w 16935644"/>
              <a:gd name="connsiteY285" fmla="*/ 4876716 h 5516840"/>
              <a:gd name="connsiteX286" fmla="*/ 7887339 w 16935644"/>
              <a:gd name="connsiteY286" fmla="*/ 4824586 h 5516840"/>
              <a:gd name="connsiteX287" fmla="*/ 7278811 w 16935644"/>
              <a:gd name="connsiteY287" fmla="*/ 4820242 h 5516840"/>
              <a:gd name="connsiteX288" fmla="*/ 7241169 w 16935644"/>
              <a:gd name="connsiteY288" fmla="*/ 4842474 h 5516840"/>
              <a:gd name="connsiteX289" fmla="*/ 7278811 w 16935644"/>
              <a:gd name="connsiteY289" fmla="*/ 4820242 h 5516840"/>
              <a:gd name="connsiteX290" fmla="*/ 6058618 w 16935644"/>
              <a:gd name="connsiteY290" fmla="*/ 4818453 h 5516840"/>
              <a:gd name="connsiteX291" fmla="*/ 6033524 w 16935644"/>
              <a:gd name="connsiteY291" fmla="*/ 4838896 h 5516840"/>
              <a:gd name="connsiteX292" fmla="*/ 6079007 w 16935644"/>
              <a:gd name="connsiteY292" fmla="*/ 4843240 h 5516840"/>
              <a:gd name="connsiteX293" fmla="*/ 6058618 w 16935644"/>
              <a:gd name="connsiteY293" fmla="*/ 4818453 h 5516840"/>
              <a:gd name="connsiteX294" fmla="*/ 2588597 w 16935644"/>
              <a:gd name="connsiteY294" fmla="*/ 4818453 h 5516840"/>
              <a:gd name="connsiteX295" fmla="*/ 2550956 w 16935644"/>
              <a:gd name="connsiteY295" fmla="*/ 4834552 h 5516840"/>
              <a:gd name="connsiteX296" fmla="*/ 2539977 w 16935644"/>
              <a:gd name="connsiteY296" fmla="*/ 4863172 h 5516840"/>
              <a:gd name="connsiteX297" fmla="*/ 2619964 w 16935644"/>
              <a:gd name="connsiteY297" fmla="*/ 4837363 h 5516840"/>
              <a:gd name="connsiteX298" fmla="*/ 2588597 w 16935644"/>
              <a:gd name="connsiteY298" fmla="*/ 4818453 h 5516840"/>
              <a:gd name="connsiteX299" fmla="*/ 5180331 w 16935644"/>
              <a:gd name="connsiteY299" fmla="*/ 4758402 h 5516840"/>
              <a:gd name="connsiteX300" fmla="*/ 5086228 w 16935644"/>
              <a:gd name="connsiteY300" fmla="*/ 4793666 h 5516840"/>
              <a:gd name="connsiteX301" fmla="*/ 5180331 w 16935644"/>
              <a:gd name="connsiteY301" fmla="*/ 4758402 h 5516840"/>
              <a:gd name="connsiteX302" fmla="*/ 14019671 w 16935644"/>
              <a:gd name="connsiteY302" fmla="*/ 4746391 h 5516840"/>
              <a:gd name="connsiteX303" fmla="*/ 13942037 w 16935644"/>
              <a:gd name="connsiteY303" fmla="*/ 4762746 h 5516840"/>
              <a:gd name="connsiteX304" fmla="*/ 14033001 w 16935644"/>
              <a:gd name="connsiteY304" fmla="*/ 4761213 h 5516840"/>
              <a:gd name="connsiteX305" fmla="*/ 14019671 w 16935644"/>
              <a:gd name="connsiteY305" fmla="*/ 4746391 h 5516840"/>
              <a:gd name="connsiteX306" fmla="*/ 13603269 w 16935644"/>
              <a:gd name="connsiteY306" fmla="*/ 4690428 h 5516840"/>
              <a:gd name="connsiteX307" fmla="*/ 13545237 w 16935644"/>
              <a:gd name="connsiteY307" fmla="*/ 4694006 h 5516840"/>
              <a:gd name="connsiteX308" fmla="*/ 13511517 w 16935644"/>
              <a:gd name="connsiteY308" fmla="*/ 4709594 h 5516840"/>
              <a:gd name="connsiteX309" fmla="*/ 13596209 w 16935644"/>
              <a:gd name="connsiteY309" fmla="*/ 4792899 h 5516840"/>
              <a:gd name="connsiteX310" fmla="*/ 13607189 w 16935644"/>
              <a:gd name="connsiteY310" fmla="*/ 4769390 h 5516840"/>
              <a:gd name="connsiteX311" fmla="*/ 13607189 w 16935644"/>
              <a:gd name="connsiteY311" fmla="*/ 4768623 h 5516840"/>
              <a:gd name="connsiteX312" fmla="*/ 13603269 w 16935644"/>
              <a:gd name="connsiteY312" fmla="*/ 4690428 h 5516840"/>
              <a:gd name="connsiteX313" fmla="*/ 15502565 w 16935644"/>
              <a:gd name="connsiteY313" fmla="*/ 4641621 h 5516840"/>
              <a:gd name="connsiteX314" fmla="*/ 15506487 w 16935644"/>
              <a:gd name="connsiteY314" fmla="*/ 4687362 h 5516840"/>
              <a:gd name="connsiteX315" fmla="*/ 15414737 w 16935644"/>
              <a:gd name="connsiteY315" fmla="*/ 4689662 h 5516840"/>
              <a:gd name="connsiteX316" fmla="*/ 15457867 w 16935644"/>
              <a:gd name="connsiteY316" fmla="*/ 4654397 h 5516840"/>
              <a:gd name="connsiteX317" fmla="*/ 15471981 w 16935644"/>
              <a:gd name="connsiteY317" fmla="*/ 4684551 h 5516840"/>
              <a:gd name="connsiteX318" fmla="*/ 15474335 w 16935644"/>
              <a:gd name="connsiteY318" fmla="*/ 4646987 h 5516840"/>
              <a:gd name="connsiteX319" fmla="*/ 763013 w 16935644"/>
              <a:gd name="connsiteY319" fmla="*/ 4636510 h 5516840"/>
              <a:gd name="connsiteX320" fmla="*/ 748113 w 16935644"/>
              <a:gd name="connsiteY320" fmla="*/ 4637276 h 5516840"/>
              <a:gd name="connsiteX321" fmla="*/ 735566 w 16935644"/>
              <a:gd name="connsiteY321" fmla="*/ 4677140 h 5516840"/>
              <a:gd name="connsiteX322" fmla="*/ 787322 w 16935644"/>
              <a:gd name="connsiteY322" fmla="*/ 4669985 h 5516840"/>
              <a:gd name="connsiteX323" fmla="*/ 778696 w 16935644"/>
              <a:gd name="connsiteY323" fmla="*/ 4651331 h 5516840"/>
              <a:gd name="connsiteX324" fmla="*/ 800653 w 16935644"/>
              <a:gd name="connsiteY324" fmla="*/ 4640854 h 5516840"/>
              <a:gd name="connsiteX325" fmla="*/ 763013 w 16935644"/>
              <a:gd name="connsiteY325" fmla="*/ 4636510 h 5516840"/>
              <a:gd name="connsiteX326" fmla="*/ 221925 w 16935644"/>
              <a:gd name="connsiteY326" fmla="*/ 4399625 h 5516840"/>
              <a:gd name="connsiteX327" fmla="*/ 247018 w 16935644"/>
              <a:gd name="connsiteY327" fmla="*/ 4399625 h 5516840"/>
              <a:gd name="connsiteX328" fmla="*/ 238392 w 16935644"/>
              <a:gd name="connsiteY328" fmla="*/ 4429012 h 5516840"/>
              <a:gd name="connsiteX329" fmla="*/ 204672 w 16935644"/>
              <a:gd name="connsiteY329" fmla="*/ 4409080 h 5516840"/>
              <a:gd name="connsiteX330" fmla="*/ 221925 w 16935644"/>
              <a:gd name="connsiteY330" fmla="*/ 4399625 h 5516840"/>
              <a:gd name="connsiteX331" fmla="*/ 47835 w 16935644"/>
              <a:gd name="connsiteY331" fmla="*/ 4386082 h 5516840"/>
              <a:gd name="connsiteX332" fmla="*/ 141153 w 16935644"/>
              <a:gd name="connsiteY332" fmla="*/ 4391959 h 5516840"/>
              <a:gd name="connsiteX333" fmla="*/ 141153 w 16935644"/>
              <a:gd name="connsiteY333" fmla="*/ 4429012 h 5516840"/>
              <a:gd name="connsiteX334" fmla="*/ 23526 w 16935644"/>
              <a:gd name="connsiteY334" fmla="*/ 4401670 h 5516840"/>
              <a:gd name="connsiteX335" fmla="*/ 47835 w 16935644"/>
              <a:gd name="connsiteY335" fmla="*/ 4386082 h 5516840"/>
              <a:gd name="connsiteX336" fmla="*/ 270544 w 16935644"/>
              <a:gd name="connsiteY336" fmla="*/ 4352862 h 5516840"/>
              <a:gd name="connsiteX337" fmla="*/ 307401 w 16935644"/>
              <a:gd name="connsiteY337" fmla="*/ 4352862 h 5516840"/>
              <a:gd name="connsiteX338" fmla="*/ 279954 w 16935644"/>
              <a:gd name="connsiteY338" fmla="*/ 4390426 h 5516840"/>
              <a:gd name="connsiteX339" fmla="*/ 270544 w 16935644"/>
              <a:gd name="connsiteY339" fmla="*/ 4352862 h 5516840"/>
              <a:gd name="connsiteX340" fmla="*/ 76850 w 16935644"/>
              <a:gd name="connsiteY340" fmla="*/ 4338807 h 5516840"/>
              <a:gd name="connsiteX341" fmla="*/ 113707 w 16935644"/>
              <a:gd name="connsiteY341" fmla="*/ 4344940 h 5516840"/>
              <a:gd name="connsiteX342" fmla="*/ 41562 w 16935644"/>
              <a:gd name="connsiteY342" fmla="*/ 4359506 h 5516840"/>
              <a:gd name="connsiteX343" fmla="*/ 76850 w 16935644"/>
              <a:gd name="connsiteY343" fmla="*/ 4338807 h 5516840"/>
              <a:gd name="connsiteX344" fmla="*/ 1078255 w 16935644"/>
              <a:gd name="connsiteY344" fmla="*/ 4312998 h 5516840"/>
              <a:gd name="connsiteX345" fmla="*/ 1027283 w 16935644"/>
              <a:gd name="connsiteY345" fmla="*/ 4335230 h 5516840"/>
              <a:gd name="connsiteX346" fmla="*/ 1038262 w 16935644"/>
              <a:gd name="connsiteY346" fmla="*/ 4354395 h 5516840"/>
              <a:gd name="connsiteX347" fmla="*/ 1078255 w 16935644"/>
              <a:gd name="connsiteY347" fmla="*/ 4312998 h 5516840"/>
              <a:gd name="connsiteX348" fmla="*/ 70577 w 16935644"/>
              <a:gd name="connsiteY348" fmla="*/ 4198005 h 5516840"/>
              <a:gd name="connsiteX349" fmla="*/ 98807 w 16935644"/>
              <a:gd name="connsiteY349" fmla="*/ 4201583 h 5516840"/>
              <a:gd name="connsiteX350" fmla="*/ 83908 w 16935644"/>
              <a:gd name="connsiteY350" fmla="*/ 4260612 h 5516840"/>
              <a:gd name="connsiteX351" fmla="*/ 476785 w 16935644"/>
              <a:gd name="connsiteY351" fmla="*/ 4307887 h 5516840"/>
              <a:gd name="connsiteX352" fmla="*/ 253292 w 16935644"/>
              <a:gd name="connsiteY352" fmla="*/ 4319897 h 5516840"/>
              <a:gd name="connsiteX353" fmla="*/ 230551 w 16935644"/>
              <a:gd name="connsiteY353" fmla="*/ 4317342 h 5516840"/>
              <a:gd name="connsiteX354" fmla="*/ 0 w 16935644"/>
              <a:gd name="connsiteY354" fmla="*/ 4269045 h 5516840"/>
              <a:gd name="connsiteX355" fmla="*/ 0 w 16935644"/>
              <a:gd name="connsiteY355" fmla="*/ 4264701 h 5516840"/>
              <a:gd name="connsiteX356" fmla="*/ 51756 w 16935644"/>
              <a:gd name="connsiteY356" fmla="*/ 4260612 h 5516840"/>
              <a:gd name="connsiteX357" fmla="*/ 66656 w 16935644"/>
              <a:gd name="connsiteY357" fmla="*/ 4229692 h 5516840"/>
              <a:gd name="connsiteX358" fmla="*/ 4705 w 16935644"/>
              <a:gd name="connsiteY358" fmla="*/ 4220748 h 5516840"/>
              <a:gd name="connsiteX359" fmla="*/ 48620 w 16935644"/>
              <a:gd name="connsiteY359" fmla="*/ 4200816 h 5516840"/>
              <a:gd name="connsiteX360" fmla="*/ 70577 w 16935644"/>
              <a:gd name="connsiteY360" fmla="*/ 4198005 h 5516840"/>
              <a:gd name="connsiteX361" fmla="*/ 1180199 w 16935644"/>
              <a:gd name="connsiteY361" fmla="*/ 4157119 h 5516840"/>
              <a:gd name="connsiteX362" fmla="*/ 1171573 w 16935644"/>
              <a:gd name="connsiteY362" fmla="*/ 4159419 h 5516840"/>
              <a:gd name="connsiteX363" fmla="*/ 1172357 w 16935644"/>
              <a:gd name="connsiteY363" fmla="*/ 4162230 h 5516840"/>
              <a:gd name="connsiteX364" fmla="*/ 1182552 w 16935644"/>
              <a:gd name="connsiteY364" fmla="*/ 4160186 h 5516840"/>
              <a:gd name="connsiteX365" fmla="*/ 1180199 w 16935644"/>
              <a:gd name="connsiteY365" fmla="*/ 4157119 h 5516840"/>
              <a:gd name="connsiteX366" fmla="*/ 1229603 w 16935644"/>
              <a:gd name="connsiteY366" fmla="*/ 4146898 h 5516840"/>
              <a:gd name="connsiteX367" fmla="*/ 1203725 w 16935644"/>
              <a:gd name="connsiteY367" fmla="*/ 4152008 h 5516840"/>
              <a:gd name="connsiteX368" fmla="*/ 1202157 w 16935644"/>
              <a:gd name="connsiteY368" fmla="*/ 4155842 h 5516840"/>
              <a:gd name="connsiteX369" fmla="*/ 1228819 w 16935644"/>
              <a:gd name="connsiteY369" fmla="*/ 4148431 h 5516840"/>
              <a:gd name="connsiteX370" fmla="*/ 1229603 w 16935644"/>
              <a:gd name="connsiteY370" fmla="*/ 4146898 h 5516840"/>
              <a:gd name="connsiteX371" fmla="*/ 1090018 w 16935644"/>
              <a:gd name="connsiteY371" fmla="*/ 4146898 h 5516840"/>
              <a:gd name="connsiteX372" fmla="*/ 1065708 w 16935644"/>
              <a:gd name="connsiteY372" fmla="*/ 4193917 h 5516840"/>
              <a:gd name="connsiteX373" fmla="*/ 1099428 w 16935644"/>
              <a:gd name="connsiteY373" fmla="*/ 4210271 h 5516840"/>
              <a:gd name="connsiteX374" fmla="*/ 1114328 w 16935644"/>
              <a:gd name="connsiteY374" fmla="*/ 4203116 h 5516840"/>
              <a:gd name="connsiteX375" fmla="*/ 1115896 w 16935644"/>
              <a:gd name="connsiteY375" fmla="*/ 4193917 h 5516840"/>
              <a:gd name="connsiteX376" fmla="*/ 1122954 w 16935644"/>
              <a:gd name="connsiteY376" fmla="*/ 4196472 h 5516840"/>
              <a:gd name="connsiteX377" fmla="*/ 1125306 w 16935644"/>
              <a:gd name="connsiteY377" fmla="*/ 4175774 h 5516840"/>
              <a:gd name="connsiteX378" fmla="*/ 1115896 w 16935644"/>
              <a:gd name="connsiteY378" fmla="*/ 4174240 h 5516840"/>
              <a:gd name="connsiteX379" fmla="*/ 1090018 w 16935644"/>
              <a:gd name="connsiteY379" fmla="*/ 4146898 h 5516840"/>
              <a:gd name="connsiteX380" fmla="*/ 1250776 w 16935644"/>
              <a:gd name="connsiteY380" fmla="*/ 4134632 h 5516840"/>
              <a:gd name="connsiteX381" fmla="*/ 1244503 w 16935644"/>
              <a:gd name="connsiteY381" fmla="*/ 4139743 h 5516840"/>
              <a:gd name="connsiteX382" fmla="*/ 1250776 w 16935644"/>
              <a:gd name="connsiteY382" fmla="*/ 4137187 h 5516840"/>
              <a:gd name="connsiteX383" fmla="*/ 1250776 w 16935644"/>
              <a:gd name="connsiteY383" fmla="*/ 4134632 h 5516840"/>
              <a:gd name="connsiteX384" fmla="*/ 1234308 w 16935644"/>
              <a:gd name="connsiteY384" fmla="*/ 4130032 h 5516840"/>
              <a:gd name="connsiteX385" fmla="*/ 1220977 w 16935644"/>
              <a:gd name="connsiteY385" fmla="*/ 4137187 h 5516840"/>
              <a:gd name="connsiteX386" fmla="*/ 1247639 w 16935644"/>
              <a:gd name="connsiteY386" fmla="*/ 4132076 h 5516840"/>
              <a:gd name="connsiteX387" fmla="*/ 1234308 w 16935644"/>
              <a:gd name="connsiteY387" fmla="*/ 4130032 h 5516840"/>
              <a:gd name="connsiteX388" fmla="*/ 1104133 w 16935644"/>
              <a:gd name="connsiteY388" fmla="*/ 4084802 h 5516840"/>
              <a:gd name="connsiteX389" fmla="*/ 1084529 w 16935644"/>
              <a:gd name="connsiteY389" fmla="*/ 4087613 h 5516840"/>
              <a:gd name="connsiteX390" fmla="*/ 1080608 w 16935644"/>
              <a:gd name="connsiteY390" fmla="*/ 4087613 h 5516840"/>
              <a:gd name="connsiteX391" fmla="*/ 1075119 w 16935644"/>
              <a:gd name="connsiteY391" fmla="*/ 4087613 h 5516840"/>
              <a:gd name="connsiteX392" fmla="*/ 1019441 w 16935644"/>
              <a:gd name="connsiteY392" fmla="*/ 4087613 h 5516840"/>
              <a:gd name="connsiteX393" fmla="*/ 981800 w 16935644"/>
              <a:gd name="connsiteY393" fmla="*/ 4126966 h 5516840"/>
              <a:gd name="connsiteX394" fmla="*/ 1133932 w 16935644"/>
              <a:gd name="connsiteY394" fmla="*/ 4097579 h 5516840"/>
              <a:gd name="connsiteX395" fmla="*/ 1104133 w 16935644"/>
              <a:gd name="connsiteY395" fmla="*/ 4084802 h 5516840"/>
              <a:gd name="connsiteX396" fmla="*/ 560693 w 16935644"/>
              <a:gd name="connsiteY396" fmla="*/ 4046471 h 5516840"/>
              <a:gd name="connsiteX397" fmla="*/ 575592 w 16935644"/>
              <a:gd name="connsiteY397" fmla="*/ 4058226 h 5516840"/>
              <a:gd name="connsiteX398" fmla="*/ 633622 w 16935644"/>
              <a:gd name="connsiteY398" fmla="*/ 4053115 h 5516840"/>
              <a:gd name="connsiteX399" fmla="*/ 560693 w 16935644"/>
              <a:gd name="connsiteY399" fmla="*/ 4046471 h 5516840"/>
              <a:gd name="connsiteX400" fmla="*/ 1057082 w 16935644"/>
              <a:gd name="connsiteY400" fmla="*/ 4036761 h 5516840"/>
              <a:gd name="connsiteX401" fmla="*/ 1016305 w 16935644"/>
              <a:gd name="connsiteY401" fmla="*/ 4038549 h 5516840"/>
              <a:gd name="connsiteX402" fmla="*/ 1095507 w 16935644"/>
              <a:gd name="connsiteY402" fmla="*/ 4048004 h 5516840"/>
              <a:gd name="connsiteX403" fmla="*/ 1057082 w 16935644"/>
              <a:gd name="connsiteY403" fmla="*/ 4036761 h 5516840"/>
              <a:gd name="connsiteX404" fmla="*/ 270544 w 16935644"/>
              <a:gd name="connsiteY404" fmla="*/ 4035994 h 5516840"/>
              <a:gd name="connsiteX405" fmla="*/ 258781 w 16935644"/>
              <a:gd name="connsiteY405" fmla="*/ 4041360 h 5516840"/>
              <a:gd name="connsiteX406" fmla="*/ 273681 w 16935644"/>
              <a:gd name="connsiteY406" fmla="*/ 4041360 h 5516840"/>
              <a:gd name="connsiteX407" fmla="*/ 270544 w 16935644"/>
              <a:gd name="connsiteY407" fmla="*/ 4035994 h 5516840"/>
              <a:gd name="connsiteX408" fmla="*/ 1115896 w 16935644"/>
              <a:gd name="connsiteY408" fmla="*/ 4030883 h 5516840"/>
              <a:gd name="connsiteX409" fmla="*/ 1113544 w 16935644"/>
              <a:gd name="connsiteY409" fmla="*/ 4050815 h 5516840"/>
              <a:gd name="connsiteX410" fmla="*/ 1159811 w 16935644"/>
              <a:gd name="connsiteY410" fmla="*/ 4055926 h 5516840"/>
              <a:gd name="connsiteX411" fmla="*/ 1165300 w 16935644"/>
              <a:gd name="connsiteY411" fmla="*/ 4050815 h 5516840"/>
              <a:gd name="connsiteX412" fmla="*/ 1115896 w 16935644"/>
              <a:gd name="connsiteY412" fmla="*/ 4030883 h 5516840"/>
              <a:gd name="connsiteX413" fmla="*/ 385035 w 16935644"/>
              <a:gd name="connsiteY413" fmla="*/ 4029350 h 5516840"/>
              <a:gd name="connsiteX414" fmla="*/ 390524 w 16935644"/>
              <a:gd name="connsiteY414" fmla="*/ 4035994 h 5516840"/>
              <a:gd name="connsiteX415" fmla="*/ 393661 w 16935644"/>
              <a:gd name="connsiteY415" fmla="*/ 4029350 h 5516840"/>
              <a:gd name="connsiteX416" fmla="*/ 385035 w 16935644"/>
              <a:gd name="connsiteY416" fmla="*/ 4029350 h 5516840"/>
              <a:gd name="connsiteX417" fmla="*/ 1241366 w 16935644"/>
              <a:gd name="connsiteY417" fmla="*/ 4028072 h 5516840"/>
              <a:gd name="connsiteX418" fmla="*/ 1209214 w 16935644"/>
              <a:gd name="connsiteY418" fmla="*/ 4050815 h 5516840"/>
              <a:gd name="connsiteX419" fmla="*/ 1286064 w 16935644"/>
              <a:gd name="connsiteY419" fmla="*/ 4041360 h 5516840"/>
              <a:gd name="connsiteX420" fmla="*/ 1241366 w 16935644"/>
              <a:gd name="connsiteY420" fmla="*/ 4028072 h 5516840"/>
              <a:gd name="connsiteX421" fmla="*/ 16083647 w 16935644"/>
              <a:gd name="connsiteY421" fmla="*/ 4019895 h 5516840"/>
              <a:gd name="connsiteX422" fmla="*/ 16106389 w 16935644"/>
              <a:gd name="connsiteY422" fmla="*/ 4027306 h 5516840"/>
              <a:gd name="connsiteX423" fmla="*/ 16089921 w 16935644"/>
              <a:gd name="connsiteY423" fmla="*/ 4075347 h 5516840"/>
              <a:gd name="connsiteX424" fmla="*/ 16038949 w 16935644"/>
              <a:gd name="connsiteY424" fmla="*/ 4110611 h 5516840"/>
              <a:gd name="connsiteX425" fmla="*/ 16060121 w 16935644"/>
              <a:gd name="connsiteY425" fmla="*/ 4112400 h 5516840"/>
              <a:gd name="connsiteX426" fmla="*/ 15999739 w 16935644"/>
              <a:gd name="connsiteY426" fmla="*/ 4107800 h 5516840"/>
              <a:gd name="connsiteX427" fmla="*/ 16016207 w 16935644"/>
              <a:gd name="connsiteY427" fmla="*/ 4109078 h 5516840"/>
              <a:gd name="connsiteX428" fmla="*/ 16064043 w 16935644"/>
              <a:gd name="connsiteY428" fmla="*/ 4020662 h 5516840"/>
              <a:gd name="connsiteX429" fmla="*/ 16083647 w 16935644"/>
              <a:gd name="connsiteY429" fmla="*/ 4019895 h 5516840"/>
              <a:gd name="connsiteX430" fmla="*/ 868093 w 16935644"/>
              <a:gd name="connsiteY430" fmla="*/ 4019128 h 5516840"/>
              <a:gd name="connsiteX431" fmla="*/ 875935 w 16935644"/>
              <a:gd name="connsiteY431" fmla="*/ 4033183 h 5516840"/>
              <a:gd name="connsiteX432" fmla="*/ 885346 w 16935644"/>
              <a:gd name="connsiteY432" fmla="*/ 4021428 h 5516840"/>
              <a:gd name="connsiteX433" fmla="*/ 868093 w 16935644"/>
              <a:gd name="connsiteY433" fmla="*/ 4019128 h 5516840"/>
              <a:gd name="connsiteX434" fmla="*/ 1324489 w 16935644"/>
              <a:gd name="connsiteY434" fmla="*/ 3996385 h 5516840"/>
              <a:gd name="connsiteX435" fmla="*/ 1298611 w 16935644"/>
              <a:gd name="connsiteY435" fmla="*/ 4004307 h 5516840"/>
              <a:gd name="connsiteX436" fmla="*/ 1367620 w 16935644"/>
              <a:gd name="connsiteY436" fmla="*/ 4021428 h 5516840"/>
              <a:gd name="connsiteX437" fmla="*/ 1324489 w 16935644"/>
              <a:gd name="connsiteY437" fmla="*/ 3996385 h 5516840"/>
              <a:gd name="connsiteX438" fmla="*/ 635975 w 16935644"/>
              <a:gd name="connsiteY438" fmla="*/ 3982075 h 5516840"/>
              <a:gd name="connsiteX439" fmla="*/ 637543 w 16935644"/>
              <a:gd name="connsiteY439" fmla="*/ 3982842 h 5516840"/>
              <a:gd name="connsiteX440" fmla="*/ 635190 w 16935644"/>
              <a:gd name="connsiteY440" fmla="*/ 3983608 h 5516840"/>
              <a:gd name="connsiteX441" fmla="*/ 635975 w 16935644"/>
              <a:gd name="connsiteY441" fmla="*/ 3982075 h 5516840"/>
              <a:gd name="connsiteX442" fmla="*/ 15852313 w 16935644"/>
              <a:gd name="connsiteY442" fmla="*/ 3980798 h 5516840"/>
              <a:gd name="connsiteX443" fmla="*/ 15921321 w 16935644"/>
              <a:gd name="connsiteY443" fmla="*/ 3994086 h 5516840"/>
              <a:gd name="connsiteX444" fmla="*/ 15852313 w 16935644"/>
              <a:gd name="connsiteY444" fmla="*/ 3980798 h 5516840"/>
              <a:gd name="connsiteX445" fmla="*/ 1308806 w 16935644"/>
              <a:gd name="connsiteY445" fmla="*/ 3925346 h 5516840"/>
              <a:gd name="connsiteX446" fmla="*/ 1315079 w 16935644"/>
              <a:gd name="connsiteY446" fmla="*/ 3947578 h 5516840"/>
              <a:gd name="connsiteX447" fmla="*/ 1342526 w 16935644"/>
              <a:gd name="connsiteY447" fmla="*/ 3957032 h 5516840"/>
              <a:gd name="connsiteX448" fmla="*/ 1351936 w 16935644"/>
              <a:gd name="connsiteY448" fmla="*/ 3954222 h 5516840"/>
              <a:gd name="connsiteX449" fmla="*/ 1308806 w 16935644"/>
              <a:gd name="connsiteY449" fmla="*/ 3925346 h 5516840"/>
              <a:gd name="connsiteX450" fmla="*/ 1242150 w 16935644"/>
              <a:gd name="connsiteY450" fmla="*/ 3915891 h 5516840"/>
              <a:gd name="connsiteX451" fmla="*/ 1191962 w 16935644"/>
              <a:gd name="connsiteY451" fmla="*/ 3935567 h 5516840"/>
              <a:gd name="connsiteX452" fmla="*/ 1186473 w 16935644"/>
              <a:gd name="connsiteY452" fmla="*/ 3954222 h 5516840"/>
              <a:gd name="connsiteX453" fmla="*/ 1273517 w 16935644"/>
              <a:gd name="connsiteY453" fmla="*/ 3959588 h 5516840"/>
              <a:gd name="connsiteX454" fmla="*/ 1262539 w 16935644"/>
              <a:gd name="connsiteY454" fmla="*/ 3945278 h 5516840"/>
              <a:gd name="connsiteX455" fmla="*/ 1291554 w 16935644"/>
              <a:gd name="connsiteY455" fmla="*/ 3942467 h 5516840"/>
              <a:gd name="connsiteX456" fmla="*/ 1268028 w 16935644"/>
              <a:gd name="connsiteY456" fmla="*/ 3915891 h 5516840"/>
              <a:gd name="connsiteX457" fmla="*/ 1242150 w 16935644"/>
              <a:gd name="connsiteY457" fmla="*/ 3915891 h 5516840"/>
              <a:gd name="connsiteX458" fmla="*/ 1605228 w 16935644"/>
              <a:gd name="connsiteY458" fmla="*/ 3866316 h 5516840"/>
              <a:gd name="connsiteX459" fmla="*/ 1620912 w 16935644"/>
              <a:gd name="connsiteY459" fmla="*/ 3898770 h 5516840"/>
              <a:gd name="connsiteX460" fmla="*/ 1627969 w 16935644"/>
              <a:gd name="connsiteY460" fmla="*/ 3867083 h 5516840"/>
              <a:gd name="connsiteX461" fmla="*/ 1632675 w 16935644"/>
              <a:gd name="connsiteY461" fmla="*/ 3866316 h 5516840"/>
              <a:gd name="connsiteX462" fmla="*/ 1377030 w 16935644"/>
              <a:gd name="connsiteY462" fmla="*/ 3866316 h 5516840"/>
              <a:gd name="connsiteX463" fmla="*/ 1358209 w 16935644"/>
              <a:gd name="connsiteY463" fmla="*/ 3925346 h 5516840"/>
              <a:gd name="connsiteX464" fmla="*/ 1410750 w 16935644"/>
              <a:gd name="connsiteY464" fmla="*/ 3938123 h 5516840"/>
              <a:gd name="connsiteX465" fmla="*/ 1435060 w 16935644"/>
              <a:gd name="connsiteY465" fmla="*/ 3931223 h 5516840"/>
              <a:gd name="connsiteX466" fmla="*/ 1524457 w 16935644"/>
              <a:gd name="connsiteY466" fmla="*/ 3913335 h 5516840"/>
              <a:gd name="connsiteX467" fmla="*/ 1545630 w 16935644"/>
              <a:gd name="connsiteY467" fmla="*/ 3908991 h 5516840"/>
              <a:gd name="connsiteX468" fmla="*/ 1537004 w 16935644"/>
              <a:gd name="connsiteY468" fmla="*/ 3866316 h 5516840"/>
              <a:gd name="connsiteX469" fmla="*/ 1461722 w 16935644"/>
              <a:gd name="connsiteY469" fmla="*/ 3915891 h 5516840"/>
              <a:gd name="connsiteX470" fmla="*/ 1443686 w 16935644"/>
              <a:gd name="connsiteY470" fmla="*/ 3915891 h 5516840"/>
              <a:gd name="connsiteX471" fmla="*/ 1452312 w 16935644"/>
              <a:gd name="connsiteY471" fmla="*/ 3876538 h 5516840"/>
              <a:gd name="connsiteX472" fmla="*/ 1377030 w 16935644"/>
              <a:gd name="connsiteY472" fmla="*/ 3866316 h 5516840"/>
              <a:gd name="connsiteX473" fmla="*/ 16136189 w 16935644"/>
              <a:gd name="connsiteY473" fmla="*/ 3857372 h 5516840"/>
              <a:gd name="connsiteX474" fmla="*/ 16173045 w 16935644"/>
              <a:gd name="connsiteY474" fmla="*/ 3857372 h 5516840"/>
              <a:gd name="connsiteX475" fmla="*/ 16146381 w 16935644"/>
              <a:gd name="connsiteY475" fmla="*/ 3979264 h 5516840"/>
              <a:gd name="connsiteX476" fmla="*/ 16100899 w 16935644"/>
              <a:gd name="connsiteY476" fmla="*/ 4007629 h 5516840"/>
              <a:gd name="connsiteX477" fmla="*/ 16076589 w 16935644"/>
              <a:gd name="connsiteY477" fmla="*/ 4007629 h 5516840"/>
              <a:gd name="connsiteX478" fmla="*/ 16136189 w 16935644"/>
              <a:gd name="connsiteY478" fmla="*/ 3857372 h 5516840"/>
              <a:gd name="connsiteX479" fmla="*/ 1721287 w 16935644"/>
              <a:gd name="connsiteY479" fmla="*/ 3829263 h 5516840"/>
              <a:gd name="connsiteX480" fmla="*/ 1631106 w 16935644"/>
              <a:gd name="connsiteY480" fmla="*/ 3859161 h 5516840"/>
              <a:gd name="connsiteX481" fmla="*/ 1644437 w 16935644"/>
              <a:gd name="connsiteY481" fmla="*/ 3863505 h 5516840"/>
              <a:gd name="connsiteX482" fmla="*/ 1713446 w 16935644"/>
              <a:gd name="connsiteY482" fmla="*/ 3847917 h 5516840"/>
              <a:gd name="connsiteX483" fmla="*/ 1721287 w 16935644"/>
              <a:gd name="connsiteY483" fmla="*/ 3829263 h 5516840"/>
              <a:gd name="connsiteX484" fmla="*/ 1043751 w 16935644"/>
              <a:gd name="connsiteY484" fmla="*/ 3811120 h 5516840"/>
              <a:gd name="connsiteX485" fmla="*/ 1016305 w 16935644"/>
              <a:gd name="connsiteY485" fmla="*/ 3839740 h 5516840"/>
              <a:gd name="connsiteX486" fmla="*/ 1065708 w 16935644"/>
              <a:gd name="connsiteY486" fmla="*/ 3839740 h 5516840"/>
              <a:gd name="connsiteX487" fmla="*/ 1043751 w 16935644"/>
              <a:gd name="connsiteY487" fmla="*/ 3811120 h 5516840"/>
              <a:gd name="connsiteX488" fmla="*/ 1537004 w 16935644"/>
              <a:gd name="connsiteY488" fmla="*/ 3809587 h 5516840"/>
              <a:gd name="connsiteX489" fmla="*/ 1586407 w 16935644"/>
              <a:gd name="connsiteY489" fmla="*/ 3876538 h 5516840"/>
              <a:gd name="connsiteX490" fmla="*/ 1613070 w 16935644"/>
              <a:gd name="connsiteY490" fmla="*/ 3819808 h 5516840"/>
              <a:gd name="connsiteX491" fmla="*/ 1537004 w 16935644"/>
              <a:gd name="connsiteY491" fmla="*/ 3809587 h 5516840"/>
              <a:gd name="connsiteX492" fmla="*/ 1388009 w 16935644"/>
              <a:gd name="connsiteY492" fmla="*/ 3789655 h 5516840"/>
              <a:gd name="connsiteX493" fmla="*/ 1362130 w 16935644"/>
              <a:gd name="connsiteY493" fmla="*/ 3819808 h 5516840"/>
              <a:gd name="connsiteX494" fmla="*/ 1511126 w 16935644"/>
              <a:gd name="connsiteY494" fmla="*/ 3859161 h 5516840"/>
              <a:gd name="connsiteX495" fmla="*/ 1537004 w 16935644"/>
              <a:gd name="connsiteY495" fmla="*/ 3839740 h 5516840"/>
              <a:gd name="connsiteX496" fmla="*/ 1501715 w 16935644"/>
              <a:gd name="connsiteY496" fmla="*/ 3809587 h 5516840"/>
              <a:gd name="connsiteX497" fmla="*/ 1426434 w 16935644"/>
              <a:gd name="connsiteY497" fmla="*/ 3794765 h 5516840"/>
              <a:gd name="connsiteX498" fmla="*/ 1388009 w 16935644"/>
              <a:gd name="connsiteY498" fmla="*/ 3802687 h 5516840"/>
              <a:gd name="connsiteX499" fmla="*/ 1388009 w 16935644"/>
              <a:gd name="connsiteY499" fmla="*/ 3789655 h 5516840"/>
              <a:gd name="connsiteX500" fmla="*/ 1794217 w 16935644"/>
              <a:gd name="connsiteY500" fmla="*/ 3779178 h 5516840"/>
              <a:gd name="connsiteX501" fmla="*/ 1780101 w 16935644"/>
              <a:gd name="connsiteY501" fmla="*/ 3780455 h 5516840"/>
              <a:gd name="connsiteX502" fmla="*/ 1780101 w 16935644"/>
              <a:gd name="connsiteY502" fmla="*/ 3799876 h 5516840"/>
              <a:gd name="connsiteX503" fmla="*/ 1823232 w 16935644"/>
              <a:gd name="connsiteY503" fmla="*/ 3789655 h 5516840"/>
              <a:gd name="connsiteX504" fmla="*/ 1794217 w 16935644"/>
              <a:gd name="connsiteY504" fmla="*/ 3779178 h 5516840"/>
              <a:gd name="connsiteX505" fmla="*/ 1751087 w 16935644"/>
              <a:gd name="connsiteY505" fmla="*/ 3775600 h 5516840"/>
              <a:gd name="connsiteX506" fmla="*/ 1734619 w 16935644"/>
              <a:gd name="connsiteY506" fmla="*/ 3779178 h 5516840"/>
              <a:gd name="connsiteX507" fmla="*/ 1704035 w 16935644"/>
              <a:gd name="connsiteY507" fmla="*/ 3799876 h 5516840"/>
              <a:gd name="connsiteX508" fmla="*/ 1765202 w 16935644"/>
              <a:gd name="connsiteY508" fmla="*/ 3780455 h 5516840"/>
              <a:gd name="connsiteX509" fmla="*/ 1751087 w 16935644"/>
              <a:gd name="connsiteY509" fmla="*/ 3775600 h 5516840"/>
              <a:gd name="connsiteX510" fmla="*/ 2169057 w 16935644"/>
              <a:gd name="connsiteY510" fmla="*/ 3743658 h 5516840"/>
              <a:gd name="connsiteX511" fmla="*/ 2172194 w 16935644"/>
              <a:gd name="connsiteY511" fmla="*/ 3750302 h 5516840"/>
              <a:gd name="connsiteX512" fmla="*/ 2180036 w 16935644"/>
              <a:gd name="connsiteY512" fmla="*/ 3749535 h 5516840"/>
              <a:gd name="connsiteX513" fmla="*/ 2169057 w 16935644"/>
              <a:gd name="connsiteY513" fmla="*/ 3743658 h 5516840"/>
              <a:gd name="connsiteX514" fmla="*/ 1497108 w 16935644"/>
              <a:gd name="connsiteY514" fmla="*/ 3742699 h 5516840"/>
              <a:gd name="connsiteX515" fmla="*/ 1475053 w 16935644"/>
              <a:gd name="connsiteY515" fmla="*/ 3743658 h 5516840"/>
              <a:gd name="connsiteX516" fmla="*/ 1452312 w 16935644"/>
              <a:gd name="connsiteY516" fmla="*/ 3770234 h 5516840"/>
              <a:gd name="connsiteX517" fmla="*/ 1519752 w 16935644"/>
              <a:gd name="connsiteY517" fmla="*/ 3743658 h 5516840"/>
              <a:gd name="connsiteX518" fmla="*/ 1497108 w 16935644"/>
              <a:gd name="connsiteY518" fmla="*/ 3742699 h 5516840"/>
              <a:gd name="connsiteX519" fmla="*/ 1259402 w 16935644"/>
              <a:gd name="connsiteY519" fmla="*/ 3723726 h 5516840"/>
              <a:gd name="connsiteX520" fmla="*/ 1175494 w 16935644"/>
              <a:gd name="connsiteY520" fmla="*/ 3750302 h 5516840"/>
              <a:gd name="connsiteX521" fmla="*/ 1142559 w 16935644"/>
              <a:gd name="connsiteY521" fmla="*/ 3799876 h 5516840"/>
              <a:gd name="connsiteX522" fmla="*/ 1277438 w 16935644"/>
              <a:gd name="connsiteY522" fmla="*/ 3760523 h 5516840"/>
              <a:gd name="connsiteX523" fmla="*/ 1259402 w 16935644"/>
              <a:gd name="connsiteY523" fmla="*/ 3760523 h 5516840"/>
              <a:gd name="connsiteX524" fmla="*/ 1259402 w 16935644"/>
              <a:gd name="connsiteY524" fmla="*/ 3723726 h 5516840"/>
              <a:gd name="connsiteX525" fmla="*/ 1571508 w 16935644"/>
              <a:gd name="connsiteY525" fmla="*/ 3711715 h 5516840"/>
              <a:gd name="connsiteX526" fmla="*/ 1555040 w 16935644"/>
              <a:gd name="connsiteY526" fmla="*/ 3713504 h 5516840"/>
              <a:gd name="connsiteX527" fmla="*/ 1605228 w 16935644"/>
              <a:gd name="connsiteY527" fmla="*/ 3723726 h 5516840"/>
              <a:gd name="connsiteX528" fmla="*/ 1571508 w 16935644"/>
              <a:gd name="connsiteY528" fmla="*/ 3711715 h 5516840"/>
              <a:gd name="connsiteX529" fmla="*/ 1373893 w 16935644"/>
              <a:gd name="connsiteY529" fmla="*/ 3707116 h 5516840"/>
              <a:gd name="connsiteX530" fmla="*/ 1361346 w 16935644"/>
              <a:gd name="connsiteY530" fmla="*/ 3708138 h 5516840"/>
              <a:gd name="connsiteX531" fmla="*/ 1352720 w 16935644"/>
              <a:gd name="connsiteY531" fmla="*/ 3723726 h 5516840"/>
              <a:gd name="connsiteX532" fmla="*/ 1362130 w 16935644"/>
              <a:gd name="connsiteY532" fmla="*/ 3743658 h 5516840"/>
              <a:gd name="connsiteX533" fmla="*/ 1402908 w 16935644"/>
              <a:gd name="connsiteY533" fmla="*/ 3743658 h 5516840"/>
              <a:gd name="connsiteX534" fmla="*/ 1373893 w 16935644"/>
              <a:gd name="connsiteY534" fmla="*/ 3707116 h 5516840"/>
              <a:gd name="connsiteX535" fmla="*/ 1756576 w 16935644"/>
              <a:gd name="connsiteY535" fmla="*/ 3703794 h 5516840"/>
              <a:gd name="connsiteX536" fmla="*/ 1729913 w 16935644"/>
              <a:gd name="connsiteY536" fmla="*/ 3743658 h 5516840"/>
              <a:gd name="connsiteX537" fmla="*/ 1712661 w 16935644"/>
              <a:gd name="connsiteY537" fmla="*/ 3752602 h 5516840"/>
              <a:gd name="connsiteX538" fmla="*/ 1765202 w 16935644"/>
              <a:gd name="connsiteY538" fmla="*/ 3743658 h 5516840"/>
              <a:gd name="connsiteX539" fmla="*/ 1756576 w 16935644"/>
              <a:gd name="connsiteY539" fmla="*/ 3703794 h 5516840"/>
              <a:gd name="connsiteX540" fmla="*/ 1897729 w 16935644"/>
              <a:gd name="connsiteY540" fmla="*/ 3686928 h 5516840"/>
              <a:gd name="connsiteX541" fmla="*/ 1856167 w 16935644"/>
              <a:gd name="connsiteY541" fmla="*/ 3693572 h 5516840"/>
              <a:gd name="connsiteX542" fmla="*/ 1976148 w 16935644"/>
              <a:gd name="connsiteY542" fmla="*/ 3763079 h 5516840"/>
              <a:gd name="connsiteX543" fmla="*/ 2005163 w 16935644"/>
              <a:gd name="connsiteY543" fmla="*/ 3784544 h 5516840"/>
              <a:gd name="connsiteX544" fmla="*/ 2044372 w 16935644"/>
              <a:gd name="connsiteY544" fmla="*/ 3776111 h 5516840"/>
              <a:gd name="connsiteX545" fmla="*/ 1998889 w 16935644"/>
              <a:gd name="connsiteY545" fmla="*/ 3771767 h 5516840"/>
              <a:gd name="connsiteX546" fmla="*/ 1988695 w 16935644"/>
              <a:gd name="connsiteY546" fmla="*/ 3736503 h 5516840"/>
              <a:gd name="connsiteX547" fmla="*/ 2015357 w 16935644"/>
              <a:gd name="connsiteY547" fmla="*/ 3746724 h 5516840"/>
              <a:gd name="connsiteX548" fmla="*/ 2026336 w 16935644"/>
              <a:gd name="connsiteY548" fmla="*/ 3693572 h 5516840"/>
              <a:gd name="connsiteX549" fmla="*/ 1897729 w 16935644"/>
              <a:gd name="connsiteY549" fmla="*/ 3686928 h 5516840"/>
              <a:gd name="connsiteX550" fmla="*/ 1367620 w 16935644"/>
              <a:gd name="connsiteY550" fmla="*/ 3684117 h 5516840"/>
              <a:gd name="connsiteX551" fmla="*/ 1293906 w 16935644"/>
              <a:gd name="connsiteY551" fmla="*/ 3713504 h 5516840"/>
              <a:gd name="connsiteX552" fmla="*/ 1335468 w 16935644"/>
              <a:gd name="connsiteY552" fmla="*/ 3743658 h 5516840"/>
              <a:gd name="connsiteX553" fmla="*/ 1367620 w 16935644"/>
              <a:gd name="connsiteY553" fmla="*/ 3684117 h 5516840"/>
              <a:gd name="connsiteX554" fmla="*/ 2253749 w 16935644"/>
              <a:gd name="connsiteY554" fmla="*/ 3656775 h 5516840"/>
              <a:gd name="connsiteX555" fmla="*/ 2259239 w 16935644"/>
              <a:gd name="connsiteY555" fmla="*/ 3706605 h 5516840"/>
              <a:gd name="connsiteX556" fmla="*/ 2289038 w 16935644"/>
              <a:gd name="connsiteY556" fmla="*/ 3711715 h 5516840"/>
              <a:gd name="connsiteX557" fmla="*/ 2310995 w 16935644"/>
              <a:gd name="connsiteY557" fmla="*/ 3686928 h 5516840"/>
              <a:gd name="connsiteX558" fmla="*/ 2395687 w 16935644"/>
              <a:gd name="connsiteY558" fmla="*/ 3671340 h 5516840"/>
              <a:gd name="connsiteX559" fmla="*/ 2353341 w 16935644"/>
              <a:gd name="connsiteY559" fmla="*/ 3686928 h 5516840"/>
              <a:gd name="connsiteX560" fmla="*/ 2343931 w 16935644"/>
              <a:gd name="connsiteY560" fmla="*/ 3656775 h 5516840"/>
              <a:gd name="connsiteX561" fmla="*/ 2312563 w 16935644"/>
              <a:gd name="connsiteY561" fmla="*/ 3656775 h 5516840"/>
              <a:gd name="connsiteX562" fmla="*/ 1876556 w 16935644"/>
              <a:gd name="connsiteY562" fmla="*/ 3627643 h 5516840"/>
              <a:gd name="connsiteX563" fmla="*/ 1891456 w 16935644"/>
              <a:gd name="connsiteY563" fmla="*/ 3637098 h 5516840"/>
              <a:gd name="connsiteX564" fmla="*/ 1887535 w 16935644"/>
              <a:gd name="connsiteY564" fmla="*/ 3627643 h 5516840"/>
              <a:gd name="connsiteX565" fmla="*/ 1876556 w 16935644"/>
              <a:gd name="connsiteY565" fmla="*/ 3627643 h 5516840"/>
              <a:gd name="connsiteX566" fmla="*/ 2380003 w 16935644"/>
              <a:gd name="connsiteY566" fmla="*/ 3619722 h 5516840"/>
              <a:gd name="connsiteX567" fmla="*/ 2336873 w 16935644"/>
              <a:gd name="connsiteY567" fmla="*/ 3627643 h 5516840"/>
              <a:gd name="connsiteX568" fmla="*/ 2402745 w 16935644"/>
              <a:gd name="connsiteY568" fmla="*/ 3647064 h 5516840"/>
              <a:gd name="connsiteX569" fmla="*/ 2395687 w 16935644"/>
              <a:gd name="connsiteY569" fmla="*/ 3621766 h 5516840"/>
              <a:gd name="connsiteX570" fmla="*/ 2380003 w 16935644"/>
              <a:gd name="connsiteY570" fmla="*/ 3619722 h 5516840"/>
              <a:gd name="connsiteX571" fmla="*/ 2337657 w 16935644"/>
              <a:gd name="connsiteY571" fmla="*/ 3580369 h 5516840"/>
              <a:gd name="connsiteX572" fmla="*/ 2329815 w 16935644"/>
              <a:gd name="connsiteY572" fmla="*/ 3590846 h 5516840"/>
              <a:gd name="connsiteX573" fmla="*/ 2332952 w 16935644"/>
              <a:gd name="connsiteY573" fmla="*/ 3609500 h 5516840"/>
              <a:gd name="connsiteX574" fmla="*/ 2358046 w 16935644"/>
              <a:gd name="connsiteY574" fmla="*/ 3603367 h 5516840"/>
              <a:gd name="connsiteX575" fmla="*/ 2337657 w 16935644"/>
              <a:gd name="connsiteY575" fmla="*/ 3580369 h 5516840"/>
              <a:gd name="connsiteX576" fmla="*/ 1771475 w 16935644"/>
              <a:gd name="connsiteY576" fmla="*/ 3565803 h 5516840"/>
              <a:gd name="connsiteX577" fmla="*/ 1756576 w 16935644"/>
              <a:gd name="connsiteY577" fmla="*/ 3588035 h 5516840"/>
              <a:gd name="connsiteX578" fmla="*/ 1773828 w 16935644"/>
              <a:gd name="connsiteY578" fmla="*/ 3666996 h 5516840"/>
              <a:gd name="connsiteX579" fmla="*/ 1806764 w 16935644"/>
              <a:gd name="connsiteY579" fmla="*/ 3627643 h 5516840"/>
              <a:gd name="connsiteX580" fmla="*/ 1773828 w 16935644"/>
              <a:gd name="connsiteY580" fmla="*/ 3598256 h 5516840"/>
              <a:gd name="connsiteX581" fmla="*/ 1864793 w 16935644"/>
              <a:gd name="connsiteY581" fmla="*/ 3637098 h 5516840"/>
              <a:gd name="connsiteX582" fmla="*/ 1859304 w 16935644"/>
              <a:gd name="connsiteY582" fmla="*/ 3629943 h 5516840"/>
              <a:gd name="connsiteX583" fmla="*/ 1847541 w 16935644"/>
              <a:gd name="connsiteY583" fmla="*/ 3617422 h 5516840"/>
              <a:gd name="connsiteX584" fmla="*/ 1835779 w 16935644"/>
              <a:gd name="connsiteY584" fmla="*/ 3615888 h 5516840"/>
              <a:gd name="connsiteX585" fmla="*/ 1818527 w 16935644"/>
              <a:gd name="connsiteY585" fmla="*/ 3607967 h 5516840"/>
              <a:gd name="connsiteX586" fmla="*/ 1847541 w 16935644"/>
              <a:gd name="connsiteY586" fmla="*/ 3570914 h 5516840"/>
              <a:gd name="connsiteX587" fmla="*/ 1820879 w 16935644"/>
              <a:gd name="connsiteY587" fmla="*/ 3570914 h 5516840"/>
              <a:gd name="connsiteX588" fmla="*/ 1765202 w 16935644"/>
              <a:gd name="connsiteY588" fmla="*/ 3578835 h 5516840"/>
              <a:gd name="connsiteX589" fmla="*/ 1771475 w 16935644"/>
              <a:gd name="connsiteY589" fmla="*/ 3565803 h 5516840"/>
              <a:gd name="connsiteX590" fmla="*/ 2294527 w 16935644"/>
              <a:gd name="connsiteY590" fmla="*/ 3561459 h 5516840"/>
              <a:gd name="connsiteX591" fmla="*/ 2169057 w 16935644"/>
              <a:gd name="connsiteY591" fmla="*/ 3570914 h 5516840"/>
              <a:gd name="connsiteX592" fmla="*/ 2294527 w 16935644"/>
              <a:gd name="connsiteY592" fmla="*/ 3561459 h 5516840"/>
              <a:gd name="connsiteX593" fmla="*/ 1966737 w 16935644"/>
              <a:gd name="connsiteY593" fmla="*/ 3561459 h 5516840"/>
              <a:gd name="connsiteX594" fmla="*/ 1940859 w 16935644"/>
              <a:gd name="connsiteY594" fmla="*/ 3598256 h 5516840"/>
              <a:gd name="connsiteX595" fmla="*/ 1964385 w 16935644"/>
              <a:gd name="connsiteY595" fmla="*/ 3595956 h 5516840"/>
              <a:gd name="connsiteX596" fmla="*/ 1966737 w 16935644"/>
              <a:gd name="connsiteY596" fmla="*/ 3578835 h 5516840"/>
              <a:gd name="connsiteX597" fmla="*/ 1976148 w 16935644"/>
              <a:gd name="connsiteY597" fmla="*/ 3578835 h 5516840"/>
              <a:gd name="connsiteX598" fmla="*/ 1966737 w 16935644"/>
              <a:gd name="connsiteY598" fmla="*/ 3561459 h 5516840"/>
              <a:gd name="connsiteX599" fmla="*/ 1856167 w 16935644"/>
              <a:gd name="connsiteY599" fmla="*/ 3561459 h 5516840"/>
              <a:gd name="connsiteX600" fmla="*/ 1852247 w 16935644"/>
              <a:gd name="connsiteY600" fmla="*/ 3565803 h 5516840"/>
              <a:gd name="connsiteX601" fmla="*/ 1862441 w 16935644"/>
              <a:gd name="connsiteY601" fmla="*/ 3568614 h 5516840"/>
              <a:gd name="connsiteX602" fmla="*/ 1856167 w 16935644"/>
              <a:gd name="connsiteY602" fmla="*/ 3561459 h 5516840"/>
              <a:gd name="connsiteX603" fmla="*/ 2343147 w 16935644"/>
              <a:gd name="connsiteY603" fmla="*/ 3549448 h 5516840"/>
              <a:gd name="connsiteX604" fmla="*/ 2303153 w 16935644"/>
              <a:gd name="connsiteY604" fmla="*/ 3570914 h 5516840"/>
              <a:gd name="connsiteX605" fmla="*/ 2343931 w 16935644"/>
              <a:gd name="connsiteY605" fmla="*/ 3561459 h 5516840"/>
              <a:gd name="connsiteX606" fmla="*/ 2379219 w 16935644"/>
              <a:gd name="connsiteY606" fmla="*/ 3590846 h 5516840"/>
              <a:gd name="connsiteX607" fmla="*/ 2369809 w 16935644"/>
              <a:gd name="connsiteY607" fmla="*/ 3601834 h 5516840"/>
              <a:gd name="connsiteX608" fmla="*/ 2398040 w 16935644"/>
              <a:gd name="connsiteY608" fmla="*/ 3597490 h 5516840"/>
              <a:gd name="connsiteX609" fmla="*/ 2402745 w 16935644"/>
              <a:gd name="connsiteY609" fmla="*/ 3580369 h 5516840"/>
              <a:gd name="connsiteX610" fmla="*/ 2413723 w 16935644"/>
              <a:gd name="connsiteY610" fmla="*/ 3595956 h 5516840"/>
              <a:gd name="connsiteX611" fmla="*/ 2424702 w 16935644"/>
              <a:gd name="connsiteY611" fmla="*/ 3593912 h 5516840"/>
              <a:gd name="connsiteX612" fmla="*/ 2402745 w 16935644"/>
              <a:gd name="connsiteY612" fmla="*/ 3550982 h 5516840"/>
              <a:gd name="connsiteX613" fmla="*/ 2343147 w 16935644"/>
              <a:gd name="connsiteY613" fmla="*/ 3549448 h 5516840"/>
              <a:gd name="connsiteX614" fmla="*/ 2032609 w 16935644"/>
              <a:gd name="connsiteY614" fmla="*/ 3548682 h 5516840"/>
              <a:gd name="connsiteX615" fmla="*/ 2016141 w 16935644"/>
              <a:gd name="connsiteY615" fmla="*/ 3550982 h 5516840"/>
              <a:gd name="connsiteX616" fmla="*/ 2042803 w 16935644"/>
              <a:gd name="connsiteY616" fmla="*/ 3588035 h 5516840"/>
              <a:gd name="connsiteX617" fmla="*/ 2034962 w 16935644"/>
              <a:gd name="connsiteY617" fmla="*/ 3637098 h 5516840"/>
              <a:gd name="connsiteX618" fmla="*/ 2008299 w 16935644"/>
              <a:gd name="connsiteY618" fmla="*/ 3637098 h 5516840"/>
              <a:gd name="connsiteX619" fmla="*/ 2115733 w 16935644"/>
              <a:gd name="connsiteY619" fmla="*/ 3696383 h 5516840"/>
              <a:gd name="connsiteX620" fmla="*/ 2084365 w 16935644"/>
              <a:gd name="connsiteY620" fmla="*/ 3696383 h 5516840"/>
              <a:gd name="connsiteX621" fmla="*/ 2101617 w 16935644"/>
              <a:gd name="connsiteY621" fmla="*/ 3743658 h 5516840"/>
              <a:gd name="connsiteX622" fmla="*/ 2159647 w 16935644"/>
              <a:gd name="connsiteY622" fmla="*/ 3743658 h 5516840"/>
              <a:gd name="connsiteX623" fmla="*/ 2125143 w 16935644"/>
              <a:gd name="connsiteY623" fmla="*/ 3706605 h 5516840"/>
              <a:gd name="connsiteX624" fmla="*/ 2236497 w 16935644"/>
              <a:gd name="connsiteY624" fmla="*/ 3656775 h 5516840"/>
              <a:gd name="connsiteX625" fmla="*/ 2119654 w 16935644"/>
              <a:gd name="connsiteY625" fmla="*/ 3647064 h 5516840"/>
              <a:gd name="connsiteX626" fmla="*/ 2042803 w 16935644"/>
              <a:gd name="connsiteY626" fmla="*/ 3647064 h 5516840"/>
              <a:gd name="connsiteX627" fmla="*/ 2034962 w 16935644"/>
              <a:gd name="connsiteY627" fmla="*/ 3598256 h 5516840"/>
              <a:gd name="connsiteX628" fmla="*/ 2075739 w 16935644"/>
              <a:gd name="connsiteY628" fmla="*/ 3607967 h 5516840"/>
              <a:gd name="connsiteX629" fmla="*/ 2032609 w 16935644"/>
              <a:gd name="connsiteY629" fmla="*/ 3548682 h 5516840"/>
              <a:gd name="connsiteX630" fmla="*/ 2142395 w 16935644"/>
              <a:gd name="connsiteY630" fmla="*/ 3542038 h 5516840"/>
              <a:gd name="connsiteX631" fmla="*/ 2084365 w 16935644"/>
              <a:gd name="connsiteY631" fmla="*/ 3570914 h 5516840"/>
              <a:gd name="connsiteX632" fmla="*/ 2134553 w 16935644"/>
              <a:gd name="connsiteY632" fmla="*/ 3550982 h 5516840"/>
              <a:gd name="connsiteX633" fmla="*/ 2142395 w 16935644"/>
              <a:gd name="connsiteY633" fmla="*/ 3542038 h 5516840"/>
              <a:gd name="connsiteX634" fmla="*/ 1755792 w 16935644"/>
              <a:gd name="connsiteY634" fmla="*/ 3542038 h 5516840"/>
              <a:gd name="connsiteX635" fmla="*/ 1714230 w 16935644"/>
              <a:gd name="connsiteY635" fmla="*/ 3544338 h 5516840"/>
              <a:gd name="connsiteX636" fmla="*/ 1721287 w 16935644"/>
              <a:gd name="connsiteY636" fmla="*/ 3550982 h 5516840"/>
              <a:gd name="connsiteX637" fmla="*/ 1671884 w 16935644"/>
              <a:gd name="connsiteY637" fmla="*/ 3568614 h 5516840"/>
              <a:gd name="connsiteX638" fmla="*/ 1755792 w 16935644"/>
              <a:gd name="connsiteY638" fmla="*/ 3542038 h 5516840"/>
              <a:gd name="connsiteX639" fmla="*/ 1976148 w 16935644"/>
              <a:gd name="connsiteY639" fmla="*/ 3527983 h 5516840"/>
              <a:gd name="connsiteX640" fmla="*/ 1927528 w 16935644"/>
              <a:gd name="connsiteY640" fmla="*/ 3531561 h 5516840"/>
              <a:gd name="connsiteX641" fmla="*/ 1955759 w 16935644"/>
              <a:gd name="connsiteY641" fmla="*/ 3539227 h 5516840"/>
              <a:gd name="connsiteX642" fmla="*/ 1984774 w 16935644"/>
              <a:gd name="connsiteY642" fmla="*/ 3531561 h 5516840"/>
              <a:gd name="connsiteX643" fmla="*/ 1976148 w 16935644"/>
              <a:gd name="connsiteY643" fmla="*/ 3527983 h 5516840"/>
              <a:gd name="connsiteX644" fmla="*/ 2639569 w 16935644"/>
              <a:gd name="connsiteY644" fmla="*/ 3523639 h 5516840"/>
              <a:gd name="connsiteX645" fmla="*/ 2613691 w 16935644"/>
              <a:gd name="connsiteY645" fmla="*/ 3570147 h 5516840"/>
              <a:gd name="connsiteX646" fmla="*/ 2660742 w 16935644"/>
              <a:gd name="connsiteY646" fmla="*/ 3569380 h 5516840"/>
              <a:gd name="connsiteX647" fmla="*/ 2639569 w 16935644"/>
              <a:gd name="connsiteY647" fmla="*/ 3523639 h 5516840"/>
              <a:gd name="connsiteX648" fmla="*/ 2487437 w 16935644"/>
              <a:gd name="connsiteY648" fmla="*/ 3514184 h 5516840"/>
              <a:gd name="connsiteX649" fmla="*/ 2436465 w 16935644"/>
              <a:gd name="connsiteY649" fmla="*/ 3592379 h 5516840"/>
              <a:gd name="connsiteX650" fmla="*/ 2465479 w 16935644"/>
              <a:gd name="connsiteY650" fmla="*/ 3588035 h 5516840"/>
              <a:gd name="connsiteX651" fmla="*/ 2487437 w 16935644"/>
              <a:gd name="connsiteY651" fmla="*/ 3580369 h 5516840"/>
              <a:gd name="connsiteX652" fmla="*/ 2528999 w 16935644"/>
              <a:gd name="connsiteY652" fmla="*/ 3565803 h 5516840"/>
              <a:gd name="connsiteX653" fmla="*/ 2597223 w 16935644"/>
              <a:gd name="connsiteY653" fmla="*/ 3569380 h 5516840"/>
              <a:gd name="connsiteX654" fmla="*/ 2598791 w 16935644"/>
              <a:gd name="connsiteY654" fmla="*/ 3542038 h 5516840"/>
              <a:gd name="connsiteX655" fmla="*/ 2487437 w 16935644"/>
              <a:gd name="connsiteY655" fmla="*/ 3514184 h 5516840"/>
              <a:gd name="connsiteX656" fmla="*/ 3437085 w 16935644"/>
              <a:gd name="connsiteY656" fmla="*/ 3510095 h 5516840"/>
              <a:gd name="connsiteX657" fmla="*/ 3434733 w 16935644"/>
              <a:gd name="connsiteY657" fmla="*/ 3515462 h 5516840"/>
              <a:gd name="connsiteX658" fmla="*/ 3459827 w 16935644"/>
              <a:gd name="connsiteY658" fmla="*/ 3515462 h 5516840"/>
              <a:gd name="connsiteX659" fmla="*/ 3451985 w 16935644"/>
              <a:gd name="connsiteY659" fmla="*/ 3510095 h 5516840"/>
              <a:gd name="connsiteX660" fmla="*/ 3437085 w 16935644"/>
              <a:gd name="connsiteY660" fmla="*/ 3510095 h 5516840"/>
              <a:gd name="connsiteX661" fmla="*/ 1762849 w 16935644"/>
              <a:gd name="connsiteY661" fmla="*/ 3510095 h 5516840"/>
              <a:gd name="connsiteX662" fmla="*/ 1748734 w 16935644"/>
              <a:gd name="connsiteY662" fmla="*/ 3528750 h 5516840"/>
              <a:gd name="connsiteX663" fmla="*/ 1770691 w 16935644"/>
              <a:gd name="connsiteY663" fmla="*/ 3526450 h 5516840"/>
              <a:gd name="connsiteX664" fmla="*/ 1783238 w 16935644"/>
              <a:gd name="connsiteY664" fmla="*/ 3511884 h 5516840"/>
              <a:gd name="connsiteX665" fmla="*/ 1762849 w 16935644"/>
              <a:gd name="connsiteY665" fmla="*/ 3510095 h 5516840"/>
              <a:gd name="connsiteX666" fmla="*/ 2781507 w 16935644"/>
              <a:gd name="connsiteY666" fmla="*/ 3505751 h 5516840"/>
              <a:gd name="connsiteX667" fmla="*/ 2750923 w 16935644"/>
              <a:gd name="connsiteY667" fmla="*/ 3523639 h 5516840"/>
              <a:gd name="connsiteX668" fmla="*/ 2800327 w 16935644"/>
              <a:gd name="connsiteY668" fmla="*/ 3534116 h 5516840"/>
              <a:gd name="connsiteX669" fmla="*/ 2781507 w 16935644"/>
              <a:gd name="connsiteY669" fmla="*/ 3505751 h 5516840"/>
              <a:gd name="connsiteX670" fmla="*/ 3505310 w 16935644"/>
              <a:gd name="connsiteY670" fmla="*/ 3503963 h 5516840"/>
              <a:gd name="connsiteX671" fmla="*/ 3499036 w 16935644"/>
              <a:gd name="connsiteY671" fmla="*/ 3513417 h 5516840"/>
              <a:gd name="connsiteX672" fmla="*/ 3501389 w 16935644"/>
              <a:gd name="connsiteY672" fmla="*/ 3513417 h 5516840"/>
              <a:gd name="connsiteX673" fmla="*/ 3527267 w 16935644"/>
              <a:gd name="connsiteY673" fmla="*/ 3511118 h 5516840"/>
              <a:gd name="connsiteX674" fmla="*/ 3505310 w 16935644"/>
              <a:gd name="connsiteY674" fmla="*/ 3503963 h 5516840"/>
              <a:gd name="connsiteX675" fmla="*/ 2209835 w 16935644"/>
              <a:gd name="connsiteY675" fmla="*/ 3502174 h 5516840"/>
              <a:gd name="connsiteX676" fmla="*/ 2159647 w 16935644"/>
              <a:gd name="connsiteY676" fmla="*/ 3511884 h 5516840"/>
              <a:gd name="connsiteX677" fmla="*/ 2209835 w 16935644"/>
              <a:gd name="connsiteY677" fmla="*/ 3502174 h 5516840"/>
              <a:gd name="connsiteX678" fmla="*/ 425813 w 16935644"/>
              <a:gd name="connsiteY678" fmla="*/ 3490419 h 5516840"/>
              <a:gd name="connsiteX679" fmla="*/ 459533 w 16935644"/>
              <a:gd name="connsiteY679" fmla="*/ 3499107 h 5516840"/>
              <a:gd name="connsiteX680" fmla="*/ 434439 w 16935644"/>
              <a:gd name="connsiteY680" fmla="*/ 3499107 h 5516840"/>
              <a:gd name="connsiteX681" fmla="*/ 425029 w 16935644"/>
              <a:gd name="connsiteY681" fmla="*/ 3519295 h 5516840"/>
              <a:gd name="connsiteX682" fmla="*/ 396798 w 16935644"/>
              <a:gd name="connsiteY682" fmla="*/ 3509073 h 5516840"/>
              <a:gd name="connsiteX683" fmla="*/ 425813 w 16935644"/>
              <a:gd name="connsiteY683" fmla="*/ 3490419 h 5516840"/>
              <a:gd name="connsiteX684" fmla="*/ 2882666 w 16935644"/>
              <a:gd name="connsiteY684" fmla="*/ 3486841 h 5516840"/>
              <a:gd name="connsiteX685" fmla="*/ 2877177 w 16935644"/>
              <a:gd name="connsiteY685" fmla="*/ 3514184 h 5516840"/>
              <a:gd name="connsiteX686" fmla="*/ 2919523 w 16935644"/>
              <a:gd name="connsiteY686" fmla="*/ 3520573 h 5516840"/>
              <a:gd name="connsiteX687" fmla="*/ 2932070 w 16935644"/>
              <a:gd name="connsiteY687" fmla="*/ 3515462 h 5516840"/>
              <a:gd name="connsiteX688" fmla="*/ 2899919 w 16935644"/>
              <a:gd name="connsiteY688" fmla="*/ 3504985 h 5516840"/>
              <a:gd name="connsiteX689" fmla="*/ 2899919 w 16935644"/>
              <a:gd name="connsiteY689" fmla="*/ 3486841 h 5516840"/>
              <a:gd name="connsiteX690" fmla="*/ 2882666 w 16935644"/>
              <a:gd name="connsiteY690" fmla="*/ 3486841 h 5516840"/>
              <a:gd name="connsiteX691" fmla="*/ 2649763 w 16935644"/>
              <a:gd name="connsiteY691" fmla="*/ 3486075 h 5516840"/>
              <a:gd name="connsiteX692" fmla="*/ 2630943 w 16935644"/>
              <a:gd name="connsiteY692" fmla="*/ 3504985 h 5516840"/>
              <a:gd name="connsiteX693" fmla="*/ 2666231 w 16935644"/>
              <a:gd name="connsiteY693" fmla="*/ 3523639 h 5516840"/>
              <a:gd name="connsiteX694" fmla="*/ 2674857 w 16935644"/>
              <a:gd name="connsiteY694" fmla="*/ 3494763 h 5516840"/>
              <a:gd name="connsiteX695" fmla="*/ 2649763 w 16935644"/>
              <a:gd name="connsiteY695" fmla="*/ 3486075 h 5516840"/>
              <a:gd name="connsiteX696" fmla="*/ 109786 w 16935644"/>
              <a:gd name="connsiteY696" fmla="*/ 3484542 h 5516840"/>
              <a:gd name="connsiteX697" fmla="*/ 141938 w 16935644"/>
              <a:gd name="connsiteY697" fmla="*/ 3486075 h 5516840"/>
              <a:gd name="connsiteX698" fmla="*/ 151348 w 16935644"/>
              <a:gd name="connsiteY698" fmla="*/ 3505751 h 5516840"/>
              <a:gd name="connsiteX699" fmla="*/ 88613 w 16935644"/>
              <a:gd name="connsiteY699" fmla="*/ 3496296 h 5516840"/>
              <a:gd name="connsiteX700" fmla="*/ 109786 w 16935644"/>
              <a:gd name="connsiteY700" fmla="*/ 3484542 h 5516840"/>
              <a:gd name="connsiteX701" fmla="*/ 1671884 w 16935644"/>
              <a:gd name="connsiteY701" fmla="*/ 3482497 h 5516840"/>
              <a:gd name="connsiteX702" fmla="*/ 1613070 w 16935644"/>
              <a:gd name="connsiteY702" fmla="*/ 3522106 h 5516840"/>
              <a:gd name="connsiteX703" fmla="*/ 1671884 w 16935644"/>
              <a:gd name="connsiteY703" fmla="*/ 3482497 h 5516840"/>
              <a:gd name="connsiteX704" fmla="*/ 3921712 w 16935644"/>
              <a:gd name="connsiteY704" fmla="*/ 3481731 h 5516840"/>
              <a:gd name="connsiteX705" fmla="*/ 3907597 w 16935644"/>
              <a:gd name="connsiteY705" fmla="*/ 3489652 h 5516840"/>
              <a:gd name="connsiteX706" fmla="*/ 3918575 w 16935644"/>
              <a:gd name="connsiteY706" fmla="*/ 3486075 h 5516840"/>
              <a:gd name="connsiteX707" fmla="*/ 3921712 w 16935644"/>
              <a:gd name="connsiteY707" fmla="*/ 3481731 h 5516840"/>
              <a:gd name="connsiteX708" fmla="*/ 3643327 w 16935644"/>
              <a:gd name="connsiteY708" fmla="*/ 3480964 h 5516840"/>
              <a:gd name="connsiteX709" fmla="*/ 3637053 w 16935644"/>
              <a:gd name="connsiteY709" fmla="*/ 3497063 h 5516840"/>
              <a:gd name="connsiteX710" fmla="*/ 3660579 w 16935644"/>
              <a:gd name="connsiteY710" fmla="*/ 3493997 h 5516840"/>
              <a:gd name="connsiteX711" fmla="*/ 3643327 w 16935644"/>
              <a:gd name="connsiteY711" fmla="*/ 3480964 h 5516840"/>
              <a:gd name="connsiteX712" fmla="*/ 2619180 w 16935644"/>
              <a:gd name="connsiteY712" fmla="*/ 3475598 h 5516840"/>
              <a:gd name="connsiteX713" fmla="*/ 2405881 w 16935644"/>
              <a:gd name="connsiteY713" fmla="*/ 3496296 h 5516840"/>
              <a:gd name="connsiteX714" fmla="*/ 2386277 w 16935644"/>
              <a:gd name="connsiteY714" fmla="*/ 3479942 h 5516840"/>
              <a:gd name="connsiteX715" fmla="*/ 2362751 w 16935644"/>
              <a:gd name="connsiteY715" fmla="*/ 3494763 h 5516840"/>
              <a:gd name="connsiteX716" fmla="*/ 2622317 w 16935644"/>
              <a:gd name="connsiteY716" fmla="*/ 3485308 h 5516840"/>
              <a:gd name="connsiteX717" fmla="*/ 2619180 w 16935644"/>
              <a:gd name="connsiteY717" fmla="*/ 3475598 h 5516840"/>
              <a:gd name="connsiteX718" fmla="*/ 2354125 w 16935644"/>
              <a:gd name="connsiteY718" fmla="*/ 3474064 h 5516840"/>
              <a:gd name="connsiteX719" fmla="*/ 2322758 w 16935644"/>
              <a:gd name="connsiteY719" fmla="*/ 3479942 h 5516840"/>
              <a:gd name="connsiteX720" fmla="*/ 2312563 w 16935644"/>
              <a:gd name="connsiteY720" fmla="*/ 3494763 h 5516840"/>
              <a:gd name="connsiteX721" fmla="*/ 2354125 w 16935644"/>
              <a:gd name="connsiteY721" fmla="*/ 3474064 h 5516840"/>
              <a:gd name="connsiteX722" fmla="*/ 2177683 w 16935644"/>
              <a:gd name="connsiteY722" fmla="*/ 3473298 h 5516840"/>
              <a:gd name="connsiteX723" fmla="*/ 2176115 w 16935644"/>
              <a:gd name="connsiteY723" fmla="*/ 3474064 h 5516840"/>
              <a:gd name="connsiteX724" fmla="*/ 2180820 w 16935644"/>
              <a:gd name="connsiteY724" fmla="*/ 3474064 h 5516840"/>
              <a:gd name="connsiteX725" fmla="*/ 2177683 w 16935644"/>
              <a:gd name="connsiteY725" fmla="*/ 3473298 h 5516840"/>
              <a:gd name="connsiteX726" fmla="*/ 1856167 w 16935644"/>
              <a:gd name="connsiteY726" fmla="*/ 3465376 h 5516840"/>
              <a:gd name="connsiteX727" fmla="*/ 1823232 w 16935644"/>
              <a:gd name="connsiteY727" fmla="*/ 3491952 h 5516840"/>
              <a:gd name="connsiteX728" fmla="*/ 1882830 w 16935644"/>
              <a:gd name="connsiteY728" fmla="*/ 3502174 h 5516840"/>
              <a:gd name="connsiteX729" fmla="*/ 1874988 w 16935644"/>
              <a:gd name="connsiteY729" fmla="*/ 3511118 h 5516840"/>
              <a:gd name="connsiteX730" fmla="*/ 1913413 w 16935644"/>
              <a:gd name="connsiteY730" fmla="*/ 3505751 h 5516840"/>
              <a:gd name="connsiteX731" fmla="*/ 1856167 w 16935644"/>
              <a:gd name="connsiteY731" fmla="*/ 3465376 h 5516840"/>
              <a:gd name="connsiteX732" fmla="*/ 1336252 w 16935644"/>
              <a:gd name="connsiteY732" fmla="*/ 3461032 h 5516840"/>
              <a:gd name="connsiteX733" fmla="*/ 1326842 w 16935644"/>
              <a:gd name="connsiteY733" fmla="*/ 3472020 h 5516840"/>
              <a:gd name="connsiteX734" fmla="*/ 1259402 w 16935644"/>
              <a:gd name="connsiteY734" fmla="*/ 3502174 h 5516840"/>
              <a:gd name="connsiteX735" fmla="*/ 1335468 w 16935644"/>
              <a:gd name="connsiteY735" fmla="*/ 3502174 h 5516840"/>
              <a:gd name="connsiteX736" fmla="*/ 1336252 w 16935644"/>
              <a:gd name="connsiteY736" fmla="*/ 3461032 h 5516840"/>
              <a:gd name="connsiteX737" fmla="*/ 3490410 w 16935644"/>
              <a:gd name="connsiteY737" fmla="*/ 3457710 h 5516840"/>
              <a:gd name="connsiteX738" fmla="*/ 3462964 w 16935644"/>
              <a:gd name="connsiteY738" fmla="*/ 3491952 h 5516840"/>
              <a:gd name="connsiteX739" fmla="*/ 3489626 w 16935644"/>
              <a:gd name="connsiteY739" fmla="*/ 3491952 h 5516840"/>
              <a:gd name="connsiteX740" fmla="*/ 3490410 w 16935644"/>
              <a:gd name="connsiteY740" fmla="*/ 3457710 h 5516840"/>
              <a:gd name="connsiteX741" fmla="*/ 3589217 w 16935644"/>
              <a:gd name="connsiteY741" fmla="*/ 3452599 h 5516840"/>
              <a:gd name="connsiteX742" fmla="*/ 3515504 w 16935644"/>
              <a:gd name="connsiteY742" fmla="*/ 3486075 h 5516840"/>
              <a:gd name="connsiteX743" fmla="*/ 3531972 w 16935644"/>
              <a:gd name="connsiteY743" fmla="*/ 3482497 h 5516840"/>
              <a:gd name="connsiteX744" fmla="*/ 3541382 w 16935644"/>
              <a:gd name="connsiteY744" fmla="*/ 3502174 h 5516840"/>
              <a:gd name="connsiteX745" fmla="*/ 3536677 w 16935644"/>
              <a:gd name="connsiteY745" fmla="*/ 3509073 h 5516840"/>
              <a:gd name="connsiteX746" fmla="*/ 3571965 w 16935644"/>
              <a:gd name="connsiteY746" fmla="*/ 3504985 h 5516840"/>
              <a:gd name="connsiteX747" fmla="*/ 3589217 w 16935644"/>
              <a:gd name="connsiteY747" fmla="*/ 3452599 h 5516840"/>
              <a:gd name="connsiteX748" fmla="*/ 3460611 w 16935644"/>
              <a:gd name="connsiteY748" fmla="*/ 3451833 h 5516840"/>
              <a:gd name="connsiteX749" fmla="*/ 3382977 w 16935644"/>
              <a:gd name="connsiteY749" fmla="*/ 3501407 h 5516840"/>
              <a:gd name="connsiteX750" fmla="*/ 3346120 w 16935644"/>
              <a:gd name="connsiteY750" fmla="*/ 3505751 h 5516840"/>
              <a:gd name="connsiteX751" fmla="*/ 3356315 w 16935644"/>
              <a:gd name="connsiteY751" fmla="*/ 3511884 h 5516840"/>
              <a:gd name="connsiteX752" fmla="*/ 3356315 w 16935644"/>
              <a:gd name="connsiteY752" fmla="*/ 3516995 h 5516840"/>
              <a:gd name="connsiteX753" fmla="*/ 3402581 w 16935644"/>
              <a:gd name="connsiteY753" fmla="*/ 3516228 h 5516840"/>
              <a:gd name="connsiteX754" fmla="*/ 3408071 w 16935644"/>
              <a:gd name="connsiteY754" fmla="*/ 3509073 h 5516840"/>
              <a:gd name="connsiteX755" fmla="*/ 3397092 w 16935644"/>
              <a:gd name="connsiteY755" fmla="*/ 3509073 h 5516840"/>
              <a:gd name="connsiteX756" fmla="*/ 3415129 w 16935644"/>
              <a:gd name="connsiteY756" fmla="*/ 3497830 h 5516840"/>
              <a:gd name="connsiteX757" fmla="*/ 3423755 w 16935644"/>
              <a:gd name="connsiteY757" fmla="*/ 3482497 h 5516840"/>
              <a:gd name="connsiteX758" fmla="*/ 3445712 w 16935644"/>
              <a:gd name="connsiteY758" fmla="*/ 3487608 h 5516840"/>
              <a:gd name="connsiteX759" fmla="*/ 3460611 w 16935644"/>
              <a:gd name="connsiteY759" fmla="*/ 3451833 h 5516840"/>
              <a:gd name="connsiteX760" fmla="*/ 2884235 w 16935644"/>
              <a:gd name="connsiteY760" fmla="*/ 3447488 h 5516840"/>
              <a:gd name="connsiteX761" fmla="*/ 2862277 w 16935644"/>
              <a:gd name="connsiteY761" fmla="*/ 3452599 h 5516840"/>
              <a:gd name="connsiteX762" fmla="*/ 2877177 w 16935644"/>
              <a:gd name="connsiteY762" fmla="*/ 3468187 h 5516840"/>
              <a:gd name="connsiteX763" fmla="*/ 2886587 w 16935644"/>
              <a:gd name="connsiteY763" fmla="*/ 3467420 h 5516840"/>
              <a:gd name="connsiteX764" fmla="*/ 2884235 w 16935644"/>
              <a:gd name="connsiteY764" fmla="*/ 3447488 h 5516840"/>
              <a:gd name="connsiteX765" fmla="*/ 1962033 w 16935644"/>
              <a:gd name="connsiteY765" fmla="*/ 3445444 h 5516840"/>
              <a:gd name="connsiteX766" fmla="*/ 1949485 w 16935644"/>
              <a:gd name="connsiteY766" fmla="*/ 3482497 h 5516840"/>
              <a:gd name="connsiteX767" fmla="*/ 1931449 w 16935644"/>
              <a:gd name="connsiteY767" fmla="*/ 3455155 h 5516840"/>
              <a:gd name="connsiteX768" fmla="*/ 1940859 w 16935644"/>
              <a:gd name="connsiteY768" fmla="*/ 3491952 h 5516840"/>
              <a:gd name="connsiteX769" fmla="*/ 1973795 w 16935644"/>
              <a:gd name="connsiteY769" fmla="*/ 3497063 h 5516840"/>
              <a:gd name="connsiteX770" fmla="*/ 1982421 w 16935644"/>
              <a:gd name="connsiteY770" fmla="*/ 3496296 h 5516840"/>
              <a:gd name="connsiteX771" fmla="*/ 1984774 w 16935644"/>
              <a:gd name="connsiteY771" fmla="*/ 3491952 h 5516840"/>
              <a:gd name="connsiteX772" fmla="*/ 1976148 w 16935644"/>
              <a:gd name="connsiteY772" fmla="*/ 3482497 h 5516840"/>
              <a:gd name="connsiteX773" fmla="*/ 1984774 w 16935644"/>
              <a:gd name="connsiteY773" fmla="*/ 3445444 h 5516840"/>
              <a:gd name="connsiteX774" fmla="*/ 1962033 w 16935644"/>
              <a:gd name="connsiteY774" fmla="*/ 3445444 h 5516840"/>
              <a:gd name="connsiteX775" fmla="*/ 3322595 w 16935644"/>
              <a:gd name="connsiteY775" fmla="*/ 3443144 h 5516840"/>
              <a:gd name="connsiteX776" fmla="*/ 3328868 w 16935644"/>
              <a:gd name="connsiteY776" fmla="*/ 3482497 h 5516840"/>
              <a:gd name="connsiteX777" fmla="*/ 3292795 w 16935644"/>
              <a:gd name="connsiteY777" fmla="*/ 3477386 h 5516840"/>
              <a:gd name="connsiteX778" fmla="*/ 3302990 w 16935644"/>
              <a:gd name="connsiteY778" fmla="*/ 3493997 h 5516840"/>
              <a:gd name="connsiteX779" fmla="*/ 3301421 w 16935644"/>
              <a:gd name="connsiteY779" fmla="*/ 3495530 h 5516840"/>
              <a:gd name="connsiteX780" fmla="*/ 3339847 w 16935644"/>
              <a:gd name="connsiteY780" fmla="*/ 3501407 h 5516840"/>
              <a:gd name="connsiteX781" fmla="*/ 3322595 w 16935644"/>
              <a:gd name="connsiteY781" fmla="*/ 3443144 h 5516840"/>
              <a:gd name="connsiteX782" fmla="*/ 1745597 w 16935644"/>
              <a:gd name="connsiteY782" fmla="*/ 3443144 h 5516840"/>
              <a:gd name="connsiteX783" fmla="*/ 1680510 w 16935644"/>
              <a:gd name="connsiteY783" fmla="*/ 3491952 h 5516840"/>
              <a:gd name="connsiteX784" fmla="*/ 1707172 w 16935644"/>
              <a:gd name="connsiteY784" fmla="*/ 3491952 h 5516840"/>
              <a:gd name="connsiteX785" fmla="*/ 1654632 w 16935644"/>
              <a:gd name="connsiteY785" fmla="*/ 3522106 h 5516840"/>
              <a:gd name="connsiteX786" fmla="*/ 1665610 w 16935644"/>
              <a:gd name="connsiteY786" fmla="*/ 3540760 h 5516840"/>
              <a:gd name="connsiteX787" fmla="*/ 1747166 w 16935644"/>
              <a:gd name="connsiteY787" fmla="*/ 3529772 h 5516840"/>
              <a:gd name="connsiteX788" fmla="*/ 1721287 w 16935644"/>
              <a:gd name="connsiteY788" fmla="*/ 3472020 h 5516840"/>
              <a:gd name="connsiteX789" fmla="*/ 1715798 w 16935644"/>
              <a:gd name="connsiteY789" fmla="*/ 3472020 h 5516840"/>
              <a:gd name="connsiteX790" fmla="*/ 1765202 w 16935644"/>
              <a:gd name="connsiteY790" fmla="*/ 3463076 h 5516840"/>
              <a:gd name="connsiteX791" fmla="*/ 1745597 w 16935644"/>
              <a:gd name="connsiteY791" fmla="*/ 3443144 h 5516840"/>
              <a:gd name="connsiteX792" fmla="*/ 307009 w 16935644"/>
              <a:gd name="connsiteY792" fmla="*/ 3443112 h 5516840"/>
              <a:gd name="connsiteX793" fmla="*/ 312890 w 16935644"/>
              <a:gd name="connsiteY793" fmla="*/ 3443144 h 5516840"/>
              <a:gd name="connsiteX794" fmla="*/ 351315 w 16935644"/>
              <a:gd name="connsiteY794" fmla="*/ 3479175 h 5516840"/>
              <a:gd name="connsiteX795" fmla="*/ 341905 w 16935644"/>
              <a:gd name="connsiteY795" fmla="*/ 3508307 h 5516840"/>
              <a:gd name="connsiteX796" fmla="*/ 233687 w 16935644"/>
              <a:gd name="connsiteY796" fmla="*/ 3479175 h 5516840"/>
              <a:gd name="connsiteX797" fmla="*/ 291717 w 16935644"/>
              <a:gd name="connsiteY797" fmla="*/ 3488886 h 5516840"/>
              <a:gd name="connsiteX798" fmla="*/ 301127 w 16935644"/>
              <a:gd name="connsiteY798" fmla="*/ 3449788 h 5516840"/>
              <a:gd name="connsiteX799" fmla="*/ 307009 w 16935644"/>
              <a:gd name="connsiteY799" fmla="*/ 3443112 h 5516840"/>
              <a:gd name="connsiteX800" fmla="*/ 3689593 w 16935644"/>
              <a:gd name="connsiteY800" fmla="*/ 3438800 h 5516840"/>
              <a:gd name="connsiteX801" fmla="*/ 3658226 w 16935644"/>
              <a:gd name="connsiteY801" fmla="*/ 3479175 h 5516840"/>
              <a:gd name="connsiteX802" fmla="*/ 3700572 w 16935644"/>
              <a:gd name="connsiteY802" fmla="*/ 3482497 h 5516840"/>
              <a:gd name="connsiteX803" fmla="*/ 3690377 w 16935644"/>
              <a:gd name="connsiteY803" fmla="*/ 3490419 h 5516840"/>
              <a:gd name="connsiteX804" fmla="*/ 3707630 w 16935644"/>
              <a:gd name="connsiteY804" fmla="*/ 3487608 h 5516840"/>
              <a:gd name="connsiteX805" fmla="*/ 3701356 w 16935644"/>
              <a:gd name="connsiteY805" fmla="*/ 3452599 h 5516840"/>
              <a:gd name="connsiteX806" fmla="*/ 3708414 w 16935644"/>
              <a:gd name="connsiteY806" fmla="*/ 3451833 h 5516840"/>
              <a:gd name="connsiteX807" fmla="*/ 3702140 w 16935644"/>
              <a:gd name="connsiteY807" fmla="*/ 3444678 h 5516840"/>
              <a:gd name="connsiteX808" fmla="*/ 3689593 w 16935644"/>
              <a:gd name="connsiteY808" fmla="*/ 3438800 h 5516840"/>
              <a:gd name="connsiteX809" fmla="*/ 2903055 w 16935644"/>
              <a:gd name="connsiteY809" fmla="*/ 3438034 h 5516840"/>
              <a:gd name="connsiteX810" fmla="*/ 2893645 w 16935644"/>
              <a:gd name="connsiteY810" fmla="*/ 3466143 h 5516840"/>
              <a:gd name="connsiteX811" fmla="*/ 2906192 w 16935644"/>
              <a:gd name="connsiteY811" fmla="*/ 3465376 h 5516840"/>
              <a:gd name="connsiteX812" fmla="*/ 2941480 w 16935644"/>
              <a:gd name="connsiteY812" fmla="*/ 3474064 h 5516840"/>
              <a:gd name="connsiteX813" fmla="*/ 2930502 w 16935644"/>
              <a:gd name="connsiteY813" fmla="*/ 3447488 h 5516840"/>
              <a:gd name="connsiteX814" fmla="*/ 2909329 w 16935644"/>
              <a:gd name="connsiteY814" fmla="*/ 3457710 h 5516840"/>
              <a:gd name="connsiteX815" fmla="*/ 2903055 w 16935644"/>
              <a:gd name="connsiteY815" fmla="*/ 3438034 h 5516840"/>
              <a:gd name="connsiteX816" fmla="*/ 4016599 w 16935644"/>
              <a:gd name="connsiteY816" fmla="*/ 3435478 h 5516840"/>
              <a:gd name="connsiteX817" fmla="*/ 3987584 w 16935644"/>
              <a:gd name="connsiteY817" fmla="*/ 3448255 h 5516840"/>
              <a:gd name="connsiteX818" fmla="*/ 4018951 w 16935644"/>
              <a:gd name="connsiteY818" fmla="*/ 3454132 h 5516840"/>
              <a:gd name="connsiteX819" fmla="*/ 4035419 w 16935644"/>
              <a:gd name="connsiteY819" fmla="*/ 3445444 h 5516840"/>
              <a:gd name="connsiteX820" fmla="*/ 4034635 w 16935644"/>
              <a:gd name="connsiteY820" fmla="*/ 3436500 h 5516840"/>
              <a:gd name="connsiteX821" fmla="*/ 4016599 w 16935644"/>
              <a:gd name="connsiteY821" fmla="*/ 3435478 h 5516840"/>
              <a:gd name="connsiteX822" fmla="*/ 3641758 w 16935644"/>
              <a:gd name="connsiteY822" fmla="*/ 3430367 h 5516840"/>
              <a:gd name="connsiteX823" fmla="*/ 3634701 w 16935644"/>
              <a:gd name="connsiteY823" fmla="*/ 3432923 h 5516840"/>
              <a:gd name="connsiteX824" fmla="*/ 3651953 w 16935644"/>
              <a:gd name="connsiteY824" fmla="*/ 3443144 h 5516840"/>
              <a:gd name="connsiteX825" fmla="*/ 3638621 w 16935644"/>
              <a:gd name="connsiteY825" fmla="*/ 3458732 h 5516840"/>
              <a:gd name="connsiteX826" fmla="*/ 3640974 w 16935644"/>
              <a:gd name="connsiteY826" fmla="*/ 3464610 h 5516840"/>
              <a:gd name="connsiteX827" fmla="*/ 3610391 w 16935644"/>
              <a:gd name="connsiteY827" fmla="*/ 3496296 h 5516840"/>
              <a:gd name="connsiteX828" fmla="*/ 3659794 w 16935644"/>
              <a:gd name="connsiteY828" fmla="*/ 3441611 h 5516840"/>
              <a:gd name="connsiteX829" fmla="*/ 3641758 w 16935644"/>
              <a:gd name="connsiteY829" fmla="*/ 3430367 h 5516840"/>
              <a:gd name="connsiteX830" fmla="*/ 3394739 w 16935644"/>
              <a:gd name="connsiteY830" fmla="*/ 3426790 h 5516840"/>
              <a:gd name="connsiteX831" fmla="*/ 3371214 w 16935644"/>
              <a:gd name="connsiteY831" fmla="*/ 3431901 h 5516840"/>
              <a:gd name="connsiteX832" fmla="*/ 3346904 w 16935644"/>
              <a:gd name="connsiteY832" fmla="*/ 3459499 h 5516840"/>
              <a:gd name="connsiteX833" fmla="*/ 3394739 w 16935644"/>
              <a:gd name="connsiteY833" fmla="*/ 3426790 h 5516840"/>
              <a:gd name="connsiteX834" fmla="*/ 1900082 w 16935644"/>
              <a:gd name="connsiteY834" fmla="*/ 3426023 h 5516840"/>
              <a:gd name="connsiteX835" fmla="*/ 1873419 w 16935644"/>
              <a:gd name="connsiteY835" fmla="*/ 3465376 h 5516840"/>
              <a:gd name="connsiteX836" fmla="*/ 1908708 w 16935644"/>
              <a:gd name="connsiteY836" fmla="*/ 3455155 h 5516840"/>
              <a:gd name="connsiteX837" fmla="*/ 1908708 w 16935644"/>
              <a:gd name="connsiteY837" fmla="*/ 3445444 h 5516840"/>
              <a:gd name="connsiteX838" fmla="*/ 1900082 w 16935644"/>
              <a:gd name="connsiteY838" fmla="*/ 3426023 h 5516840"/>
              <a:gd name="connsiteX839" fmla="*/ 3911518 w 16935644"/>
              <a:gd name="connsiteY839" fmla="*/ 3420912 h 5516840"/>
              <a:gd name="connsiteX840" fmla="*/ 3908381 w 16935644"/>
              <a:gd name="connsiteY840" fmla="*/ 3421679 h 5516840"/>
              <a:gd name="connsiteX841" fmla="*/ 3914655 w 16935644"/>
              <a:gd name="connsiteY841" fmla="*/ 3422446 h 5516840"/>
              <a:gd name="connsiteX842" fmla="*/ 3911518 w 16935644"/>
              <a:gd name="connsiteY842" fmla="*/ 3420912 h 5516840"/>
              <a:gd name="connsiteX843" fmla="*/ 1418592 w 16935644"/>
              <a:gd name="connsiteY843" fmla="*/ 3420912 h 5516840"/>
              <a:gd name="connsiteX844" fmla="*/ 1404477 w 16935644"/>
              <a:gd name="connsiteY844" fmla="*/ 3438034 h 5516840"/>
              <a:gd name="connsiteX845" fmla="*/ 1411534 w 16935644"/>
              <a:gd name="connsiteY845" fmla="*/ 3443144 h 5516840"/>
              <a:gd name="connsiteX846" fmla="*/ 1352720 w 16935644"/>
              <a:gd name="connsiteY846" fmla="*/ 3491952 h 5516840"/>
              <a:gd name="connsiteX847" fmla="*/ 1377030 w 16935644"/>
              <a:gd name="connsiteY847" fmla="*/ 3511884 h 5516840"/>
              <a:gd name="connsiteX848" fmla="*/ 1428786 w 16935644"/>
              <a:gd name="connsiteY848" fmla="*/ 3491952 h 5516840"/>
              <a:gd name="connsiteX849" fmla="*/ 1402908 w 16935644"/>
              <a:gd name="connsiteY849" fmla="*/ 3472020 h 5516840"/>
              <a:gd name="connsiteX850" fmla="*/ 1478974 w 16935644"/>
              <a:gd name="connsiteY850" fmla="*/ 3463076 h 5516840"/>
              <a:gd name="connsiteX851" fmla="*/ 1437412 w 16935644"/>
              <a:gd name="connsiteY851" fmla="*/ 3491952 h 5516840"/>
              <a:gd name="connsiteX852" fmla="*/ 1586407 w 16935644"/>
              <a:gd name="connsiteY852" fmla="*/ 3491952 h 5516840"/>
              <a:gd name="connsiteX853" fmla="*/ 1579350 w 16935644"/>
              <a:gd name="connsiteY853" fmla="*/ 3455155 h 5516840"/>
              <a:gd name="connsiteX854" fmla="*/ 1573861 w 16935644"/>
              <a:gd name="connsiteY854" fmla="*/ 3454132 h 5516840"/>
              <a:gd name="connsiteX855" fmla="*/ 1580918 w 16935644"/>
              <a:gd name="connsiteY855" fmla="*/ 3444678 h 5516840"/>
              <a:gd name="connsiteX856" fmla="*/ 1580918 w 16935644"/>
              <a:gd name="connsiteY856" fmla="*/ 3443144 h 5516840"/>
              <a:gd name="connsiteX857" fmla="*/ 1545630 w 16935644"/>
              <a:gd name="connsiteY857" fmla="*/ 3426023 h 5516840"/>
              <a:gd name="connsiteX858" fmla="*/ 1471916 w 16935644"/>
              <a:gd name="connsiteY858" fmla="*/ 3436500 h 5516840"/>
              <a:gd name="connsiteX859" fmla="*/ 1475837 w 16935644"/>
              <a:gd name="connsiteY859" fmla="*/ 3440844 h 5516840"/>
              <a:gd name="connsiteX860" fmla="*/ 1458585 w 16935644"/>
              <a:gd name="connsiteY860" fmla="*/ 3421679 h 5516840"/>
              <a:gd name="connsiteX861" fmla="*/ 1457801 w 16935644"/>
              <a:gd name="connsiteY861" fmla="*/ 3420912 h 5516840"/>
              <a:gd name="connsiteX862" fmla="*/ 3295932 w 16935644"/>
              <a:gd name="connsiteY862" fmla="*/ 3407880 h 5516840"/>
              <a:gd name="connsiteX863" fmla="*/ 3225355 w 16935644"/>
              <a:gd name="connsiteY863" fmla="*/ 3442378 h 5516840"/>
              <a:gd name="connsiteX864" fmla="*/ 3171247 w 16935644"/>
              <a:gd name="connsiteY864" fmla="*/ 3418868 h 5516840"/>
              <a:gd name="connsiteX865" fmla="*/ 3151642 w 16935644"/>
              <a:gd name="connsiteY865" fmla="*/ 3455921 h 5516840"/>
              <a:gd name="connsiteX866" fmla="*/ 3027741 w 16935644"/>
              <a:gd name="connsiteY866" fmla="*/ 3460265 h 5516840"/>
              <a:gd name="connsiteX867" fmla="*/ 2942265 w 16935644"/>
              <a:gd name="connsiteY867" fmla="*/ 3442378 h 5516840"/>
              <a:gd name="connsiteX868" fmla="*/ 2946969 w 16935644"/>
              <a:gd name="connsiteY868" fmla="*/ 3475598 h 5516840"/>
              <a:gd name="connsiteX869" fmla="*/ 2994021 w 16935644"/>
              <a:gd name="connsiteY869" fmla="*/ 3494763 h 5516840"/>
              <a:gd name="connsiteX870" fmla="*/ 2967359 w 16935644"/>
              <a:gd name="connsiteY870" fmla="*/ 3494763 h 5516840"/>
              <a:gd name="connsiteX871" fmla="*/ 2983826 w 16935644"/>
              <a:gd name="connsiteY871" fmla="*/ 3522872 h 5516840"/>
              <a:gd name="connsiteX872" fmla="*/ 3103807 w 16935644"/>
              <a:gd name="connsiteY872" fmla="*/ 3521339 h 5516840"/>
              <a:gd name="connsiteX873" fmla="*/ 3102238 w 16935644"/>
              <a:gd name="connsiteY873" fmla="*/ 3514184 h 5516840"/>
              <a:gd name="connsiteX874" fmla="*/ 3164973 w 16935644"/>
              <a:gd name="connsiteY874" fmla="*/ 3520573 h 5516840"/>
              <a:gd name="connsiteX875" fmla="*/ 3212024 w 16935644"/>
              <a:gd name="connsiteY875" fmla="*/ 3519295 h 5516840"/>
              <a:gd name="connsiteX876" fmla="*/ 3195557 w 16935644"/>
              <a:gd name="connsiteY876" fmla="*/ 3502174 h 5516840"/>
              <a:gd name="connsiteX877" fmla="*/ 3253586 w 16935644"/>
              <a:gd name="connsiteY877" fmla="*/ 3472020 h 5516840"/>
              <a:gd name="connsiteX878" fmla="*/ 3286522 w 16935644"/>
              <a:gd name="connsiteY878" fmla="*/ 3493997 h 5516840"/>
              <a:gd name="connsiteX879" fmla="*/ 3304558 w 16935644"/>
              <a:gd name="connsiteY879" fmla="*/ 3455921 h 5516840"/>
              <a:gd name="connsiteX880" fmla="*/ 3295932 w 16935644"/>
              <a:gd name="connsiteY880" fmla="*/ 3407880 h 5516840"/>
              <a:gd name="connsiteX881" fmla="*/ 1823232 w 16935644"/>
              <a:gd name="connsiteY881" fmla="*/ 3406347 h 5516840"/>
              <a:gd name="connsiteX882" fmla="*/ 1773828 w 16935644"/>
              <a:gd name="connsiteY882" fmla="*/ 3463076 h 5516840"/>
              <a:gd name="connsiteX883" fmla="*/ 1849894 w 16935644"/>
              <a:gd name="connsiteY883" fmla="*/ 3435478 h 5516840"/>
              <a:gd name="connsiteX884" fmla="*/ 1823232 w 16935644"/>
              <a:gd name="connsiteY884" fmla="*/ 3406347 h 5516840"/>
              <a:gd name="connsiteX885" fmla="*/ 3596275 w 16935644"/>
              <a:gd name="connsiteY885" fmla="*/ 3400980 h 5516840"/>
              <a:gd name="connsiteX886" fmla="*/ 3544519 w 16935644"/>
              <a:gd name="connsiteY886" fmla="*/ 3438800 h 5516840"/>
              <a:gd name="connsiteX887" fmla="*/ 3604117 w 16935644"/>
              <a:gd name="connsiteY887" fmla="*/ 3449788 h 5516840"/>
              <a:gd name="connsiteX888" fmla="*/ 3614311 w 16935644"/>
              <a:gd name="connsiteY888" fmla="*/ 3438034 h 5516840"/>
              <a:gd name="connsiteX889" fmla="*/ 3617448 w 16935644"/>
              <a:gd name="connsiteY889" fmla="*/ 3438800 h 5516840"/>
              <a:gd name="connsiteX890" fmla="*/ 3606470 w 16935644"/>
              <a:gd name="connsiteY890" fmla="*/ 3423979 h 5516840"/>
              <a:gd name="connsiteX891" fmla="*/ 3596275 w 16935644"/>
              <a:gd name="connsiteY891" fmla="*/ 3400980 h 5516840"/>
              <a:gd name="connsiteX892" fmla="*/ 461101 w 16935644"/>
              <a:gd name="connsiteY892" fmla="*/ 3393059 h 5516840"/>
              <a:gd name="connsiteX893" fmla="*/ 475217 w 16935644"/>
              <a:gd name="connsiteY893" fmla="*/ 3401747 h 5516840"/>
              <a:gd name="connsiteX894" fmla="*/ 446986 w 16935644"/>
              <a:gd name="connsiteY894" fmla="*/ 3435478 h 5516840"/>
              <a:gd name="connsiteX895" fmla="*/ 414834 w 16935644"/>
              <a:gd name="connsiteY895" fmla="*/ 3412991 h 5516840"/>
              <a:gd name="connsiteX896" fmla="*/ 443849 w 16935644"/>
              <a:gd name="connsiteY896" fmla="*/ 3394336 h 5516840"/>
              <a:gd name="connsiteX897" fmla="*/ 461101 w 16935644"/>
              <a:gd name="connsiteY897" fmla="*/ 3393059 h 5516840"/>
              <a:gd name="connsiteX898" fmla="*/ 3542167 w 16935644"/>
              <a:gd name="connsiteY898" fmla="*/ 3388459 h 5516840"/>
              <a:gd name="connsiteX899" fmla="*/ 3508447 w 16935644"/>
              <a:gd name="connsiteY899" fmla="*/ 3389992 h 5516840"/>
              <a:gd name="connsiteX900" fmla="*/ 3525699 w 16935644"/>
              <a:gd name="connsiteY900" fmla="*/ 3412224 h 5516840"/>
              <a:gd name="connsiteX901" fmla="*/ 3542167 w 16935644"/>
              <a:gd name="connsiteY901" fmla="*/ 3388459 h 5516840"/>
              <a:gd name="connsiteX902" fmla="*/ 345042 w 16935644"/>
              <a:gd name="connsiteY902" fmla="*/ 3387181 h 5516840"/>
              <a:gd name="connsiteX903" fmla="*/ 359157 w 16935644"/>
              <a:gd name="connsiteY903" fmla="*/ 3395103 h 5516840"/>
              <a:gd name="connsiteX904" fmla="*/ 349747 w 16935644"/>
              <a:gd name="connsiteY904" fmla="*/ 3404558 h 5516840"/>
              <a:gd name="connsiteX905" fmla="*/ 387388 w 16935644"/>
              <a:gd name="connsiteY905" fmla="*/ 3413757 h 5516840"/>
              <a:gd name="connsiteX906" fmla="*/ 393661 w 16935644"/>
              <a:gd name="connsiteY906" fmla="*/ 3450555 h 5516840"/>
              <a:gd name="connsiteX907" fmla="*/ 330926 w 16935644"/>
              <a:gd name="connsiteY907" fmla="*/ 3443911 h 5516840"/>
              <a:gd name="connsiteX908" fmla="*/ 305832 w 16935644"/>
              <a:gd name="connsiteY908" fmla="*/ 3404558 h 5516840"/>
              <a:gd name="connsiteX909" fmla="*/ 330926 w 16935644"/>
              <a:gd name="connsiteY909" fmla="*/ 3395103 h 5516840"/>
              <a:gd name="connsiteX910" fmla="*/ 345042 w 16935644"/>
              <a:gd name="connsiteY910" fmla="*/ 3387181 h 5516840"/>
              <a:gd name="connsiteX911" fmla="*/ 2069466 w 16935644"/>
              <a:gd name="connsiteY911" fmla="*/ 3386415 h 5516840"/>
              <a:gd name="connsiteX912" fmla="*/ 1976148 w 16935644"/>
              <a:gd name="connsiteY912" fmla="*/ 3415802 h 5516840"/>
              <a:gd name="connsiteX913" fmla="*/ 2069466 w 16935644"/>
              <a:gd name="connsiteY913" fmla="*/ 3386415 h 5516840"/>
              <a:gd name="connsiteX914" fmla="*/ 1445254 w 16935644"/>
              <a:gd name="connsiteY914" fmla="*/ 3383093 h 5516840"/>
              <a:gd name="connsiteX915" fmla="*/ 1456233 w 16935644"/>
              <a:gd name="connsiteY915" fmla="*/ 3405325 h 5516840"/>
              <a:gd name="connsiteX916" fmla="*/ 1461722 w 16935644"/>
              <a:gd name="connsiteY916" fmla="*/ 3386415 h 5516840"/>
              <a:gd name="connsiteX917" fmla="*/ 1445254 w 16935644"/>
              <a:gd name="connsiteY917" fmla="*/ 3383093 h 5516840"/>
              <a:gd name="connsiteX918" fmla="*/ 3648031 w 16935644"/>
              <a:gd name="connsiteY918" fmla="*/ 3382326 h 5516840"/>
              <a:gd name="connsiteX919" fmla="*/ 3595491 w 16935644"/>
              <a:gd name="connsiteY919" fmla="*/ 3385648 h 5516840"/>
              <a:gd name="connsiteX920" fmla="*/ 3604117 w 16935644"/>
              <a:gd name="connsiteY920" fmla="*/ 3400214 h 5516840"/>
              <a:gd name="connsiteX921" fmla="*/ 3648031 w 16935644"/>
              <a:gd name="connsiteY921" fmla="*/ 3382326 h 5516840"/>
              <a:gd name="connsiteX922" fmla="*/ 3986015 w 16935644"/>
              <a:gd name="connsiteY922" fmla="*/ 3378749 h 5516840"/>
              <a:gd name="connsiteX923" fmla="*/ 3971116 w 16935644"/>
              <a:gd name="connsiteY923" fmla="*/ 3391526 h 5516840"/>
              <a:gd name="connsiteX924" fmla="*/ 3964843 w 16935644"/>
              <a:gd name="connsiteY924" fmla="*/ 3393570 h 5516840"/>
              <a:gd name="connsiteX925" fmla="*/ 3935828 w 16935644"/>
              <a:gd name="connsiteY925" fmla="*/ 3395870 h 5516840"/>
              <a:gd name="connsiteX926" fmla="*/ 3929554 w 16935644"/>
              <a:gd name="connsiteY926" fmla="*/ 3426023 h 5516840"/>
              <a:gd name="connsiteX927" fmla="*/ 3931907 w 16935644"/>
              <a:gd name="connsiteY927" fmla="*/ 3426790 h 5516840"/>
              <a:gd name="connsiteX928" fmla="*/ 3964843 w 16935644"/>
              <a:gd name="connsiteY928" fmla="*/ 3435478 h 5516840"/>
              <a:gd name="connsiteX929" fmla="*/ 3991505 w 16935644"/>
              <a:gd name="connsiteY929" fmla="*/ 3430367 h 5516840"/>
              <a:gd name="connsiteX930" fmla="*/ 3977389 w 16935644"/>
              <a:gd name="connsiteY930" fmla="*/ 3430367 h 5516840"/>
              <a:gd name="connsiteX931" fmla="*/ 3991505 w 16935644"/>
              <a:gd name="connsiteY931" fmla="*/ 3416568 h 5516840"/>
              <a:gd name="connsiteX932" fmla="*/ 4011894 w 16935644"/>
              <a:gd name="connsiteY932" fmla="*/ 3389226 h 5516840"/>
              <a:gd name="connsiteX933" fmla="*/ 4015031 w 16935644"/>
              <a:gd name="connsiteY933" fmla="*/ 3386415 h 5516840"/>
              <a:gd name="connsiteX934" fmla="*/ 3986015 w 16935644"/>
              <a:gd name="connsiteY934" fmla="*/ 3378749 h 5516840"/>
              <a:gd name="connsiteX935" fmla="*/ 2961869 w 16935644"/>
              <a:gd name="connsiteY935" fmla="*/ 3378749 h 5516840"/>
              <a:gd name="connsiteX936" fmla="*/ 2967359 w 16935644"/>
              <a:gd name="connsiteY936" fmla="*/ 3382326 h 5516840"/>
              <a:gd name="connsiteX937" fmla="*/ 2974416 w 16935644"/>
              <a:gd name="connsiteY937" fmla="*/ 3380537 h 5516840"/>
              <a:gd name="connsiteX938" fmla="*/ 2961869 w 16935644"/>
              <a:gd name="connsiteY938" fmla="*/ 3378749 h 5516840"/>
              <a:gd name="connsiteX939" fmla="*/ 3971116 w 16935644"/>
              <a:gd name="connsiteY939" fmla="*/ 3376193 h 5516840"/>
              <a:gd name="connsiteX940" fmla="*/ 3971116 w 16935644"/>
              <a:gd name="connsiteY940" fmla="*/ 3378749 h 5516840"/>
              <a:gd name="connsiteX941" fmla="*/ 3975821 w 16935644"/>
              <a:gd name="connsiteY941" fmla="*/ 3376193 h 5516840"/>
              <a:gd name="connsiteX942" fmla="*/ 3971116 w 16935644"/>
              <a:gd name="connsiteY942" fmla="*/ 3376193 h 5516840"/>
              <a:gd name="connsiteX943" fmla="*/ 3944454 w 16935644"/>
              <a:gd name="connsiteY943" fmla="*/ 3376193 h 5516840"/>
              <a:gd name="connsiteX944" fmla="*/ 3944454 w 16935644"/>
              <a:gd name="connsiteY944" fmla="*/ 3378749 h 5516840"/>
              <a:gd name="connsiteX945" fmla="*/ 3953080 w 16935644"/>
              <a:gd name="connsiteY945" fmla="*/ 3378749 h 5516840"/>
              <a:gd name="connsiteX946" fmla="*/ 3944454 w 16935644"/>
              <a:gd name="connsiteY946" fmla="*/ 3376193 h 5516840"/>
              <a:gd name="connsiteX947" fmla="*/ 1393498 w 16935644"/>
              <a:gd name="connsiteY947" fmla="*/ 3376193 h 5516840"/>
              <a:gd name="connsiteX948" fmla="*/ 1384872 w 16935644"/>
              <a:gd name="connsiteY948" fmla="*/ 3401747 h 5516840"/>
              <a:gd name="connsiteX949" fmla="*/ 1443686 w 16935644"/>
              <a:gd name="connsiteY949" fmla="*/ 3383093 h 5516840"/>
              <a:gd name="connsiteX950" fmla="*/ 1420160 w 16935644"/>
              <a:gd name="connsiteY950" fmla="*/ 3376193 h 5516840"/>
              <a:gd name="connsiteX951" fmla="*/ 1393498 w 16935644"/>
              <a:gd name="connsiteY951" fmla="*/ 3376193 h 5516840"/>
              <a:gd name="connsiteX952" fmla="*/ 3066166 w 16935644"/>
              <a:gd name="connsiteY952" fmla="*/ 3375171 h 5516840"/>
              <a:gd name="connsiteX953" fmla="*/ 3027741 w 16935644"/>
              <a:gd name="connsiteY953" fmla="*/ 3385648 h 5516840"/>
              <a:gd name="connsiteX954" fmla="*/ 3075576 w 16935644"/>
              <a:gd name="connsiteY954" fmla="*/ 3401747 h 5516840"/>
              <a:gd name="connsiteX955" fmla="*/ 3066166 w 16935644"/>
              <a:gd name="connsiteY955" fmla="*/ 3375171 h 5516840"/>
              <a:gd name="connsiteX956" fmla="*/ 3888777 w 16935644"/>
              <a:gd name="connsiteY956" fmla="*/ 3370060 h 5516840"/>
              <a:gd name="connsiteX957" fmla="*/ 3880151 w 16935644"/>
              <a:gd name="connsiteY957" fmla="*/ 3389226 h 5516840"/>
              <a:gd name="connsiteX958" fmla="*/ 3811142 w 16935644"/>
              <a:gd name="connsiteY958" fmla="*/ 3412224 h 5516840"/>
              <a:gd name="connsiteX959" fmla="*/ 3811926 w 16935644"/>
              <a:gd name="connsiteY959" fmla="*/ 3418102 h 5516840"/>
              <a:gd name="connsiteX960" fmla="*/ 3723313 w 16935644"/>
              <a:gd name="connsiteY960" fmla="*/ 3450555 h 5516840"/>
              <a:gd name="connsiteX961" fmla="*/ 3858977 w 16935644"/>
              <a:gd name="connsiteY961" fmla="*/ 3435478 h 5516840"/>
              <a:gd name="connsiteX962" fmla="*/ 3896619 w 16935644"/>
              <a:gd name="connsiteY962" fmla="*/ 3422446 h 5516840"/>
              <a:gd name="connsiteX963" fmla="*/ 3924065 w 16935644"/>
              <a:gd name="connsiteY963" fmla="*/ 3393570 h 5516840"/>
              <a:gd name="connsiteX964" fmla="*/ 3877014 w 16935644"/>
              <a:gd name="connsiteY964" fmla="*/ 3400980 h 5516840"/>
              <a:gd name="connsiteX965" fmla="*/ 3880151 w 16935644"/>
              <a:gd name="connsiteY965" fmla="*/ 3389226 h 5516840"/>
              <a:gd name="connsiteX966" fmla="*/ 3932691 w 16935644"/>
              <a:gd name="connsiteY966" fmla="*/ 3381304 h 5516840"/>
              <a:gd name="connsiteX967" fmla="*/ 3930338 w 16935644"/>
              <a:gd name="connsiteY967" fmla="*/ 3370827 h 5516840"/>
              <a:gd name="connsiteX968" fmla="*/ 3888777 w 16935644"/>
              <a:gd name="connsiteY968" fmla="*/ 3370060 h 5516840"/>
              <a:gd name="connsiteX969" fmla="*/ 2607417 w 16935644"/>
              <a:gd name="connsiteY969" fmla="*/ 3369294 h 5516840"/>
              <a:gd name="connsiteX970" fmla="*/ 2684267 w 16935644"/>
              <a:gd name="connsiteY970" fmla="*/ 3398681 h 5516840"/>
              <a:gd name="connsiteX971" fmla="*/ 2674857 w 16935644"/>
              <a:gd name="connsiteY971" fmla="*/ 3438034 h 5516840"/>
              <a:gd name="connsiteX972" fmla="*/ 2715635 w 16935644"/>
              <a:gd name="connsiteY972" fmla="*/ 3428579 h 5516840"/>
              <a:gd name="connsiteX973" fmla="*/ 2720340 w 16935644"/>
              <a:gd name="connsiteY973" fmla="*/ 3413757 h 5516840"/>
              <a:gd name="connsiteX974" fmla="*/ 2718771 w 16935644"/>
              <a:gd name="connsiteY974" fmla="*/ 3411458 h 5516840"/>
              <a:gd name="connsiteX975" fmla="*/ 2721124 w 16935644"/>
              <a:gd name="connsiteY975" fmla="*/ 3412224 h 5516840"/>
              <a:gd name="connsiteX976" fmla="*/ 2724261 w 16935644"/>
              <a:gd name="connsiteY976" fmla="*/ 3398681 h 5516840"/>
              <a:gd name="connsiteX977" fmla="*/ 2607417 w 16935644"/>
              <a:gd name="connsiteY977" fmla="*/ 3369294 h 5516840"/>
              <a:gd name="connsiteX978" fmla="*/ 16685117 w 16935644"/>
              <a:gd name="connsiteY978" fmla="*/ 3364950 h 5516840"/>
              <a:gd name="connsiteX979" fmla="*/ 16740011 w 16935644"/>
              <a:gd name="connsiteY979" fmla="*/ 3366994 h 5516840"/>
              <a:gd name="connsiteX980" fmla="*/ 16706291 w 16935644"/>
              <a:gd name="connsiteY980" fmla="*/ 3392292 h 5516840"/>
              <a:gd name="connsiteX981" fmla="*/ 16685117 w 16935644"/>
              <a:gd name="connsiteY981" fmla="*/ 3364950 h 5516840"/>
              <a:gd name="connsiteX982" fmla="*/ 16679629 w 16935644"/>
              <a:gd name="connsiteY982" fmla="*/ 3364950 h 5516840"/>
              <a:gd name="connsiteX983" fmla="*/ 16671001 w 16935644"/>
              <a:gd name="connsiteY983" fmla="*/ 3397403 h 5516840"/>
              <a:gd name="connsiteX984" fmla="*/ 16606699 w 16935644"/>
              <a:gd name="connsiteY984" fmla="*/ 3387181 h 5516840"/>
              <a:gd name="connsiteX985" fmla="*/ 16679629 w 16935644"/>
              <a:gd name="connsiteY985" fmla="*/ 3364950 h 5516840"/>
              <a:gd name="connsiteX986" fmla="*/ 4033067 w 16935644"/>
              <a:gd name="connsiteY986" fmla="*/ 3362650 h 5516840"/>
              <a:gd name="connsiteX987" fmla="*/ 4027577 w 16935644"/>
              <a:gd name="connsiteY987" fmla="*/ 3364950 h 5516840"/>
              <a:gd name="connsiteX988" fmla="*/ 4037772 w 16935644"/>
              <a:gd name="connsiteY988" fmla="*/ 3381304 h 5516840"/>
              <a:gd name="connsiteX989" fmla="*/ 4039340 w 16935644"/>
              <a:gd name="connsiteY989" fmla="*/ 3381304 h 5516840"/>
              <a:gd name="connsiteX990" fmla="*/ 4033067 w 16935644"/>
              <a:gd name="connsiteY990" fmla="*/ 3362650 h 5516840"/>
              <a:gd name="connsiteX991" fmla="*/ 2909329 w 16935644"/>
              <a:gd name="connsiteY991" fmla="*/ 3359072 h 5516840"/>
              <a:gd name="connsiteX992" fmla="*/ 2885803 w 16935644"/>
              <a:gd name="connsiteY992" fmla="*/ 3366994 h 5516840"/>
              <a:gd name="connsiteX993" fmla="*/ 2885803 w 16935644"/>
              <a:gd name="connsiteY993" fmla="*/ 3376193 h 5516840"/>
              <a:gd name="connsiteX994" fmla="*/ 2871688 w 16935644"/>
              <a:gd name="connsiteY994" fmla="*/ 3369294 h 5516840"/>
              <a:gd name="connsiteX995" fmla="*/ 2845810 w 16935644"/>
              <a:gd name="connsiteY995" fmla="*/ 3389992 h 5516840"/>
              <a:gd name="connsiteX996" fmla="*/ 2868551 w 16935644"/>
              <a:gd name="connsiteY996" fmla="*/ 3377215 h 5516840"/>
              <a:gd name="connsiteX997" fmla="*/ 2870119 w 16935644"/>
              <a:gd name="connsiteY997" fmla="*/ 3395103 h 5516840"/>
              <a:gd name="connsiteX998" fmla="*/ 2882666 w 16935644"/>
              <a:gd name="connsiteY998" fmla="*/ 3394336 h 5516840"/>
              <a:gd name="connsiteX999" fmla="*/ 2908545 w 16935644"/>
              <a:gd name="connsiteY999" fmla="*/ 3394336 h 5516840"/>
              <a:gd name="connsiteX1000" fmla="*/ 2909680 w 16935644"/>
              <a:gd name="connsiteY1000" fmla="*/ 3395793 h 5516840"/>
              <a:gd name="connsiteX1001" fmla="*/ 2909329 w 16935644"/>
              <a:gd name="connsiteY1001" fmla="*/ 3395870 h 5516840"/>
              <a:gd name="connsiteX1002" fmla="*/ 2910113 w 16935644"/>
              <a:gd name="connsiteY1002" fmla="*/ 3396349 h 5516840"/>
              <a:gd name="connsiteX1003" fmla="*/ 2909680 w 16935644"/>
              <a:gd name="connsiteY1003" fmla="*/ 3395793 h 5516840"/>
              <a:gd name="connsiteX1004" fmla="*/ 2916386 w 16935644"/>
              <a:gd name="connsiteY1004" fmla="*/ 3394336 h 5516840"/>
              <a:gd name="connsiteX1005" fmla="*/ 2909329 w 16935644"/>
              <a:gd name="connsiteY1005" fmla="*/ 3359072 h 5516840"/>
              <a:gd name="connsiteX1006" fmla="*/ 4155400 w 16935644"/>
              <a:gd name="connsiteY1006" fmla="*/ 3353961 h 5516840"/>
              <a:gd name="connsiteX1007" fmla="*/ 4139716 w 16935644"/>
              <a:gd name="connsiteY1007" fmla="*/ 3359072 h 5516840"/>
              <a:gd name="connsiteX1008" fmla="*/ 4154615 w 16935644"/>
              <a:gd name="connsiteY1008" fmla="*/ 3376193 h 5516840"/>
              <a:gd name="connsiteX1009" fmla="*/ 4166378 w 16935644"/>
              <a:gd name="connsiteY1009" fmla="*/ 3376193 h 5516840"/>
              <a:gd name="connsiteX1010" fmla="*/ 4167163 w 16935644"/>
              <a:gd name="connsiteY1010" fmla="*/ 3367760 h 5516840"/>
              <a:gd name="connsiteX1011" fmla="*/ 4164026 w 16935644"/>
              <a:gd name="connsiteY1011" fmla="*/ 3364183 h 5516840"/>
              <a:gd name="connsiteX1012" fmla="*/ 4171083 w 16935644"/>
              <a:gd name="connsiteY1012" fmla="*/ 3359839 h 5516840"/>
              <a:gd name="connsiteX1013" fmla="*/ 4172652 w 16935644"/>
              <a:gd name="connsiteY1013" fmla="*/ 3356517 h 5516840"/>
              <a:gd name="connsiteX1014" fmla="*/ 4155400 w 16935644"/>
              <a:gd name="connsiteY1014" fmla="*/ 3353961 h 5516840"/>
              <a:gd name="connsiteX1015" fmla="*/ 155269 w 16935644"/>
              <a:gd name="connsiteY1015" fmla="*/ 3344251 h 5516840"/>
              <a:gd name="connsiteX1016" fmla="*/ 173305 w 16935644"/>
              <a:gd name="connsiteY1016" fmla="*/ 3393570 h 5516840"/>
              <a:gd name="connsiteX1017" fmla="*/ 147427 w 16935644"/>
              <a:gd name="connsiteY1017" fmla="*/ 3412991 h 5516840"/>
              <a:gd name="connsiteX1018" fmla="*/ 115275 w 16935644"/>
              <a:gd name="connsiteY1018" fmla="*/ 3373638 h 5516840"/>
              <a:gd name="connsiteX1019" fmla="*/ 155269 w 16935644"/>
              <a:gd name="connsiteY1019" fmla="*/ 3344251 h 5516840"/>
              <a:gd name="connsiteX1020" fmla="*/ 4356935 w 16935644"/>
              <a:gd name="connsiteY1020" fmla="*/ 3341951 h 5516840"/>
              <a:gd name="connsiteX1021" fmla="*/ 4344389 w 16935644"/>
              <a:gd name="connsiteY1021" fmla="*/ 3348595 h 5516840"/>
              <a:gd name="connsiteX1022" fmla="*/ 4343604 w 16935644"/>
              <a:gd name="connsiteY1022" fmla="*/ 3342718 h 5516840"/>
              <a:gd name="connsiteX1023" fmla="*/ 4332625 w 16935644"/>
              <a:gd name="connsiteY1023" fmla="*/ 3352173 h 5516840"/>
              <a:gd name="connsiteX1024" fmla="*/ 4364777 w 16935644"/>
              <a:gd name="connsiteY1024" fmla="*/ 3359839 h 5516840"/>
              <a:gd name="connsiteX1025" fmla="*/ 4394577 w 16935644"/>
              <a:gd name="connsiteY1025" fmla="*/ 3352173 h 5516840"/>
              <a:gd name="connsiteX1026" fmla="*/ 4356935 w 16935644"/>
              <a:gd name="connsiteY1026" fmla="*/ 3341951 h 5516840"/>
              <a:gd name="connsiteX1027" fmla="*/ 4255775 w 16935644"/>
              <a:gd name="connsiteY1027" fmla="*/ 3339140 h 5516840"/>
              <a:gd name="connsiteX1028" fmla="*/ 4241660 w 16935644"/>
              <a:gd name="connsiteY1028" fmla="*/ 3356517 h 5516840"/>
              <a:gd name="connsiteX1029" fmla="*/ 4279301 w 16935644"/>
              <a:gd name="connsiteY1029" fmla="*/ 3352173 h 5516840"/>
              <a:gd name="connsiteX1030" fmla="*/ 4281653 w 16935644"/>
              <a:gd name="connsiteY1030" fmla="*/ 3349362 h 5516840"/>
              <a:gd name="connsiteX1031" fmla="*/ 4248717 w 16935644"/>
              <a:gd name="connsiteY1031" fmla="*/ 3347062 h 5516840"/>
              <a:gd name="connsiteX1032" fmla="*/ 4261265 w 16935644"/>
              <a:gd name="connsiteY1032" fmla="*/ 3340418 h 5516840"/>
              <a:gd name="connsiteX1033" fmla="*/ 4255775 w 16935644"/>
              <a:gd name="connsiteY1033" fmla="*/ 3339140 h 5516840"/>
              <a:gd name="connsiteX1034" fmla="*/ 3631564 w 16935644"/>
              <a:gd name="connsiteY1034" fmla="*/ 3336840 h 5516840"/>
              <a:gd name="connsiteX1035" fmla="*/ 3608038 w 16935644"/>
              <a:gd name="connsiteY1035" fmla="*/ 3347062 h 5516840"/>
              <a:gd name="connsiteX1036" fmla="*/ 3628427 w 16935644"/>
              <a:gd name="connsiteY1036" fmla="*/ 3349362 h 5516840"/>
              <a:gd name="connsiteX1037" fmla="*/ 3646463 w 16935644"/>
              <a:gd name="connsiteY1037" fmla="*/ 3347828 h 5516840"/>
              <a:gd name="connsiteX1038" fmla="*/ 3631564 w 16935644"/>
              <a:gd name="connsiteY1038" fmla="*/ 3336840 h 5516840"/>
              <a:gd name="connsiteX1039" fmla="*/ 5266591 w 16935644"/>
              <a:gd name="connsiteY1039" fmla="*/ 3332496 h 5516840"/>
              <a:gd name="connsiteX1040" fmla="*/ 5256397 w 16935644"/>
              <a:gd name="connsiteY1040" fmla="*/ 3333263 h 5516840"/>
              <a:gd name="connsiteX1041" fmla="*/ 5267375 w 16935644"/>
              <a:gd name="connsiteY1041" fmla="*/ 3335307 h 5516840"/>
              <a:gd name="connsiteX1042" fmla="*/ 5266591 w 16935644"/>
              <a:gd name="connsiteY1042" fmla="*/ 3332496 h 5516840"/>
              <a:gd name="connsiteX1043" fmla="*/ 2715635 w 16935644"/>
              <a:gd name="connsiteY1043" fmla="*/ 3332496 h 5516840"/>
              <a:gd name="connsiteX1044" fmla="*/ 2666231 w 16935644"/>
              <a:gd name="connsiteY1044" fmla="*/ 3359072 h 5516840"/>
              <a:gd name="connsiteX1045" fmla="*/ 2724261 w 16935644"/>
              <a:gd name="connsiteY1045" fmla="*/ 3349362 h 5516840"/>
              <a:gd name="connsiteX1046" fmla="*/ 2715635 w 16935644"/>
              <a:gd name="connsiteY1046" fmla="*/ 3332496 h 5516840"/>
              <a:gd name="connsiteX1047" fmla="*/ 3028525 w 16935644"/>
              <a:gd name="connsiteY1047" fmla="*/ 3327130 h 5516840"/>
              <a:gd name="connsiteX1048" fmla="*/ 3034799 w 16935644"/>
              <a:gd name="connsiteY1048" fmla="*/ 3354728 h 5516840"/>
              <a:gd name="connsiteX1049" fmla="*/ 3052051 w 16935644"/>
              <a:gd name="connsiteY1049" fmla="*/ 3352173 h 5516840"/>
              <a:gd name="connsiteX1050" fmla="*/ 3037935 w 16935644"/>
              <a:gd name="connsiteY1050" fmla="*/ 3329941 h 5516840"/>
              <a:gd name="connsiteX1051" fmla="*/ 3028525 w 16935644"/>
              <a:gd name="connsiteY1051" fmla="*/ 3327130 h 5516840"/>
              <a:gd name="connsiteX1052" fmla="*/ 2794837 w 16935644"/>
              <a:gd name="connsiteY1052" fmla="*/ 3327130 h 5516840"/>
              <a:gd name="connsiteX1053" fmla="*/ 2783859 w 16935644"/>
              <a:gd name="connsiteY1053" fmla="*/ 3332496 h 5516840"/>
              <a:gd name="connsiteX1054" fmla="*/ 2783859 w 16935644"/>
              <a:gd name="connsiteY1054" fmla="*/ 3359072 h 5516840"/>
              <a:gd name="connsiteX1055" fmla="*/ 2750923 w 16935644"/>
              <a:gd name="connsiteY1055" fmla="*/ 3359072 h 5516840"/>
              <a:gd name="connsiteX1056" fmla="*/ 2742297 w 16935644"/>
              <a:gd name="connsiteY1056" fmla="*/ 3339140 h 5516840"/>
              <a:gd name="connsiteX1057" fmla="*/ 2759549 w 16935644"/>
              <a:gd name="connsiteY1057" fmla="*/ 3398681 h 5516840"/>
              <a:gd name="connsiteX1058" fmla="*/ 2733671 w 16935644"/>
              <a:gd name="connsiteY1058" fmla="*/ 3398681 h 5516840"/>
              <a:gd name="connsiteX1059" fmla="*/ 2783859 w 16935644"/>
              <a:gd name="connsiteY1059" fmla="*/ 3408902 h 5516840"/>
              <a:gd name="connsiteX1060" fmla="*/ 2818363 w 16935644"/>
              <a:gd name="connsiteY1060" fmla="*/ 3369294 h 5516840"/>
              <a:gd name="connsiteX1061" fmla="*/ 2815227 w 16935644"/>
              <a:gd name="connsiteY1061" fmla="*/ 3359072 h 5516840"/>
              <a:gd name="connsiteX1062" fmla="*/ 2800327 w 16935644"/>
              <a:gd name="connsiteY1062" fmla="*/ 3356517 h 5516840"/>
              <a:gd name="connsiteX1063" fmla="*/ 2818363 w 16935644"/>
              <a:gd name="connsiteY1063" fmla="*/ 3347062 h 5516840"/>
              <a:gd name="connsiteX1064" fmla="*/ 2821500 w 16935644"/>
              <a:gd name="connsiteY1064" fmla="*/ 3336840 h 5516840"/>
              <a:gd name="connsiteX1065" fmla="*/ 2794837 w 16935644"/>
              <a:gd name="connsiteY1065" fmla="*/ 3327130 h 5516840"/>
              <a:gd name="connsiteX1066" fmla="*/ 4337331 w 16935644"/>
              <a:gd name="connsiteY1066" fmla="*/ 3326363 h 5516840"/>
              <a:gd name="connsiteX1067" fmla="*/ 4332625 w 16935644"/>
              <a:gd name="connsiteY1067" fmla="*/ 3331729 h 5516840"/>
              <a:gd name="connsiteX1068" fmla="*/ 4342820 w 16935644"/>
              <a:gd name="connsiteY1068" fmla="*/ 3335307 h 5516840"/>
              <a:gd name="connsiteX1069" fmla="*/ 4337331 w 16935644"/>
              <a:gd name="connsiteY1069" fmla="*/ 3326363 h 5516840"/>
              <a:gd name="connsiteX1070" fmla="*/ 3510015 w 16935644"/>
              <a:gd name="connsiteY1070" fmla="*/ 3324830 h 5516840"/>
              <a:gd name="connsiteX1071" fmla="*/ 3506094 w 16935644"/>
              <a:gd name="connsiteY1071" fmla="*/ 3328152 h 5516840"/>
              <a:gd name="connsiteX1072" fmla="*/ 3559419 w 16935644"/>
              <a:gd name="connsiteY1072" fmla="*/ 3349362 h 5516840"/>
              <a:gd name="connsiteX1073" fmla="*/ 3584513 w 16935644"/>
              <a:gd name="connsiteY1073" fmla="*/ 3327130 h 5516840"/>
              <a:gd name="connsiteX1074" fmla="*/ 3510015 w 16935644"/>
              <a:gd name="connsiteY1074" fmla="*/ 3324830 h 5516840"/>
              <a:gd name="connsiteX1075" fmla="*/ 1703251 w 16935644"/>
              <a:gd name="connsiteY1075" fmla="*/ 3322786 h 5516840"/>
              <a:gd name="connsiteX1076" fmla="*/ 1648358 w 16935644"/>
              <a:gd name="connsiteY1076" fmla="*/ 3366994 h 5516840"/>
              <a:gd name="connsiteX1077" fmla="*/ 1882830 w 16935644"/>
              <a:gd name="connsiteY1077" fmla="*/ 3366994 h 5516840"/>
              <a:gd name="connsiteX1078" fmla="*/ 1798138 w 16935644"/>
              <a:gd name="connsiteY1078" fmla="*/ 3339140 h 5516840"/>
              <a:gd name="connsiteX1079" fmla="*/ 1773828 w 16935644"/>
              <a:gd name="connsiteY1079" fmla="*/ 3366994 h 5516840"/>
              <a:gd name="connsiteX1080" fmla="*/ 1698546 w 16935644"/>
              <a:gd name="connsiteY1080" fmla="*/ 3347062 h 5516840"/>
              <a:gd name="connsiteX1081" fmla="*/ 1723640 w 16935644"/>
              <a:gd name="connsiteY1081" fmla="*/ 3329941 h 5516840"/>
              <a:gd name="connsiteX1082" fmla="*/ 1703251 w 16935644"/>
              <a:gd name="connsiteY1082" fmla="*/ 3322786 h 5516840"/>
              <a:gd name="connsiteX1083" fmla="*/ 3137527 w 16935644"/>
              <a:gd name="connsiteY1083" fmla="*/ 3319719 h 5516840"/>
              <a:gd name="connsiteX1084" fmla="*/ 3128117 w 16935644"/>
              <a:gd name="connsiteY1084" fmla="*/ 3352173 h 5516840"/>
              <a:gd name="connsiteX1085" fmla="*/ 3078713 w 16935644"/>
              <a:gd name="connsiteY1085" fmla="*/ 3341951 h 5516840"/>
              <a:gd name="connsiteX1086" fmla="*/ 3077929 w 16935644"/>
              <a:gd name="connsiteY1086" fmla="*/ 3366994 h 5516840"/>
              <a:gd name="connsiteX1087" fmla="*/ 3097533 w 16935644"/>
              <a:gd name="connsiteY1087" fmla="*/ 3389226 h 5516840"/>
              <a:gd name="connsiteX1088" fmla="*/ 3290443 w 16935644"/>
              <a:gd name="connsiteY1088" fmla="*/ 3364183 h 5516840"/>
              <a:gd name="connsiteX1089" fmla="*/ 3297501 w 16935644"/>
              <a:gd name="connsiteY1089" fmla="*/ 3359839 h 5516840"/>
              <a:gd name="connsiteX1090" fmla="*/ 3232413 w 16935644"/>
              <a:gd name="connsiteY1090" fmla="*/ 3359839 h 5516840"/>
              <a:gd name="connsiteX1091" fmla="*/ 3398661 w 16935644"/>
              <a:gd name="connsiteY1091" fmla="*/ 3324830 h 5516840"/>
              <a:gd name="connsiteX1092" fmla="*/ 3397876 w 16935644"/>
              <a:gd name="connsiteY1092" fmla="*/ 3322019 h 5516840"/>
              <a:gd name="connsiteX1093" fmla="*/ 3137527 w 16935644"/>
              <a:gd name="connsiteY1093" fmla="*/ 3319719 h 5516840"/>
              <a:gd name="connsiteX1094" fmla="*/ 3666852 w 16935644"/>
              <a:gd name="connsiteY1094" fmla="*/ 3317675 h 5516840"/>
              <a:gd name="connsiteX1095" fmla="*/ 3643327 w 16935644"/>
              <a:gd name="connsiteY1095" fmla="*/ 3329941 h 5516840"/>
              <a:gd name="connsiteX1096" fmla="*/ 3693514 w 16935644"/>
              <a:gd name="connsiteY1096" fmla="*/ 3335307 h 5516840"/>
              <a:gd name="connsiteX1097" fmla="*/ 3666852 w 16935644"/>
              <a:gd name="connsiteY1097" fmla="*/ 3317675 h 5516840"/>
              <a:gd name="connsiteX1098" fmla="*/ 5366967 w 16935644"/>
              <a:gd name="connsiteY1098" fmla="*/ 3316142 h 5516840"/>
              <a:gd name="connsiteX1099" fmla="*/ 5352851 w 16935644"/>
              <a:gd name="connsiteY1099" fmla="*/ 3318953 h 5516840"/>
              <a:gd name="connsiteX1100" fmla="*/ 5334815 w 16935644"/>
              <a:gd name="connsiteY1100" fmla="*/ 3331729 h 5516840"/>
              <a:gd name="connsiteX1101" fmla="*/ 5341089 w 16935644"/>
              <a:gd name="connsiteY1101" fmla="*/ 3336840 h 5516840"/>
              <a:gd name="connsiteX1102" fmla="*/ 5356772 w 16935644"/>
              <a:gd name="connsiteY1102" fmla="*/ 3332496 h 5516840"/>
              <a:gd name="connsiteX1103" fmla="*/ 5353635 w 16935644"/>
              <a:gd name="connsiteY1103" fmla="*/ 3341184 h 5516840"/>
              <a:gd name="connsiteX1104" fmla="*/ 5371671 w 16935644"/>
              <a:gd name="connsiteY1104" fmla="*/ 3329941 h 5516840"/>
              <a:gd name="connsiteX1105" fmla="*/ 5366967 w 16935644"/>
              <a:gd name="connsiteY1105" fmla="*/ 3316142 h 5516840"/>
              <a:gd name="connsiteX1106" fmla="*/ 2809737 w 16935644"/>
              <a:gd name="connsiteY1106" fmla="*/ 3312564 h 5516840"/>
              <a:gd name="connsiteX1107" fmla="*/ 2803463 w 16935644"/>
              <a:gd name="connsiteY1107" fmla="*/ 3319719 h 5516840"/>
              <a:gd name="connsiteX1108" fmla="*/ 2821500 w 16935644"/>
              <a:gd name="connsiteY1108" fmla="*/ 3319719 h 5516840"/>
              <a:gd name="connsiteX1109" fmla="*/ 2809737 w 16935644"/>
              <a:gd name="connsiteY1109" fmla="*/ 3312564 h 5516840"/>
              <a:gd name="connsiteX1110" fmla="*/ 4767065 w 16935644"/>
              <a:gd name="connsiteY1110" fmla="*/ 3306687 h 5516840"/>
              <a:gd name="connsiteX1111" fmla="*/ 4698841 w 16935644"/>
              <a:gd name="connsiteY1111" fmla="*/ 3316142 h 5516840"/>
              <a:gd name="connsiteX1112" fmla="*/ 4710603 w 16935644"/>
              <a:gd name="connsiteY1112" fmla="*/ 3339140 h 5516840"/>
              <a:gd name="connsiteX1113" fmla="*/ 4706682 w 16935644"/>
              <a:gd name="connsiteY1113" fmla="*/ 3342718 h 5516840"/>
              <a:gd name="connsiteX1114" fmla="*/ 4767065 w 16935644"/>
              <a:gd name="connsiteY1114" fmla="*/ 3306687 h 5516840"/>
              <a:gd name="connsiteX1115" fmla="*/ 5140337 w 16935644"/>
              <a:gd name="connsiteY1115" fmla="*/ 3302343 h 5516840"/>
              <a:gd name="connsiteX1116" fmla="*/ 5096423 w 16935644"/>
              <a:gd name="connsiteY1116" fmla="*/ 3316908 h 5516840"/>
              <a:gd name="connsiteX1117" fmla="*/ 5145826 w 16935644"/>
              <a:gd name="connsiteY1117" fmla="*/ 3316142 h 5516840"/>
              <a:gd name="connsiteX1118" fmla="*/ 5140337 w 16935644"/>
              <a:gd name="connsiteY1118" fmla="*/ 3302343 h 5516840"/>
              <a:gd name="connsiteX1119" fmla="*/ 5819441 w 16935644"/>
              <a:gd name="connsiteY1119" fmla="*/ 3300554 h 5516840"/>
              <a:gd name="connsiteX1120" fmla="*/ 5802189 w 16935644"/>
              <a:gd name="connsiteY1120" fmla="*/ 3303365 h 5516840"/>
              <a:gd name="connsiteX1121" fmla="*/ 5801405 w 16935644"/>
              <a:gd name="connsiteY1121" fmla="*/ 3306687 h 5516840"/>
              <a:gd name="connsiteX1122" fmla="*/ 5820225 w 16935644"/>
              <a:gd name="connsiteY1122" fmla="*/ 3301576 h 5516840"/>
              <a:gd name="connsiteX1123" fmla="*/ 5819441 w 16935644"/>
              <a:gd name="connsiteY1123" fmla="*/ 3300554 h 5516840"/>
              <a:gd name="connsiteX1124" fmla="*/ 5085444 w 16935644"/>
              <a:gd name="connsiteY1124" fmla="*/ 3299787 h 5516840"/>
              <a:gd name="connsiteX1125" fmla="*/ 5062703 w 16935644"/>
              <a:gd name="connsiteY1125" fmla="*/ 3318953 h 5516840"/>
              <a:gd name="connsiteX1126" fmla="*/ 5090149 w 16935644"/>
              <a:gd name="connsiteY1126" fmla="*/ 3317675 h 5516840"/>
              <a:gd name="connsiteX1127" fmla="*/ 5085444 w 16935644"/>
              <a:gd name="connsiteY1127" fmla="*/ 3299787 h 5516840"/>
              <a:gd name="connsiteX1128" fmla="*/ 3788303 w 16935644"/>
              <a:gd name="connsiteY1128" fmla="*/ 3298286 h 5516840"/>
              <a:gd name="connsiteX1129" fmla="*/ 3724882 w 16935644"/>
              <a:gd name="connsiteY1129" fmla="*/ 3302343 h 5516840"/>
              <a:gd name="connsiteX1130" fmla="*/ 3736645 w 16935644"/>
              <a:gd name="connsiteY1130" fmla="*/ 3335307 h 5516840"/>
              <a:gd name="connsiteX1131" fmla="*/ 3803300 w 16935644"/>
              <a:gd name="connsiteY1131" fmla="*/ 3304898 h 5516840"/>
              <a:gd name="connsiteX1132" fmla="*/ 3811926 w 16935644"/>
              <a:gd name="connsiteY1132" fmla="*/ 3324830 h 5516840"/>
              <a:gd name="connsiteX1133" fmla="*/ 3869172 w 16935644"/>
              <a:gd name="connsiteY1133" fmla="*/ 3315375 h 5516840"/>
              <a:gd name="connsiteX1134" fmla="*/ 3862899 w 16935644"/>
              <a:gd name="connsiteY1134" fmla="*/ 3299787 h 5516840"/>
              <a:gd name="connsiteX1135" fmla="*/ 3788303 w 16935644"/>
              <a:gd name="connsiteY1135" fmla="*/ 3298286 h 5516840"/>
              <a:gd name="connsiteX1136" fmla="*/ 5418723 w 16935644"/>
              <a:gd name="connsiteY1136" fmla="*/ 3290332 h 5516840"/>
              <a:gd name="connsiteX1137" fmla="*/ 5418723 w 16935644"/>
              <a:gd name="connsiteY1137" fmla="*/ 3296210 h 5516840"/>
              <a:gd name="connsiteX1138" fmla="*/ 5422643 w 16935644"/>
              <a:gd name="connsiteY1138" fmla="*/ 3299787 h 5516840"/>
              <a:gd name="connsiteX1139" fmla="*/ 5432838 w 16935644"/>
              <a:gd name="connsiteY1139" fmla="*/ 3294676 h 5516840"/>
              <a:gd name="connsiteX1140" fmla="*/ 5428133 w 16935644"/>
              <a:gd name="connsiteY1140" fmla="*/ 3290332 h 5516840"/>
              <a:gd name="connsiteX1141" fmla="*/ 5427349 w 16935644"/>
              <a:gd name="connsiteY1141" fmla="*/ 3290332 h 5516840"/>
              <a:gd name="connsiteX1142" fmla="*/ 5418723 w 16935644"/>
              <a:gd name="connsiteY1142" fmla="*/ 3290332 h 5516840"/>
              <a:gd name="connsiteX1143" fmla="*/ 4935665 w 16935644"/>
              <a:gd name="connsiteY1143" fmla="*/ 3288032 h 5516840"/>
              <a:gd name="connsiteX1144" fmla="*/ 4902729 w 16935644"/>
              <a:gd name="connsiteY1144" fmla="*/ 3288799 h 5516840"/>
              <a:gd name="connsiteX1145" fmla="*/ 4872145 w 16935644"/>
              <a:gd name="connsiteY1145" fmla="*/ 3310264 h 5516840"/>
              <a:gd name="connsiteX1146" fmla="*/ 4875282 w 16935644"/>
              <a:gd name="connsiteY1146" fmla="*/ 3289566 h 5516840"/>
              <a:gd name="connsiteX1147" fmla="*/ 4768633 w 16935644"/>
              <a:gd name="connsiteY1147" fmla="*/ 3334029 h 5516840"/>
              <a:gd name="connsiteX1148" fmla="*/ 4937233 w 16935644"/>
              <a:gd name="connsiteY1148" fmla="*/ 3313842 h 5516840"/>
              <a:gd name="connsiteX1149" fmla="*/ 4915275 w 16935644"/>
              <a:gd name="connsiteY1149" fmla="*/ 3302343 h 5516840"/>
              <a:gd name="connsiteX1150" fmla="*/ 4935665 w 16935644"/>
              <a:gd name="connsiteY1150" fmla="*/ 3288032 h 5516840"/>
              <a:gd name="connsiteX1151" fmla="*/ 2218461 w 16935644"/>
              <a:gd name="connsiteY1151" fmla="*/ 3278322 h 5516840"/>
              <a:gd name="connsiteX1152" fmla="*/ 2252181 w 16935644"/>
              <a:gd name="connsiteY1152" fmla="*/ 3278322 h 5516840"/>
              <a:gd name="connsiteX1153" fmla="*/ 2252181 w 16935644"/>
              <a:gd name="connsiteY1153" fmla="*/ 3308475 h 5516840"/>
              <a:gd name="connsiteX1154" fmla="*/ 2218461 w 16935644"/>
              <a:gd name="connsiteY1154" fmla="*/ 3278322 h 5516840"/>
              <a:gd name="connsiteX1155" fmla="*/ 5347362 w 16935644"/>
              <a:gd name="connsiteY1155" fmla="*/ 3272445 h 5516840"/>
              <a:gd name="connsiteX1156" fmla="*/ 5345009 w 16935644"/>
              <a:gd name="connsiteY1156" fmla="*/ 3277555 h 5516840"/>
              <a:gd name="connsiteX1157" fmla="*/ 5353635 w 16935644"/>
              <a:gd name="connsiteY1157" fmla="*/ 3273978 h 5516840"/>
              <a:gd name="connsiteX1158" fmla="*/ 5347362 w 16935644"/>
              <a:gd name="connsiteY1158" fmla="*/ 3272445 h 5516840"/>
              <a:gd name="connsiteX1159" fmla="*/ 5337167 w 16935644"/>
              <a:gd name="connsiteY1159" fmla="*/ 3268867 h 5516840"/>
              <a:gd name="connsiteX1160" fmla="*/ 5325405 w 16935644"/>
              <a:gd name="connsiteY1160" fmla="*/ 3274744 h 5516840"/>
              <a:gd name="connsiteX1161" fmla="*/ 5337167 w 16935644"/>
              <a:gd name="connsiteY1161" fmla="*/ 3268867 h 5516840"/>
              <a:gd name="connsiteX1162" fmla="*/ 5045451 w 16935644"/>
              <a:gd name="connsiteY1162" fmla="*/ 3264523 h 5516840"/>
              <a:gd name="connsiteX1163" fmla="*/ 4996047 w 16935644"/>
              <a:gd name="connsiteY1163" fmla="*/ 3285988 h 5516840"/>
              <a:gd name="connsiteX1164" fmla="*/ 4981931 w 16935644"/>
              <a:gd name="connsiteY1164" fmla="*/ 3285988 h 5516840"/>
              <a:gd name="connsiteX1165" fmla="*/ 4982715 w 16935644"/>
              <a:gd name="connsiteY1165" fmla="*/ 3312564 h 5516840"/>
              <a:gd name="connsiteX1166" fmla="*/ 4983499 w 16935644"/>
              <a:gd name="connsiteY1166" fmla="*/ 3322786 h 5516840"/>
              <a:gd name="connsiteX1167" fmla="*/ 5039961 w 16935644"/>
              <a:gd name="connsiteY1167" fmla="*/ 3320486 h 5516840"/>
              <a:gd name="connsiteX1168" fmla="*/ 5025845 w 16935644"/>
              <a:gd name="connsiteY1168" fmla="*/ 3318953 h 5516840"/>
              <a:gd name="connsiteX1169" fmla="*/ 5084659 w 16935644"/>
              <a:gd name="connsiteY1169" fmla="*/ 3294676 h 5516840"/>
              <a:gd name="connsiteX1170" fmla="*/ 5045451 w 16935644"/>
              <a:gd name="connsiteY1170" fmla="*/ 3264523 h 5516840"/>
              <a:gd name="connsiteX1171" fmla="*/ 5325405 w 16935644"/>
              <a:gd name="connsiteY1171" fmla="*/ 3254301 h 5516840"/>
              <a:gd name="connsiteX1172" fmla="*/ 5319131 w 16935644"/>
              <a:gd name="connsiteY1172" fmla="*/ 3261456 h 5516840"/>
              <a:gd name="connsiteX1173" fmla="*/ 5310505 w 16935644"/>
              <a:gd name="connsiteY1173" fmla="*/ 3282922 h 5516840"/>
              <a:gd name="connsiteX1174" fmla="*/ 5312857 w 16935644"/>
              <a:gd name="connsiteY1174" fmla="*/ 3282922 h 5516840"/>
              <a:gd name="connsiteX1175" fmla="*/ 5319131 w 16935644"/>
              <a:gd name="connsiteY1175" fmla="*/ 3276789 h 5516840"/>
              <a:gd name="connsiteX1176" fmla="*/ 5325405 w 16935644"/>
              <a:gd name="connsiteY1176" fmla="*/ 3254301 h 5516840"/>
              <a:gd name="connsiteX1177" fmla="*/ 5100343 w 16935644"/>
              <a:gd name="connsiteY1177" fmla="*/ 3253535 h 5516840"/>
              <a:gd name="connsiteX1178" fmla="*/ 5091717 w 16935644"/>
              <a:gd name="connsiteY1178" fmla="*/ 3271678 h 5516840"/>
              <a:gd name="connsiteX1179" fmla="*/ 5096423 w 16935644"/>
              <a:gd name="connsiteY1179" fmla="*/ 3269634 h 5516840"/>
              <a:gd name="connsiteX1180" fmla="*/ 5108969 w 16935644"/>
              <a:gd name="connsiteY1180" fmla="*/ 3262990 h 5516840"/>
              <a:gd name="connsiteX1181" fmla="*/ 5100343 w 16935644"/>
              <a:gd name="connsiteY1181" fmla="*/ 3253535 h 5516840"/>
              <a:gd name="connsiteX1182" fmla="*/ 56461 w 16935644"/>
              <a:gd name="connsiteY1182" fmla="*/ 3251746 h 5516840"/>
              <a:gd name="connsiteX1183" fmla="*/ 116844 w 16935644"/>
              <a:gd name="connsiteY1183" fmla="*/ 3263756 h 5516840"/>
              <a:gd name="connsiteX1184" fmla="*/ 41562 w 16935644"/>
              <a:gd name="connsiteY1184" fmla="*/ 3263756 h 5516840"/>
              <a:gd name="connsiteX1185" fmla="*/ 56461 w 16935644"/>
              <a:gd name="connsiteY1185" fmla="*/ 3251746 h 5516840"/>
              <a:gd name="connsiteX1186" fmla="*/ 5421075 w 16935644"/>
              <a:gd name="connsiteY1186" fmla="*/ 3250979 h 5516840"/>
              <a:gd name="connsiteX1187" fmla="*/ 5417155 w 16935644"/>
              <a:gd name="connsiteY1187" fmla="*/ 3256090 h 5516840"/>
              <a:gd name="connsiteX1188" fmla="*/ 5411665 w 16935644"/>
              <a:gd name="connsiteY1188" fmla="*/ 3254301 h 5516840"/>
              <a:gd name="connsiteX1189" fmla="*/ 5411665 w 16935644"/>
              <a:gd name="connsiteY1189" fmla="*/ 3265289 h 5516840"/>
              <a:gd name="connsiteX1190" fmla="*/ 5418723 w 16935644"/>
              <a:gd name="connsiteY1190" fmla="*/ 3262990 h 5516840"/>
              <a:gd name="connsiteX1191" fmla="*/ 5418723 w 16935644"/>
              <a:gd name="connsiteY1191" fmla="*/ 3274744 h 5516840"/>
              <a:gd name="connsiteX1192" fmla="*/ 5421075 w 16935644"/>
              <a:gd name="connsiteY1192" fmla="*/ 3250979 h 5516840"/>
              <a:gd name="connsiteX1193" fmla="*/ 3516288 w 16935644"/>
              <a:gd name="connsiteY1193" fmla="*/ 3249191 h 5516840"/>
              <a:gd name="connsiteX1194" fmla="*/ 3499821 w 16935644"/>
              <a:gd name="connsiteY1194" fmla="*/ 3261456 h 5516840"/>
              <a:gd name="connsiteX1195" fmla="*/ 3504525 w 16935644"/>
              <a:gd name="connsiteY1195" fmla="*/ 3280877 h 5516840"/>
              <a:gd name="connsiteX1196" fmla="*/ 3532756 w 16935644"/>
              <a:gd name="connsiteY1196" fmla="*/ 3272445 h 5516840"/>
              <a:gd name="connsiteX1197" fmla="*/ 3531972 w 16935644"/>
              <a:gd name="connsiteY1197" fmla="*/ 3261456 h 5516840"/>
              <a:gd name="connsiteX1198" fmla="*/ 3525699 w 16935644"/>
              <a:gd name="connsiteY1198" fmla="*/ 3270400 h 5516840"/>
              <a:gd name="connsiteX1199" fmla="*/ 3516288 w 16935644"/>
              <a:gd name="connsiteY1199" fmla="*/ 3249191 h 5516840"/>
              <a:gd name="connsiteX1200" fmla="*/ 965333 w 16935644"/>
              <a:gd name="connsiteY1200" fmla="*/ 3249191 h 5516840"/>
              <a:gd name="connsiteX1201" fmla="*/ 949649 w 16935644"/>
              <a:gd name="connsiteY1201" fmla="*/ 3261456 h 5516840"/>
              <a:gd name="connsiteX1202" fmla="*/ 958275 w 16935644"/>
              <a:gd name="connsiteY1202" fmla="*/ 3299787 h 5516840"/>
              <a:gd name="connsiteX1203" fmla="*/ 981800 w 16935644"/>
              <a:gd name="connsiteY1203" fmla="*/ 3261456 h 5516840"/>
              <a:gd name="connsiteX1204" fmla="*/ 972390 w 16935644"/>
              <a:gd name="connsiteY1204" fmla="*/ 3270400 h 5516840"/>
              <a:gd name="connsiteX1205" fmla="*/ 965333 w 16935644"/>
              <a:gd name="connsiteY1205" fmla="*/ 3249191 h 5516840"/>
              <a:gd name="connsiteX1206" fmla="*/ 5497925 w 16935644"/>
              <a:gd name="connsiteY1206" fmla="*/ 3221592 h 5516840"/>
              <a:gd name="connsiteX1207" fmla="*/ 5496357 w 16935644"/>
              <a:gd name="connsiteY1207" fmla="*/ 3224403 h 5516840"/>
              <a:gd name="connsiteX1208" fmla="*/ 5496357 w 16935644"/>
              <a:gd name="connsiteY1208" fmla="*/ 3226959 h 5516840"/>
              <a:gd name="connsiteX1209" fmla="*/ 5501847 w 16935644"/>
              <a:gd name="connsiteY1209" fmla="*/ 3225170 h 5516840"/>
              <a:gd name="connsiteX1210" fmla="*/ 5501847 w 16935644"/>
              <a:gd name="connsiteY1210" fmla="*/ 3222359 h 5516840"/>
              <a:gd name="connsiteX1211" fmla="*/ 5497925 w 16935644"/>
              <a:gd name="connsiteY1211" fmla="*/ 3221592 h 5516840"/>
              <a:gd name="connsiteX1212" fmla="*/ 5475968 w 16935644"/>
              <a:gd name="connsiteY1212" fmla="*/ 3219293 h 5516840"/>
              <a:gd name="connsiteX1213" fmla="*/ 5478321 w 16935644"/>
              <a:gd name="connsiteY1213" fmla="*/ 3226959 h 5516840"/>
              <a:gd name="connsiteX1214" fmla="*/ 5482241 w 16935644"/>
              <a:gd name="connsiteY1214" fmla="*/ 3225937 h 5516840"/>
              <a:gd name="connsiteX1215" fmla="*/ 5483810 w 16935644"/>
              <a:gd name="connsiteY1215" fmla="*/ 3220059 h 5516840"/>
              <a:gd name="connsiteX1216" fmla="*/ 5475968 w 16935644"/>
              <a:gd name="connsiteY1216" fmla="*/ 3219293 h 5516840"/>
              <a:gd name="connsiteX1217" fmla="*/ 4495736 w 16935644"/>
              <a:gd name="connsiteY1217" fmla="*/ 3218526 h 5516840"/>
              <a:gd name="connsiteX1218" fmla="*/ 4485542 w 16935644"/>
              <a:gd name="connsiteY1218" fmla="*/ 3221592 h 5516840"/>
              <a:gd name="connsiteX1219" fmla="*/ 4483973 w 16935644"/>
              <a:gd name="connsiteY1219" fmla="*/ 3225937 h 5516840"/>
              <a:gd name="connsiteX1220" fmla="*/ 4495736 w 16935644"/>
              <a:gd name="connsiteY1220" fmla="*/ 3218526 h 5516840"/>
              <a:gd name="connsiteX1221" fmla="*/ 621075 w 16935644"/>
              <a:gd name="connsiteY1221" fmla="*/ 3218526 h 5516840"/>
              <a:gd name="connsiteX1222" fmla="*/ 607744 w 16935644"/>
              <a:gd name="connsiteY1222" fmla="*/ 3219293 h 5516840"/>
              <a:gd name="connsiteX1223" fmla="*/ 605391 w 16935644"/>
              <a:gd name="connsiteY1223" fmla="*/ 3235647 h 5516840"/>
              <a:gd name="connsiteX1224" fmla="*/ 618722 w 16935644"/>
              <a:gd name="connsiteY1224" fmla="*/ 3261456 h 5516840"/>
              <a:gd name="connsiteX1225" fmla="*/ 621075 w 16935644"/>
              <a:gd name="connsiteY1225" fmla="*/ 3218526 h 5516840"/>
              <a:gd name="connsiteX1226" fmla="*/ 5349715 w 16935644"/>
              <a:gd name="connsiteY1226" fmla="*/ 3217248 h 5516840"/>
              <a:gd name="connsiteX1227" fmla="*/ 5297958 w 16935644"/>
              <a:gd name="connsiteY1227" fmla="*/ 3218526 h 5516840"/>
              <a:gd name="connsiteX1228" fmla="*/ 5297958 w 16935644"/>
              <a:gd name="connsiteY1228" fmla="*/ 3221592 h 5516840"/>
              <a:gd name="connsiteX1229" fmla="*/ 5337167 w 16935644"/>
              <a:gd name="connsiteY1229" fmla="*/ 3224403 h 5516840"/>
              <a:gd name="connsiteX1230" fmla="*/ 5334031 w 16935644"/>
              <a:gd name="connsiteY1230" fmla="*/ 3240758 h 5516840"/>
              <a:gd name="connsiteX1231" fmla="*/ 5349715 w 16935644"/>
              <a:gd name="connsiteY1231" fmla="*/ 3217248 h 5516840"/>
              <a:gd name="connsiteX1232" fmla="*/ 5401471 w 16935644"/>
              <a:gd name="connsiteY1232" fmla="*/ 3215715 h 5516840"/>
              <a:gd name="connsiteX1233" fmla="*/ 5378729 w 16935644"/>
              <a:gd name="connsiteY1233" fmla="*/ 3216482 h 5516840"/>
              <a:gd name="connsiteX1234" fmla="*/ 5368535 w 16935644"/>
              <a:gd name="connsiteY1234" fmla="*/ 3231303 h 5516840"/>
              <a:gd name="connsiteX1235" fmla="*/ 5380297 w 16935644"/>
              <a:gd name="connsiteY1235" fmla="*/ 3259412 h 5516840"/>
              <a:gd name="connsiteX1236" fmla="*/ 5408529 w 16935644"/>
              <a:gd name="connsiteY1236" fmla="*/ 3250213 h 5516840"/>
              <a:gd name="connsiteX1237" fmla="*/ 5391276 w 16935644"/>
              <a:gd name="connsiteY1237" fmla="*/ 3230536 h 5516840"/>
              <a:gd name="connsiteX1238" fmla="*/ 5401471 w 16935644"/>
              <a:gd name="connsiteY1238" fmla="*/ 3215715 h 5516840"/>
              <a:gd name="connsiteX1239" fmla="*/ 652442 w 16935644"/>
              <a:gd name="connsiteY1239" fmla="*/ 3215715 h 5516840"/>
              <a:gd name="connsiteX1240" fmla="*/ 645385 w 16935644"/>
              <a:gd name="connsiteY1240" fmla="*/ 3216482 h 5516840"/>
              <a:gd name="connsiteX1241" fmla="*/ 654011 w 16935644"/>
              <a:gd name="connsiteY1241" fmla="*/ 3261456 h 5516840"/>
              <a:gd name="connsiteX1242" fmla="*/ 712041 w 16935644"/>
              <a:gd name="connsiteY1242" fmla="*/ 3231303 h 5516840"/>
              <a:gd name="connsiteX1243" fmla="*/ 695573 w 16935644"/>
              <a:gd name="connsiteY1243" fmla="*/ 3221592 h 5516840"/>
              <a:gd name="connsiteX1244" fmla="*/ 694788 w 16935644"/>
              <a:gd name="connsiteY1244" fmla="*/ 3221592 h 5516840"/>
              <a:gd name="connsiteX1245" fmla="*/ 652442 w 16935644"/>
              <a:gd name="connsiteY1245" fmla="*/ 3215715 h 5516840"/>
              <a:gd name="connsiteX1246" fmla="*/ 6104101 w 16935644"/>
              <a:gd name="connsiteY1246" fmla="*/ 3215204 h 5516840"/>
              <a:gd name="connsiteX1247" fmla="*/ 6090769 w 16935644"/>
              <a:gd name="connsiteY1247" fmla="*/ 3218526 h 5516840"/>
              <a:gd name="connsiteX1248" fmla="*/ 6093123 w 16935644"/>
              <a:gd name="connsiteY1248" fmla="*/ 3220059 h 5516840"/>
              <a:gd name="connsiteX1249" fmla="*/ 6104101 w 16935644"/>
              <a:gd name="connsiteY1249" fmla="*/ 3215204 h 5516840"/>
              <a:gd name="connsiteX1250" fmla="*/ 6116649 w 16935644"/>
              <a:gd name="connsiteY1250" fmla="*/ 3209071 h 5516840"/>
              <a:gd name="connsiteX1251" fmla="*/ 6106453 w 16935644"/>
              <a:gd name="connsiteY1251" fmla="*/ 3214437 h 5516840"/>
              <a:gd name="connsiteX1252" fmla="*/ 6117433 w 16935644"/>
              <a:gd name="connsiteY1252" fmla="*/ 3209838 h 5516840"/>
              <a:gd name="connsiteX1253" fmla="*/ 6116649 w 16935644"/>
              <a:gd name="connsiteY1253" fmla="*/ 3209071 h 5516840"/>
              <a:gd name="connsiteX1254" fmla="*/ 4447117 w 16935644"/>
              <a:gd name="connsiteY1254" fmla="*/ 3204727 h 5516840"/>
              <a:gd name="connsiteX1255" fmla="*/ 4436138 w 16935644"/>
              <a:gd name="connsiteY1255" fmla="*/ 3211371 h 5516840"/>
              <a:gd name="connsiteX1256" fmla="*/ 4473779 w 16935644"/>
              <a:gd name="connsiteY1256" fmla="*/ 3221592 h 5516840"/>
              <a:gd name="connsiteX1257" fmla="*/ 4485542 w 16935644"/>
              <a:gd name="connsiteY1257" fmla="*/ 3214182 h 5516840"/>
              <a:gd name="connsiteX1258" fmla="*/ 4447117 w 16935644"/>
              <a:gd name="connsiteY1258" fmla="*/ 3204727 h 5516840"/>
              <a:gd name="connsiteX1259" fmla="*/ 4353799 w 16935644"/>
              <a:gd name="connsiteY1259" fmla="*/ 3202171 h 5516840"/>
              <a:gd name="connsiteX1260" fmla="*/ 4327921 w 16935644"/>
              <a:gd name="connsiteY1260" fmla="*/ 3211371 h 5516840"/>
              <a:gd name="connsiteX1261" fmla="*/ 4367914 w 16935644"/>
              <a:gd name="connsiteY1261" fmla="*/ 3211371 h 5516840"/>
              <a:gd name="connsiteX1262" fmla="*/ 4353799 w 16935644"/>
              <a:gd name="connsiteY1262" fmla="*/ 3202171 h 5516840"/>
              <a:gd name="connsiteX1263" fmla="*/ 505016 w 16935644"/>
              <a:gd name="connsiteY1263" fmla="*/ 3200127 h 5516840"/>
              <a:gd name="connsiteX1264" fmla="*/ 522268 w 16935644"/>
              <a:gd name="connsiteY1264" fmla="*/ 3237947 h 5516840"/>
              <a:gd name="connsiteX1265" fmla="*/ 478353 w 16935644"/>
              <a:gd name="connsiteY1265" fmla="*/ 3209071 h 5516840"/>
              <a:gd name="connsiteX1266" fmla="*/ 505016 w 16935644"/>
              <a:gd name="connsiteY1266" fmla="*/ 3200127 h 5516840"/>
              <a:gd name="connsiteX1267" fmla="*/ 0 w 16935644"/>
              <a:gd name="connsiteY1267" fmla="*/ 3188372 h 5516840"/>
              <a:gd name="connsiteX1268" fmla="*/ 15684 w 16935644"/>
              <a:gd name="connsiteY1268" fmla="*/ 3190672 h 5516840"/>
              <a:gd name="connsiteX1269" fmla="*/ 0 w 16935644"/>
              <a:gd name="connsiteY1269" fmla="*/ 3197572 h 5516840"/>
              <a:gd name="connsiteX1270" fmla="*/ 2491358 w 16935644"/>
              <a:gd name="connsiteY1270" fmla="*/ 3187606 h 5516840"/>
              <a:gd name="connsiteX1271" fmla="*/ 2569776 w 16935644"/>
              <a:gd name="connsiteY1271" fmla="*/ 3216482 h 5516840"/>
              <a:gd name="connsiteX1272" fmla="*/ 2565855 w 16935644"/>
              <a:gd name="connsiteY1272" fmla="*/ 3192205 h 5516840"/>
              <a:gd name="connsiteX1273" fmla="*/ 2566639 w 16935644"/>
              <a:gd name="connsiteY1273" fmla="*/ 3206260 h 5516840"/>
              <a:gd name="connsiteX1274" fmla="*/ 2491358 w 16935644"/>
              <a:gd name="connsiteY1274" fmla="*/ 3187606 h 5516840"/>
              <a:gd name="connsiteX1275" fmla="*/ 2050645 w 16935644"/>
              <a:gd name="connsiteY1275" fmla="*/ 3184795 h 5516840"/>
              <a:gd name="connsiteX1276" fmla="*/ 2089071 w 16935644"/>
              <a:gd name="connsiteY1276" fmla="*/ 3186839 h 5516840"/>
              <a:gd name="connsiteX1277" fmla="*/ 2034177 w 16935644"/>
              <a:gd name="connsiteY1277" fmla="*/ 3212137 h 5516840"/>
              <a:gd name="connsiteX1278" fmla="*/ 2050645 w 16935644"/>
              <a:gd name="connsiteY1278" fmla="*/ 3184795 h 5516840"/>
              <a:gd name="connsiteX1279" fmla="*/ 4453390 w 16935644"/>
              <a:gd name="connsiteY1279" fmla="*/ 3182495 h 5516840"/>
              <a:gd name="connsiteX1280" fmla="*/ 4447117 w 16935644"/>
              <a:gd name="connsiteY1280" fmla="*/ 3184795 h 5516840"/>
              <a:gd name="connsiteX1281" fmla="*/ 4471427 w 16935644"/>
              <a:gd name="connsiteY1281" fmla="*/ 3184795 h 5516840"/>
              <a:gd name="connsiteX1282" fmla="*/ 4453390 w 16935644"/>
              <a:gd name="connsiteY1282" fmla="*/ 3182495 h 5516840"/>
              <a:gd name="connsiteX1283" fmla="*/ 3724882 w 16935644"/>
              <a:gd name="connsiteY1283" fmla="*/ 3182495 h 5516840"/>
              <a:gd name="connsiteX1284" fmla="*/ 3728019 w 16935644"/>
              <a:gd name="connsiteY1284" fmla="*/ 3184795 h 5516840"/>
              <a:gd name="connsiteX1285" fmla="*/ 3728019 w 16935644"/>
              <a:gd name="connsiteY1285" fmla="*/ 3182495 h 5516840"/>
              <a:gd name="connsiteX1286" fmla="*/ 3724882 w 16935644"/>
              <a:gd name="connsiteY1286" fmla="*/ 3182495 h 5516840"/>
              <a:gd name="connsiteX1287" fmla="*/ 676752 w 16935644"/>
              <a:gd name="connsiteY1287" fmla="*/ 3178151 h 5516840"/>
              <a:gd name="connsiteX1288" fmla="*/ 651658 w 16935644"/>
              <a:gd name="connsiteY1288" fmla="*/ 3199360 h 5516840"/>
              <a:gd name="connsiteX1289" fmla="*/ 676752 w 16935644"/>
              <a:gd name="connsiteY1289" fmla="*/ 3178151 h 5516840"/>
              <a:gd name="connsiteX1290" fmla="*/ 4213429 w 16935644"/>
              <a:gd name="connsiteY1290" fmla="*/ 3177128 h 5516840"/>
              <a:gd name="connsiteX1291" fmla="*/ 4211861 w 16935644"/>
              <a:gd name="connsiteY1291" fmla="*/ 3178151 h 5516840"/>
              <a:gd name="connsiteX1292" fmla="*/ 4218135 w 16935644"/>
              <a:gd name="connsiteY1292" fmla="*/ 3177128 h 5516840"/>
              <a:gd name="connsiteX1293" fmla="*/ 4213429 w 16935644"/>
              <a:gd name="connsiteY1293" fmla="*/ 3177128 h 5516840"/>
              <a:gd name="connsiteX1294" fmla="*/ 6353473 w 16935644"/>
              <a:gd name="connsiteY1294" fmla="*/ 3176362 h 5516840"/>
              <a:gd name="connsiteX1295" fmla="*/ 6334651 w 16935644"/>
              <a:gd name="connsiteY1295" fmla="*/ 3178151 h 5516840"/>
              <a:gd name="connsiteX1296" fmla="*/ 6341709 w 16935644"/>
              <a:gd name="connsiteY1296" fmla="*/ 3186839 h 5516840"/>
              <a:gd name="connsiteX1297" fmla="*/ 6353473 w 16935644"/>
              <a:gd name="connsiteY1297" fmla="*/ 3176362 h 5516840"/>
              <a:gd name="connsiteX1298" fmla="*/ 6393465 w 16935644"/>
              <a:gd name="connsiteY1298" fmla="*/ 3172784 h 5516840"/>
              <a:gd name="connsiteX1299" fmla="*/ 6376213 w 16935644"/>
              <a:gd name="connsiteY1299" fmla="*/ 3174573 h 5516840"/>
              <a:gd name="connsiteX1300" fmla="*/ 6394249 w 16935644"/>
              <a:gd name="connsiteY1300" fmla="*/ 3175595 h 5516840"/>
              <a:gd name="connsiteX1301" fmla="*/ 6393465 w 16935644"/>
              <a:gd name="connsiteY1301" fmla="*/ 3172784 h 5516840"/>
              <a:gd name="connsiteX1302" fmla="*/ 123117 w 16935644"/>
              <a:gd name="connsiteY1302" fmla="*/ 3161796 h 5516840"/>
              <a:gd name="connsiteX1303" fmla="*/ 132527 w 16935644"/>
              <a:gd name="connsiteY1303" fmla="*/ 3200127 h 5516840"/>
              <a:gd name="connsiteX1304" fmla="*/ 79203 w 16935644"/>
              <a:gd name="connsiteY1304" fmla="*/ 3189906 h 5516840"/>
              <a:gd name="connsiteX1305" fmla="*/ 116844 w 16935644"/>
              <a:gd name="connsiteY1305" fmla="*/ 3180451 h 5516840"/>
              <a:gd name="connsiteX1306" fmla="*/ 123117 w 16935644"/>
              <a:gd name="connsiteY1306" fmla="*/ 3161796 h 5516840"/>
              <a:gd name="connsiteX1307" fmla="*/ 4236171 w 16935644"/>
              <a:gd name="connsiteY1307" fmla="*/ 3161030 h 5516840"/>
              <a:gd name="connsiteX1308" fmla="*/ 4233818 w 16935644"/>
              <a:gd name="connsiteY1308" fmla="*/ 3165374 h 5516840"/>
              <a:gd name="connsiteX1309" fmla="*/ 4231465 w 16935644"/>
              <a:gd name="connsiteY1309" fmla="*/ 3161796 h 5516840"/>
              <a:gd name="connsiteX1310" fmla="*/ 4229113 w 16935644"/>
              <a:gd name="connsiteY1310" fmla="*/ 3174573 h 5516840"/>
              <a:gd name="connsiteX1311" fmla="*/ 4251071 w 16935644"/>
              <a:gd name="connsiteY1311" fmla="*/ 3163329 h 5516840"/>
              <a:gd name="connsiteX1312" fmla="*/ 4236171 w 16935644"/>
              <a:gd name="connsiteY1312" fmla="*/ 3161030 h 5516840"/>
              <a:gd name="connsiteX1313" fmla="*/ 5675935 w 16935644"/>
              <a:gd name="connsiteY1313" fmla="*/ 3155919 h 5516840"/>
              <a:gd name="connsiteX1314" fmla="*/ 5660252 w 16935644"/>
              <a:gd name="connsiteY1314" fmla="*/ 3158985 h 5516840"/>
              <a:gd name="connsiteX1315" fmla="*/ 5660252 w 16935644"/>
              <a:gd name="connsiteY1315" fmla="*/ 3171251 h 5516840"/>
              <a:gd name="connsiteX1316" fmla="*/ 5685346 w 16935644"/>
              <a:gd name="connsiteY1316" fmla="*/ 3178151 h 5516840"/>
              <a:gd name="connsiteX1317" fmla="*/ 5688483 w 16935644"/>
              <a:gd name="connsiteY1317" fmla="*/ 3167673 h 5516840"/>
              <a:gd name="connsiteX1318" fmla="*/ 5675935 w 16935644"/>
              <a:gd name="connsiteY1318" fmla="*/ 3155919 h 5516840"/>
              <a:gd name="connsiteX1319" fmla="*/ 6664009 w 16935644"/>
              <a:gd name="connsiteY1319" fmla="*/ 3153108 h 5516840"/>
              <a:gd name="connsiteX1320" fmla="*/ 6585591 w 16935644"/>
              <a:gd name="connsiteY1320" fmla="*/ 3168440 h 5516840"/>
              <a:gd name="connsiteX1321" fmla="*/ 6536187 w 16935644"/>
              <a:gd name="connsiteY1321" fmla="*/ 3183262 h 5516840"/>
              <a:gd name="connsiteX1322" fmla="*/ 6534619 w 16935644"/>
              <a:gd name="connsiteY1322" fmla="*/ 3195783 h 5516840"/>
              <a:gd name="connsiteX1323" fmla="*/ 6544029 w 16935644"/>
              <a:gd name="connsiteY1323" fmla="*/ 3195016 h 5516840"/>
              <a:gd name="connsiteX1324" fmla="*/ 6544813 w 16935644"/>
              <a:gd name="connsiteY1324" fmla="*/ 3183262 h 5516840"/>
              <a:gd name="connsiteX1325" fmla="*/ 6591081 w 16935644"/>
              <a:gd name="connsiteY1325" fmla="*/ 3191950 h 5516840"/>
              <a:gd name="connsiteX1326" fmla="*/ 6606765 w 16935644"/>
              <a:gd name="connsiteY1326" fmla="*/ 3188372 h 5516840"/>
              <a:gd name="connsiteX1327" fmla="*/ 6609117 w 16935644"/>
              <a:gd name="connsiteY1327" fmla="*/ 3178151 h 5516840"/>
              <a:gd name="connsiteX1328" fmla="*/ 6646757 w 16935644"/>
              <a:gd name="connsiteY1328" fmla="*/ 3186839 h 5516840"/>
              <a:gd name="connsiteX1329" fmla="*/ 6659305 w 16935644"/>
              <a:gd name="connsiteY1329" fmla="*/ 3170484 h 5516840"/>
              <a:gd name="connsiteX1330" fmla="*/ 6687535 w 16935644"/>
              <a:gd name="connsiteY1330" fmla="*/ 3179684 h 5516840"/>
              <a:gd name="connsiteX1331" fmla="*/ 6696945 w 16935644"/>
              <a:gd name="connsiteY1331" fmla="*/ 3172018 h 5516840"/>
              <a:gd name="connsiteX1332" fmla="*/ 6664009 w 16935644"/>
              <a:gd name="connsiteY1332" fmla="*/ 3153108 h 5516840"/>
              <a:gd name="connsiteX1333" fmla="*/ 2354909 w 16935644"/>
              <a:gd name="connsiteY1333" fmla="*/ 3142631 h 5516840"/>
              <a:gd name="connsiteX1334" fmla="*/ 2361183 w 16935644"/>
              <a:gd name="connsiteY1334" fmla="*/ 3153108 h 5516840"/>
              <a:gd name="connsiteX1335" fmla="*/ 2362751 w 16935644"/>
              <a:gd name="connsiteY1335" fmla="*/ 3142631 h 5516840"/>
              <a:gd name="connsiteX1336" fmla="*/ 2354909 w 16935644"/>
              <a:gd name="connsiteY1336" fmla="*/ 3142631 h 5516840"/>
              <a:gd name="connsiteX1337" fmla="*/ 0 w 16935644"/>
              <a:gd name="connsiteY1337" fmla="*/ 3141098 h 5516840"/>
              <a:gd name="connsiteX1338" fmla="*/ 61166 w 16935644"/>
              <a:gd name="connsiteY1338" fmla="*/ 3181473 h 5516840"/>
              <a:gd name="connsiteX1339" fmla="*/ 0 w 16935644"/>
              <a:gd name="connsiteY1339" fmla="*/ 3165629 h 5516840"/>
              <a:gd name="connsiteX1340" fmla="*/ 4409476 w 16935644"/>
              <a:gd name="connsiteY1340" fmla="*/ 3140331 h 5516840"/>
              <a:gd name="connsiteX1341" fmla="*/ 4371835 w 16935644"/>
              <a:gd name="connsiteY1341" fmla="*/ 3211371 h 5516840"/>
              <a:gd name="connsiteX1342" fmla="*/ 4409476 w 16935644"/>
              <a:gd name="connsiteY1342" fmla="*/ 3211371 h 5516840"/>
              <a:gd name="connsiteX1343" fmla="*/ 4418102 w 16935644"/>
              <a:gd name="connsiteY1343" fmla="*/ 3202171 h 5516840"/>
              <a:gd name="connsiteX1344" fmla="*/ 4400849 w 16935644"/>
              <a:gd name="connsiteY1344" fmla="*/ 3204727 h 5516840"/>
              <a:gd name="connsiteX1345" fmla="*/ 4423591 w 16935644"/>
              <a:gd name="connsiteY1345" fmla="*/ 3189139 h 5516840"/>
              <a:gd name="connsiteX1346" fmla="*/ 4426728 w 16935644"/>
              <a:gd name="connsiteY1346" fmla="*/ 3154897 h 5516840"/>
              <a:gd name="connsiteX1347" fmla="*/ 4409476 w 16935644"/>
              <a:gd name="connsiteY1347" fmla="*/ 3140331 h 5516840"/>
              <a:gd name="connsiteX1348" fmla="*/ 4468289 w 16935644"/>
              <a:gd name="connsiteY1348" fmla="*/ 3137520 h 5516840"/>
              <a:gd name="connsiteX1349" fmla="*/ 4456527 w 16935644"/>
              <a:gd name="connsiteY1349" fmla="*/ 3142631 h 5516840"/>
              <a:gd name="connsiteX1350" fmla="*/ 4471427 w 16935644"/>
              <a:gd name="connsiteY1350" fmla="*/ 3149786 h 5516840"/>
              <a:gd name="connsiteX1351" fmla="*/ 4468289 w 16935644"/>
              <a:gd name="connsiteY1351" fmla="*/ 3137520 h 5516840"/>
              <a:gd name="connsiteX1352" fmla="*/ 6377781 w 16935644"/>
              <a:gd name="connsiteY1352" fmla="*/ 3133687 h 5516840"/>
              <a:gd name="connsiteX1353" fmla="*/ 6320537 w 16935644"/>
              <a:gd name="connsiteY1353" fmla="*/ 3149786 h 5516840"/>
              <a:gd name="connsiteX1354" fmla="*/ 6325241 w 16935644"/>
              <a:gd name="connsiteY1354" fmla="*/ 3161796 h 5516840"/>
              <a:gd name="connsiteX1355" fmla="*/ 6374645 w 16935644"/>
              <a:gd name="connsiteY1355" fmla="*/ 3158219 h 5516840"/>
              <a:gd name="connsiteX1356" fmla="*/ 6377781 w 16935644"/>
              <a:gd name="connsiteY1356" fmla="*/ 3133687 h 5516840"/>
              <a:gd name="connsiteX1357" fmla="*/ 5868061 w 16935644"/>
              <a:gd name="connsiteY1357" fmla="*/ 3133687 h 5516840"/>
              <a:gd name="connsiteX1358" fmla="*/ 5857867 w 16935644"/>
              <a:gd name="connsiteY1358" fmla="*/ 3138798 h 5516840"/>
              <a:gd name="connsiteX1359" fmla="*/ 5869629 w 16935644"/>
              <a:gd name="connsiteY1359" fmla="*/ 3139564 h 5516840"/>
              <a:gd name="connsiteX1360" fmla="*/ 5868061 w 16935644"/>
              <a:gd name="connsiteY1360" fmla="*/ 3133687 h 5516840"/>
              <a:gd name="connsiteX1361" fmla="*/ 5971573 w 16935644"/>
              <a:gd name="connsiteY1361" fmla="*/ 3131643 h 5516840"/>
              <a:gd name="connsiteX1362" fmla="*/ 5968437 w 16935644"/>
              <a:gd name="connsiteY1362" fmla="*/ 3158985 h 5516840"/>
              <a:gd name="connsiteX1363" fmla="*/ 5984121 w 16935644"/>
              <a:gd name="connsiteY1363" fmla="*/ 3152341 h 5516840"/>
              <a:gd name="connsiteX1364" fmla="*/ 5971573 w 16935644"/>
              <a:gd name="connsiteY1364" fmla="*/ 3131643 h 5516840"/>
              <a:gd name="connsiteX1365" fmla="*/ 5797485 w 16935644"/>
              <a:gd name="connsiteY1365" fmla="*/ 3127299 h 5516840"/>
              <a:gd name="connsiteX1366" fmla="*/ 5792779 w 16935644"/>
              <a:gd name="connsiteY1366" fmla="*/ 3128321 h 5516840"/>
              <a:gd name="connsiteX1367" fmla="*/ 5797485 w 16935644"/>
              <a:gd name="connsiteY1367" fmla="*/ 3130876 h 5516840"/>
              <a:gd name="connsiteX1368" fmla="*/ 2598791 w 16935644"/>
              <a:gd name="connsiteY1368" fmla="*/ 3125510 h 5516840"/>
              <a:gd name="connsiteX1369" fmla="*/ 2598791 w 16935644"/>
              <a:gd name="connsiteY1369" fmla="*/ 3128321 h 5516840"/>
              <a:gd name="connsiteX1370" fmla="*/ 2601928 w 16935644"/>
              <a:gd name="connsiteY1370" fmla="*/ 3125510 h 5516840"/>
              <a:gd name="connsiteX1371" fmla="*/ 2598791 w 16935644"/>
              <a:gd name="connsiteY1371" fmla="*/ 3125510 h 5516840"/>
              <a:gd name="connsiteX1372" fmla="*/ 6214671 w 16935644"/>
              <a:gd name="connsiteY1372" fmla="*/ 3123210 h 5516840"/>
              <a:gd name="connsiteX1373" fmla="*/ 6191929 w 16935644"/>
              <a:gd name="connsiteY1373" fmla="*/ 3156686 h 5516840"/>
              <a:gd name="connsiteX1374" fmla="*/ 6205261 w 16935644"/>
              <a:gd name="connsiteY1374" fmla="*/ 3148764 h 5516840"/>
              <a:gd name="connsiteX1375" fmla="*/ 6214671 w 16935644"/>
              <a:gd name="connsiteY1375" fmla="*/ 3123210 h 5516840"/>
              <a:gd name="connsiteX1376" fmla="*/ 4207940 w 16935644"/>
              <a:gd name="connsiteY1376" fmla="*/ 3123210 h 5516840"/>
              <a:gd name="connsiteX1377" fmla="*/ 4210293 w 16935644"/>
              <a:gd name="connsiteY1377" fmla="*/ 3124168 h 5516840"/>
              <a:gd name="connsiteX1378" fmla="*/ 4210293 w 16935644"/>
              <a:gd name="connsiteY1378" fmla="*/ 3123976 h 5516840"/>
              <a:gd name="connsiteX1379" fmla="*/ 4210293 w 16935644"/>
              <a:gd name="connsiteY1379" fmla="*/ 3123977 h 5516840"/>
              <a:gd name="connsiteX1380" fmla="*/ 4210293 w 16935644"/>
              <a:gd name="connsiteY1380" fmla="*/ 3123210 h 5516840"/>
              <a:gd name="connsiteX1381" fmla="*/ 4210293 w 16935644"/>
              <a:gd name="connsiteY1381" fmla="*/ 3123976 h 5516840"/>
              <a:gd name="connsiteX1382" fmla="*/ 6033524 w 16935644"/>
              <a:gd name="connsiteY1382" fmla="*/ 3119632 h 5516840"/>
              <a:gd name="connsiteX1383" fmla="*/ 5981768 w 16935644"/>
              <a:gd name="connsiteY1383" fmla="*/ 3172784 h 5516840"/>
              <a:gd name="connsiteX1384" fmla="*/ 5999804 w 16935644"/>
              <a:gd name="connsiteY1384" fmla="*/ 3172784 h 5516840"/>
              <a:gd name="connsiteX1385" fmla="*/ 5999804 w 16935644"/>
              <a:gd name="connsiteY1385" fmla="*/ 3158985 h 5516840"/>
              <a:gd name="connsiteX1386" fmla="*/ 6053129 w 16935644"/>
              <a:gd name="connsiteY1386" fmla="*/ 3153108 h 5516840"/>
              <a:gd name="connsiteX1387" fmla="*/ 6033524 w 16935644"/>
              <a:gd name="connsiteY1387" fmla="*/ 3119632 h 5516840"/>
              <a:gd name="connsiteX1388" fmla="*/ 6395817 w 16935644"/>
              <a:gd name="connsiteY1388" fmla="*/ 3118866 h 5516840"/>
              <a:gd name="connsiteX1389" fmla="*/ 6380919 w 16935644"/>
              <a:gd name="connsiteY1389" fmla="*/ 3130876 h 5516840"/>
              <a:gd name="connsiteX1390" fmla="*/ 6410717 w 16935644"/>
              <a:gd name="connsiteY1390" fmla="*/ 3137520 h 5516840"/>
              <a:gd name="connsiteX1391" fmla="*/ 6395817 w 16935644"/>
              <a:gd name="connsiteY1391" fmla="*/ 3118866 h 5516840"/>
              <a:gd name="connsiteX1392" fmla="*/ 2288254 w 16935644"/>
              <a:gd name="connsiteY1392" fmla="*/ 3117333 h 5516840"/>
              <a:gd name="connsiteX1393" fmla="*/ 2294527 w 16935644"/>
              <a:gd name="connsiteY1393" fmla="*/ 3125510 h 5516840"/>
              <a:gd name="connsiteX1394" fmla="*/ 2294527 w 16935644"/>
              <a:gd name="connsiteY1394" fmla="*/ 3118099 h 5516840"/>
              <a:gd name="connsiteX1395" fmla="*/ 2288254 w 16935644"/>
              <a:gd name="connsiteY1395" fmla="*/ 3117333 h 5516840"/>
              <a:gd name="connsiteX1396" fmla="*/ 5914328 w 16935644"/>
              <a:gd name="connsiteY1396" fmla="*/ 3116055 h 5516840"/>
              <a:gd name="connsiteX1397" fmla="*/ 5870413 w 16935644"/>
              <a:gd name="connsiteY1397" fmla="*/ 3132409 h 5516840"/>
              <a:gd name="connsiteX1398" fmla="*/ 5900213 w 16935644"/>
              <a:gd name="connsiteY1398" fmla="*/ 3140331 h 5516840"/>
              <a:gd name="connsiteX1399" fmla="*/ 5918249 w 16935644"/>
              <a:gd name="connsiteY1399" fmla="*/ 3141098 h 5516840"/>
              <a:gd name="connsiteX1400" fmla="*/ 5914328 w 16935644"/>
              <a:gd name="connsiteY1400" fmla="*/ 3116055 h 5516840"/>
              <a:gd name="connsiteX1401" fmla="*/ 2278059 w 16935644"/>
              <a:gd name="connsiteY1401" fmla="*/ 3116055 h 5516840"/>
              <a:gd name="connsiteX1402" fmla="*/ 2265512 w 16935644"/>
              <a:gd name="connsiteY1402" fmla="*/ 3123210 h 5516840"/>
              <a:gd name="connsiteX1403" fmla="*/ 2268649 w 16935644"/>
              <a:gd name="connsiteY1403" fmla="*/ 3132409 h 5516840"/>
              <a:gd name="connsiteX1404" fmla="*/ 2279627 w 16935644"/>
              <a:gd name="connsiteY1404" fmla="*/ 3152341 h 5516840"/>
              <a:gd name="connsiteX1405" fmla="*/ 2285901 w 16935644"/>
              <a:gd name="connsiteY1405" fmla="*/ 3154897 h 5516840"/>
              <a:gd name="connsiteX1406" fmla="*/ 2279627 w 16935644"/>
              <a:gd name="connsiteY1406" fmla="*/ 3174573 h 5516840"/>
              <a:gd name="connsiteX1407" fmla="*/ 2263160 w 16935644"/>
              <a:gd name="connsiteY1407" fmla="*/ 3174573 h 5516840"/>
              <a:gd name="connsiteX1408" fmla="*/ 2256886 w 16935644"/>
              <a:gd name="connsiteY1408" fmla="*/ 3162563 h 5516840"/>
              <a:gd name="connsiteX1409" fmla="*/ 2244339 w 16935644"/>
              <a:gd name="connsiteY1409" fmla="*/ 3177128 h 5516840"/>
              <a:gd name="connsiteX1410" fmla="*/ 2294527 w 16935644"/>
              <a:gd name="connsiteY1410" fmla="*/ 3233858 h 5516840"/>
              <a:gd name="connsiteX1411" fmla="*/ 2338441 w 16935644"/>
              <a:gd name="connsiteY1411" fmla="*/ 3224403 h 5516840"/>
              <a:gd name="connsiteX1412" fmla="*/ 2329815 w 16935644"/>
              <a:gd name="connsiteY1412" fmla="*/ 3187606 h 5516840"/>
              <a:gd name="connsiteX1413" fmla="*/ 2360399 w 16935644"/>
              <a:gd name="connsiteY1413" fmla="*/ 3156686 h 5516840"/>
              <a:gd name="connsiteX1414" fmla="*/ 2294527 w 16935644"/>
              <a:gd name="connsiteY1414" fmla="*/ 3165374 h 5516840"/>
              <a:gd name="connsiteX1415" fmla="*/ 2297664 w 16935644"/>
              <a:gd name="connsiteY1415" fmla="*/ 3149786 h 5516840"/>
              <a:gd name="connsiteX1416" fmla="*/ 2292175 w 16935644"/>
              <a:gd name="connsiteY1416" fmla="*/ 3135220 h 5516840"/>
              <a:gd name="connsiteX1417" fmla="*/ 2286685 w 16935644"/>
              <a:gd name="connsiteY1417" fmla="*/ 3117333 h 5516840"/>
              <a:gd name="connsiteX1418" fmla="*/ 2278059 w 16935644"/>
              <a:gd name="connsiteY1418" fmla="*/ 3116055 h 5516840"/>
              <a:gd name="connsiteX1419" fmla="*/ 4915275 w 16935644"/>
              <a:gd name="connsiteY1419" fmla="*/ 3110944 h 5516840"/>
              <a:gd name="connsiteX1420" fmla="*/ 4888613 w 16935644"/>
              <a:gd name="connsiteY1420" fmla="*/ 3118099 h 5516840"/>
              <a:gd name="connsiteX1421" fmla="*/ 4890181 w 16935644"/>
              <a:gd name="connsiteY1421" fmla="*/ 3139564 h 5516840"/>
              <a:gd name="connsiteX1422" fmla="*/ 4905865 w 16935644"/>
              <a:gd name="connsiteY1422" fmla="*/ 3135220 h 5516840"/>
              <a:gd name="connsiteX1423" fmla="*/ 4898023 w 16935644"/>
              <a:gd name="connsiteY1423" fmla="*/ 3128321 h 5516840"/>
              <a:gd name="connsiteX1424" fmla="*/ 4947427 w 16935644"/>
              <a:gd name="connsiteY1424" fmla="*/ 3137520 h 5516840"/>
              <a:gd name="connsiteX1425" fmla="*/ 4928607 w 16935644"/>
              <a:gd name="connsiteY1425" fmla="*/ 3163329 h 5516840"/>
              <a:gd name="connsiteX1426" fmla="*/ 4937233 w 16935644"/>
              <a:gd name="connsiteY1426" fmla="*/ 3158985 h 5516840"/>
              <a:gd name="connsiteX1427" fmla="*/ 4956837 w 16935644"/>
              <a:gd name="connsiteY1427" fmla="*/ 3135220 h 5516840"/>
              <a:gd name="connsiteX1428" fmla="*/ 4915275 w 16935644"/>
              <a:gd name="connsiteY1428" fmla="*/ 3110944 h 5516840"/>
              <a:gd name="connsiteX1429" fmla="*/ 6100965 w 16935644"/>
              <a:gd name="connsiteY1429" fmla="*/ 3109411 h 5516840"/>
              <a:gd name="connsiteX1430" fmla="*/ 6097043 w 16935644"/>
              <a:gd name="connsiteY1430" fmla="*/ 3116055 h 5516840"/>
              <a:gd name="connsiteX1431" fmla="*/ 6100965 w 16935644"/>
              <a:gd name="connsiteY1431" fmla="*/ 3117333 h 5516840"/>
              <a:gd name="connsiteX1432" fmla="*/ 6104885 w 16935644"/>
              <a:gd name="connsiteY1432" fmla="*/ 3110944 h 5516840"/>
              <a:gd name="connsiteX1433" fmla="*/ 6100965 w 16935644"/>
              <a:gd name="connsiteY1433" fmla="*/ 3109411 h 5516840"/>
              <a:gd name="connsiteX1434" fmla="*/ 4801569 w 16935644"/>
              <a:gd name="connsiteY1434" fmla="*/ 3108644 h 5516840"/>
              <a:gd name="connsiteX1435" fmla="*/ 4772553 w 16935644"/>
              <a:gd name="connsiteY1435" fmla="*/ 3137520 h 5516840"/>
              <a:gd name="connsiteX1436" fmla="*/ 4830583 w 16935644"/>
              <a:gd name="connsiteY1436" fmla="*/ 3157452 h 5516840"/>
              <a:gd name="connsiteX1437" fmla="*/ 4804705 w 16935644"/>
              <a:gd name="connsiteY1437" fmla="*/ 3166907 h 5516840"/>
              <a:gd name="connsiteX1438" fmla="*/ 4854893 w 16935644"/>
              <a:gd name="connsiteY1438" fmla="*/ 3151319 h 5516840"/>
              <a:gd name="connsiteX1439" fmla="*/ 4847835 w 16935644"/>
              <a:gd name="connsiteY1439" fmla="*/ 3118099 h 5516840"/>
              <a:gd name="connsiteX1440" fmla="*/ 4821957 w 16935644"/>
              <a:gd name="connsiteY1440" fmla="*/ 3120399 h 5516840"/>
              <a:gd name="connsiteX1441" fmla="*/ 4821957 w 16935644"/>
              <a:gd name="connsiteY1441" fmla="*/ 3125510 h 5516840"/>
              <a:gd name="connsiteX1442" fmla="*/ 4818821 w 16935644"/>
              <a:gd name="connsiteY1442" fmla="*/ 3123210 h 5516840"/>
              <a:gd name="connsiteX1443" fmla="*/ 4803921 w 16935644"/>
              <a:gd name="connsiteY1443" fmla="*/ 3110944 h 5516840"/>
              <a:gd name="connsiteX1444" fmla="*/ 4801569 w 16935644"/>
              <a:gd name="connsiteY1444" fmla="*/ 3108644 h 5516840"/>
              <a:gd name="connsiteX1445" fmla="*/ 2253749 w 16935644"/>
              <a:gd name="connsiteY1445" fmla="*/ 3108644 h 5516840"/>
              <a:gd name="connsiteX1446" fmla="*/ 2221598 w 16935644"/>
              <a:gd name="connsiteY1446" fmla="*/ 3137520 h 5516840"/>
              <a:gd name="connsiteX1447" fmla="*/ 2236497 w 16935644"/>
              <a:gd name="connsiteY1447" fmla="*/ 3137520 h 5516840"/>
              <a:gd name="connsiteX1448" fmla="*/ 2244339 w 16935644"/>
              <a:gd name="connsiteY1448" fmla="*/ 3115288 h 5516840"/>
              <a:gd name="connsiteX1449" fmla="*/ 2253749 w 16935644"/>
              <a:gd name="connsiteY1449" fmla="*/ 3115288 h 5516840"/>
              <a:gd name="connsiteX1450" fmla="*/ 2253749 w 16935644"/>
              <a:gd name="connsiteY1450" fmla="*/ 3108644 h 5516840"/>
              <a:gd name="connsiteX1451" fmla="*/ 6140957 w 16935644"/>
              <a:gd name="connsiteY1451" fmla="*/ 3107878 h 5516840"/>
              <a:gd name="connsiteX1452" fmla="*/ 6144095 w 16935644"/>
              <a:gd name="connsiteY1452" fmla="*/ 3123977 h 5516840"/>
              <a:gd name="connsiteX1453" fmla="*/ 6156641 w 16935644"/>
              <a:gd name="connsiteY1453" fmla="*/ 3118099 h 5516840"/>
              <a:gd name="connsiteX1454" fmla="*/ 6140957 w 16935644"/>
              <a:gd name="connsiteY1454" fmla="*/ 3107878 h 5516840"/>
              <a:gd name="connsiteX1455" fmla="*/ 4772553 w 16935644"/>
              <a:gd name="connsiteY1455" fmla="*/ 3095356 h 5516840"/>
              <a:gd name="connsiteX1456" fmla="*/ 4772553 w 16935644"/>
              <a:gd name="connsiteY1456" fmla="*/ 3098167 h 5516840"/>
              <a:gd name="connsiteX1457" fmla="*/ 4781180 w 16935644"/>
              <a:gd name="connsiteY1457" fmla="*/ 3098167 h 5516840"/>
              <a:gd name="connsiteX1458" fmla="*/ 4772553 w 16935644"/>
              <a:gd name="connsiteY1458" fmla="*/ 3095356 h 5516840"/>
              <a:gd name="connsiteX1459" fmla="*/ 4724719 w 16935644"/>
              <a:gd name="connsiteY1459" fmla="*/ 3095356 h 5516840"/>
              <a:gd name="connsiteX1460" fmla="*/ 4728639 w 16935644"/>
              <a:gd name="connsiteY1460" fmla="*/ 3118099 h 5516840"/>
              <a:gd name="connsiteX1461" fmla="*/ 4763927 w 16935644"/>
              <a:gd name="connsiteY1461" fmla="*/ 3108644 h 5516840"/>
              <a:gd name="connsiteX1462" fmla="*/ 4757654 w 16935644"/>
              <a:gd name="connsiteY1462" fmla="*/ 3095356 h 5516840"/>
              <a:gd name="connsiteX1463" fmla="*/ 4724719 w 16935644"/>
              <a:gd name="connsiteY1463" fmla="*/ 3095356 h 5516840"/>
              <a:gd name="connsiteX1464" fmla="*/ 5160725 w 16935644"/>
              <a:gd name="connsiteY1464" fmla="*/ 3088712 h 5516840"/>
              <a:gd name="connsiteX1465" fmla="*/ 5108969 w 16935644"/>
              <a:gd name="connsiteY1465" fmla="*/ 3098167 h 5516840"/>
              <a:gd name="connsiteX1466" fmla="*/ 5111322 w 16935644"/>
              <a:gd name="connsiteY1466" fmla="*/ 3108644 h 5516840"/>
              <a:gd name="connsiteX1467" fmla="*/ 5174841 w 16935644"/>
              <a:gd name="connsiteY1467" fmla="*/ 3106856 h 5516840"/>
              <a:gd name="connsiteX1468" fmla="*/ 5160725 w 16935644"/>
              <a:gd name="connsiteY1468" fmla="*/ 3088712 h 5516840"/>
              <a:gd name="connsiteX1469" fmla="*/ 6571475 w 16935644"/>
              <a:gd name="connsiteY1469" fmla="*/ 3084368 h 5516840"/>
              <a:gd name="connsiteX1470" fmla="*/ 6544029 w 16935644"/>
              <a:gd name="connsiteY1470" fmla="*/ 3087946 h 5516840"/>
              <a:gd name="connsiteX1471" fmla="*/ 6559713 w 16935644"/>
              <a:gd name="connsiteY1471" fmla="*/ 3106856 h 5516840"/>
              <a:gd name="connsiteX1472" fmla="*/ 6576181 w 16935644"/>
              <a:gd name="connsiteY1472" fmla="*/ 3089479 h 5516840"/>
              <a:gd name="connsiteX1473" fmla="*/ 6571475 w 16935644"/>
              <a:gd name="connsiteY1473" fmla="*/ 3084368 h 5516840"/>
              <a:gd name="connsiteX1474" fmla="*/ 6100965 w 16935644"/>
              <a:gd name="connsiteY1474" fmla="*/ 3084368 h 5516840"/>
              <a:gd name="connsiteX1475" fmla="*/ 6089201 w 16935644"/>
              <a:gd name="connsiteY1475" fmla="*/ 3087946 h 5516840"/>
              <a:gd name="connsiteX1476" fmla="*/ 6106453 w 16935644"/>
              <a:gd name="connsiteY1476" fmla="*/ 3089479 h 5516840"/>
              <a:gd name="connsiteX1477" fmla="*/ 6100965 w 16935644"/>
              <a:gd name="connsiteY1477" fmla="*/ 3084368 h 5516840"/>
              <a:gd name="connsiteX1478" fmla="*/ 109002 w 16935644"/>
              <a:gd name="connsiteY1478" fmla="*/ 3076702 h 5516840"/>
              <a:gd name="connsiteX1479" fmla="*/ 148211 w 16935644"/>
              <a:gd name="connsiteY1479" fmla="*/ 3105067 h 5516840"/>
              <a:gd name="connsiteX1480" fmla="*/ 251724 w 16935644"/>
              <a:gd name="connsiteY1480" fmla="*/ 3095356 h 5516840"/>
              <a:gd name="connsiteX1481" fmla="*/ 212514 w 16935644"/>
              <a:gd name="connsiteY1481" fmla="*/ 3086412 h 5516840"/>
              <a:gd name="connsiteX1482" fmla="*/ 204672 w 16935644"/>
              <a:gd name="connsiteY1482" fmla="*/ 3124743 h 5516840"/>
              <a:gd name="connsiteX1483" fmla="*/ 51756 w 16935644"/>
              <a:gd name="connsiteY1483" fmla="*/ 3095356 h 5516840"/>
              <a:gd name="connsiteX1484" fmla="*/ 109002 w 16935644"/>
              <a:gd name="connsiteY1484" fmla="*/ 3076702 h 5516840"/>
              <a:gd name="connsiteX1485" fmla="*/ 4962327 w 16935644"/>
              <a:gd name="connsiteY1485" fmla="*/ 3075935 h 5516840"/>
              <a:gd name="connsiteX1486" fmla="*/ 4974089 w 16935644"/>
              <a:gd name="connsiteY1486" fmla="*/ 3137520 h 5516840"/>
              <a:gd name="connsiteX1487" fmla="*/ 4971737 w 16935644"/>
              <a:gd name="connsiteY1487" fmla="*/ 3144675 h 5516840"/>
              <a:gd name="connsiteX1488" fmla="*/ 4991341 w 16935644"/>
              <a:gd name="connsiteY1488" fmla="*/ 3136754 h 5516840"/>
              <a:gd name="connsiteX1489" fmla="*/ 4962327 w 16935644"/>
              <a:gd name="connsiteY1489" fmla="*/ 3075935 h 5516840"/>
              <a:gd name="connsiteX1490" fmla="*/ 6127627 w 16935644"/>
              <a:gd name="connsiteY1490" fmla="*/ 3074147 h 5516840"/>
              <a:gd name="connsiteX1491" fmla="*/ 6119001 w 16935644"/>
              <a:gd name="connsiteY1491" fmla="*/ 3086412 h 5516840"/>
              <a:gd name="connsiteX1492" fmla="*/ 6120569 w 16935644"/>
              <a:gd name="connsiteY1492" fmla="*/ 3086412 h 5516840"/>
              <a:gd name="connsiteX1493" fmla="*/ 6124489 w 16935644"/>
              <a:gd name="connsiteY1493" fmla="*/ 3080280 h 5516840"/>
              <a:gd name="connsiteX1494" fmla="*/ 6126843 w 16935644"/>
              <a:gd name="connsiteY1494" fmla="*/ 3079257 h 5516840"/>
              <a:gd name="connsiteX1495" fmla="*/ 6127627 w 16935644"/>
              <a:gd name="connsiteY1495" fmla="*/ 3074147 h 5516840"/>
              <a:gd name="connsiteX1496" fmla="*/ 396798 w 16935644"/>
              <a:gd name="connsiteY1496" fmla="*/ 3072358 h 5516840"/>
              <a:gd name="connsiteX1497" fmla="*/ 396798 w 16935644"/>
              <a:gd name="connsiteY1497" fmla="*/ 3105067 h 5516840"/>
              <a:gd name="connsiteX1498" fmla="*/ 359941 w 16935644"/>
              <a:gd name="connsiteY1498" fmla="*/ 3094590 h 5516840"/>
              <a:gd name="connsiteX1499" fmla="*/ 396798 w 16935644"/>
              <a:gd name="connsiteY1499" fmla="*/ 3072358 h 5516840"/>
              <a:gd name="connsiteX1500" fmla="*/ 2405881 w 16935644"/>
              <a:gd name="connsiteY1500" fmla="*/ 3071591 h 5516840"/>
              <a:gd name="connsiteX1501" fmla="*/ 2338441 w 16935644"/>
              <a:gd name="connsiteY1501" fmla="*/ 3118099 h 5516840"/>
              <a:gd name="connsiteX1502" fmla="*/ 2338441 w 16935644"/>
              <a:gd name="connsiteY1502" fmla="*/ 3135220 h 5516840"/>
              <a:gd name="connsiteX1503" fmla="*/ 2350204 w 16935644"/>
              <a:gd name="connsiteY1503" fmla="*/ 3130876 h 5516840"/>
              <a:gd name="connsiteX1504" fmla="*/ 2347852 w 16935644"/>
              <a:gd name="connsiteY1504" fmla="*/ 3128321 h 5516840"/>
              <a:gd name="connsiteX1505" fmla="*/ 2353341 w 16935644"/>
              <a:gd name="connsiteY1505" fmla="*/ 3128321 h 5516840"/>
              <a:gd name="connsiteX1506" fmla="*/ 2387845 w 16935644"/>
              <a:gd name="connsiteY1506" fmla="*/ 3125510 h 5516840"/>
              <a:gd name="connsiteX1507" fmla="*/ 2387845 w 16935644"/>
              <a:gd name="connsiteY1507" fmla="*/ 3128321 h 5516840"/>
              <a:gd name="connsiteX1508" fmla="*/ 2397255 w 16935644"/>
              <a:gd name="connsiteY1508" fmla="*/ 3137520 h 5516840"/>
              <a:gd name="connsiteX1509" fmla="*/ 2379219 w 16935644"/>
              <a:gd name="connsiteY1509" fmla="*/ 3177128 h 5516840"/>
              <a:gd name="connsiteX1510" fmla="*/ 2464695 w 16935644"/>
              <a:gd name="connsiteY1510" fmla="*/ 3147742 h 5516840"/>
              <a:gd name="connsiteX1511" fmla="*/ 2405881 w 16935644"/>
              <a:gd name="connsiteY1511" fmla="*/ 3071591 h 5516840"/>
              <a:gd name="connsiteX1512" fmla="*/ 434439 w 16935644"/>
              <a:gd name="connsiteY1512" fmla="*/ 3068780 h 5516840"/>
              <a:gd name="connsiteX1513" fmla="*/ 478353 w 16935644"/>
              <a:gd name="connsiteY1513" fmla="*/ 3071591 h 5516840"/>
              <a:gd name="connsiteX1514" fmla="*/ 411697 w 16935644"/>
              <a:gd name="connsiteY1514" fmla="*/ 3096634 h 5516840"/>
              <a:gd name="connsiteX1515" fmla="*/ 434439 w 16935644"/>
              <a:gd name="connsiteY1515" fmla="*/ 3068780 h 5516840"/>
              <a:gd name="connsiteX1516" fmla="*/ 6135469 w 16935644"/>
              <a:gd name="connsiteY1516" fmla="*/ 3067247 h 5516840"/>
              <a:gd name="connsiteX1517" fmla="*/ 6136253 w 16935644"/>
              <a:gd name="connsiteY1517" fmla="*/ 3075935 h 5516840"/>
              <a:gd name="connsiteX1518" fmla="*/ 6137821 w 16935644"/>
              <a:gd name="connsiteY1518" fmla="*/ 3075935 h 5516840"/>
              <a:gd name="connsiteX1519" fmla="*/ 6150369 w 16935644"/>
              <a:gd name="connsiteY1519" fmla="*/ 3076702 h 5516840"/>
              <a:gd name="connsiteX1520" fmla="*/ 6153505 w 16935644"/>
              <a:gd name="connsiteY1520" fmla="*/ 3074147 h 5516840"/>
              <a:gd name="connsiteX1521" fmla="*/ 6135469 w 16935644"/>
              <a:gd name="connsiteY1521" fmla="*/ 3067247 h 5516840"/>
              <a:gd name="connsiteX1522" fmla="*/ 4597681 w 16935644"/>
              <a:gd name="connsiteY1522" fmla="*/ 3064947 h 5516840"/>
              <a:gd name="connsiteX1523" fmla="*/ 4571018 w 16935644"/>
              <a:gd name="connsiteY1523" fmla="*/ 3078491 h 5516840"/>
              <a:gd name="connsiteX1524" fmla="*/ 4602385 w 16935644"/>
              <a:gd name="connsiteY1524" fmla="*/ 3088712 h 5516840"/>
              <a:gd name="connsiteX1525" fmla="*/ 4611011 w 16935644"/>
              <a:gd name="connsiteY1525" fmla="*/ 3137520 h 5516840"/>
              <a:gd name="connsiteX1526" fmla="*/ 4579644 w 16935644"/>
              <a:gd name="connsiteY1526" fmla="*/ 3132409 h 5516840"/>
              <a:gd name="connsiteX1527" fmla="*/ 4573371 w 16935644"/>
              <a:gd name="connsiteY1527" fmla="*/ 3145442 h 5516840"/>
              <a:gd name="connsiteX1528" fmla="*/ 4579644 w 16935644"/>
              <a:gd name="connsiteY1528" fmla="*/ 3157452 h 5516840"/>
              <a:gd name="connsiteX1529" fmla="*/ 4571018 w 16935644"/>
              <a:gd name="connsiteY1529" fmla="*/ 3152341 h 5516840"/>
              <a:gd name="connsiteX1530" fmla="*/ 4571018 w 16935644"/>
              <a:gd name="connsiteY1530" fmla="*/ 3174573 h 5516840"/>
              <a:gd name="connsiteX1531" fmla="*/ 4511420 w 16935644"/>
              <a:gd name="connsiteY1531" fmla="*/ 3184795 h 5516840"/>
              <a:gd name="connsiteX1532" fmla="*/ 4526319 w 16935644"/>
              <a:gd name="connsiteY1532" fmla="*/ 3184795 h 5516840"/>
              <a:gd name="connsiteX1533" fmla="*/ 4518477 w 16935644"/>
              <a:gd name="connsiteY1533" fmla="*/ 3201149 h 5516840"/>
              <a:gd name="connsiteX1534" fmla="*/ 4757654 w 16935644"/>
              <a:gd name="connsiteY1534" fmla="*/ 3182495 h 5516840"/>
              <a:gd name="connsiteX1535" fmla="*/ 4722366 w 16935644"/>
              <a:gd name="connsiteY1535" fmla="*/ 3147742 h 5516840"/>
              <a:gd name="connsiteX1536" fmla="*/ 4660415 w 16935644"/>
              <a:gd name="connsiteY1536" fmla="*/ 3157452 h 5516840"/>
              <a:gd name="connsiteX1537" fmla="*/ 4669825 w 16935644"/>
              <a:gd name="connsiteY1537" fmla="*/ 3108644 h 5516840"/>
              <a:gd name="connsiteX1538" fmla="*/ 4629048 w 16935644"/>
              <a:gd name="connsiteY1538" fmla="*/ 3118099 h 5516840"/>
              <a:gd name="connsiteX1539" fmla="*/ 4637674 w 16935644"/>
              <a:gd name="connsiteY1539" fmla="*/ 3098167 h 5516840"/>
              <a:gd name="connsiteX1540" fmla="*/ 4611011 w 16935644"/>
              <a:gd name="connsiteY1540" fmla="*/ 3095356 h 5516840"/>
              <a:gd name="connsiteX1541" fmla="*/ 4635321 w 16935644"/>
              <a:gd name="connsiteY1541" fmla="*/ 3071591 h 5516840"/>
              <a:gd name="connsiteX1542" fmla="*/ 4597681 w 16935644"/>
              <a:gd name="connsiteY1542" fmla="*/ 3064947 h 5516840"/>
              <a:gd name="connsiteX1543" fmla="*/ 4512204 w 16935644"/>
              <a:gd name="connsiteY1543" fmla="*/ 3064947 h 5516840"/>
              <a:gd name="connsiteX1544" fmla="*/ 4444764 w 16935644"/>
              <a:gd name="connsiteY1544" fmla="*/ 3086412 h 5516840"/>
              <a:gd name="connsiteX1545" fmla="*/ 4436138 w 16935644"/>
              <a:gd name="connsiteY1545" fmla="*/ 3125510 h 5516840"/>
              <a:gd name="connsiteX1546" fmla="*/ 4442411 w 16935644"/>
              <a:gd name="connsiteY1546" fmla="*/ 3132409 h 5516840"/>
              <a:gd name="connsiteX1547" fmla="*/ 4482405 w 16935644"/>
              <a:gd name="connsiteY1547" fmla="*/ 3137520 h 5516840"/>
              <a:gd name="connsiteX1548" fmla="*/ 4511420 w 16935644"/>
              <a:gd name="connsiteY1548" fmla="*/ 3135220 h 5516840"/>
              <a:gd name="connsiteX1549" fmla="*/ 4468289 w 16935644"/>
              <a:gd name="connsiteY1549" fmla="*/ 3105833 h 5516840"/>
              <a:gd name="connsiteX1550" fmla="*/ 4558471 w 16935644"/>
              <a:gd name="connsiteY1550" fmla="*/ 3105833 h 5516840"/>
              <a:gd name="connsiteX1551" fmla="*/ 4512204 w 16935644"/>
              <a:gd name="connsiteY1551" fmla="*/ 3064947 h 5516840"/>
              <a:gd name="connsiteX1552" fmla="*/ 3417481 w 16935644"/>
              <a:gd name="connsiteY1552" fmla="*/ 3063669 h 5516840"/>
              <a:gd name="connsiteX1553" fmla="*/ 3415129 w 16935644"/>
              <a:gd name="connsiteY1553" fmla="*/ 3088712 h 5516840"/>
              <a:gd name="connsiteX1554" fmla="*/ 3459043 w 16935644"/>
              <a:gd name="connsiteY1554" fmla="*/ 3081557 h 5516840"/>
              <a:gd name="connsiteX1555" fmla="*/ 3417481 w 16935644"/>
              <a:gd name="connsiteY1555" fmla="*/ 3063669 h 5516840"/>
              <a:gd name="connsiteX1556" fmla="*/ 6293089 w 16935644"/>
              <a:gd name="connsiteY1556" fmla="*/ 3058559 h 5516840"/>
              <a:gd name="connsiteX1557" fmla="*/ 6312695 w 16935644"/>
              <a:gd name="connsiteY1557" fmla="*/ 3095356 h 5516840"/>
              <a:gd name="connsiteX1558" fmla="*/ 6281327 w 16935644"/>
              <a:gd name="connsiteY1558" fmla="*/ 3083602 h 5516840"/>
              <a:gd name="connsiteX1559" fmla="*/ 6237413 w 16935644"/>
              <a:gd name="connsiteY1559" fmla="*/ 3087946 h 5516840"/>
              <a:gd name="connsiteX1560" fmla="*/ 6259369 w 16935644"/>
              <a:gd name="connsiteY1560" fmla="*/ 3071591 h 5516840"/>
              <a:gd name="connsiteX1561" fmla="*/ 6273485 w 16935644"/>
              <a:gd name="connsiteY1561" fmla="*/ 3063669 h 5516840"/>
              <a:gd name="connsiteX1562" fmla="*/ 6231923 w 16935644"/>
              <a:gd name="connsiteY1562" fmla="*/ 3074147 h 5516840"/>
              <a:gd name="connsiteX1563" fmla="*/ 6230355 w 16935644"/>
              <a:gd name="connsiteY1563" fmla="*/ 3091523 h 5516840"/>
              <a:gd name="connsiteX1564" fmla="*/ 6240549 w 16935644"/>
              <a:gd name="connsiteY1564" fmla="*/ 3094590 h 5516840"/>
              <a:gd name="connsiteX1565" fmla="*/ 6224081 w 16935644"/>
              <a:gd name="connsiteY1565" fmla="*/ 3102511 h 5516840"/>
              <a:gd name="connsiteX1566" fmla="*/ 6217023 w 16935644"/>
              <a:gd name="connsiteY1566" fmla="*/ 3114522 h 5516840"/>
              <a:gd name="connsiteX1567" fmla="*/ 6179383 w 16935644"/>
              <a:gd name="connsiteY1567" fmla="*/ 3106856 h 5516840"/>
              <a:gd name="connsiteX1568" fmla="*/ 6197419 w 16935644"/>
              <a:gd name="connsiteY1568" fmla="*/ 3139564 h 5516840"/>
              <a:gd name="connsiteX1569" fmla="*/ 6151153 w 16935644"/>
              <a:gd name="connsiteY1569" fmla="*/ 3156686 h 5516840"/>
              <a:gd name="connsiteX1570" fmla="*/ 6166051 w 16935644"/>
              <a:gd name="connsiteY1570" fmla="*/ 3173551 h 5516840"/>
              <a:gd name="connsiteX1571" fmla="*/ 6167621 w 16935644"/>
              <a:gd name="connsiteY1571" fmla="*/ 3183262 h 5516840"/>
              <a:gd name="connsiteX1572" fmla="*/ 6170757 w 16935644"/>
              <a:gd name="connsiteY1572" fmla="*/ 3202938 h 5516840"/>
              <a:gd name="connsiteX1573" fmla="*/ 6113511 w 16935644"/>
              <a:gd name="connsiteY1573" fmla="*/ 3152341 h 5516840"/>
              <a:gd name="connsiteX1574" fmla="*/ 6139389 w 16935644"/>
              <a:gd name="connsiteY1574" fmla="*/ 3127299 h 5516840"/>
              <a:gd name="connsiteX1575" fmla="*/ 6129195 w 16935644"/>
              <a:gd name="connsiteY1575" fmla="*/ 3106856 h 5516840"/>
              <a:gd name="connsiteX1576" fmla="*/ 6111943 w 16935644"/>
              <a:gd name="connsiteY1576" fmla="*/ 3112988 h 5516840"/>
              <a:gd name="connsiteX1577" fmla="*/ 6089201 w 16935644"/>
              <a:gd name="connsiteY1577" fmla="*/ 3129087 h 5516840"/>
              <a:gd name="connsiteX1578" fmla="*/ 6068813 w 16935644"/>
              <a:gd name="connsiteY1578" fmla="*/ 3167673 h 5516840"/>
              <a:gd name="connsiteX1579" fmla="*/ 6132331 w 16935644"/>
              <a:gd name="connsiteY1579" fmla="*/ 3178917 h 5516840"/>
              <a:gd name="connsiteX1580" fmla="*/ 6123705 w 16935644"/>
              <a:gd name="connsiteY1580" fmla="*/ 3202938 h 5516840"/>
              <a:gd name="connsiteX1581" fmla="*/ 6135469 w 16935644"/>
              <a:gd name="connsiteY1581" fmla="*/ 3209838 h 5516840"/>
              <a:gd name="connsiteX1582" fmla="*/ 6137821 w 16935644"/>
              <a:gd name="connsiteY1582" fmla="*/ 3209838 h 5516840"/>
              <a:gd name="connsiteX1583" fmla="*/ 6143309 w 16935644"/>
              <a:gd name="connsiteY1583" fmla="*/ 3184795 h 5516840"/>
              <a:gd name="connsiteX1584" fmla="*/ 6143309 w 16935644"/>
              <a:gd name="connsiteY1584" fmla="*/ 3210604 h 5516840"/>
              <a:gd name="connsiteX1585" fmla="*/ 6161347 w 16935644"/>
              <a:gd name="connsiteY1585" fmla="*/ 3217248 h 5516840"/>
              <a:gd name="connsiteX1586" fmla="*/ 6193497 w 16935644"/>
              <a:gd name="connsiteY1586" fmla="*/ 3209838 h 5516840"/>
              <a:gd name="connsiteX1587" fmla="*/ 6185657 w 16935644"/>
              <a:gd name="connsiteY1587" fmla="*/ 3232836 h 5516840"/>
              <a:gd name="connsiteX1588" fmla="*/ 6196635 w 16935644"/>
              <a:gd name="connsiteY1588" fmla="*/ 3239991 h 5516840"/>
              <a:gd name="connsiteX1589" fmla="*/ 6203693 w 16935644"/>
              <a:gd name="connsiteY1589" fmla="*/ 3234880 h 5516840"/>
              <a:gd name="connsiteX1590" fmla="*/ 6201341 w 16935644"/>
              <a:gd name="connsiteY1590" fmla="*/ 3243058 h 5516840"/>
              <a:gd name="connsiteX1591" fmla="*/ 6213103 w 16935644"/>
              <a:gd name="connsiteY1591" fmla="*/ 3250213 h 5516840"/>
              <a:gd name="connsiteX1592" fmla="*/ 6215455 w 16935644"/>
              <a:gd name="connsiteY1592" fmla="*/ 3222359 h 5516840"/>
              <a:gd name="connsiteX1593" fmla="*/ 6234275 w 16935644"/>
              <a:gd name="connsiteY1593" fmla="*/ 3229514 h 5516840"/>
              <a:gd name="connsiteX1594" fmla="*/ 6235061 w 16935644"/>
              <a:gd name="connsiteY1594" fmla="*/ 3202938 h 5516840"/>
              <a:gd name="connsiteX1595" fmla="*/ 6265643 w 16935644"/>
              <a:gd name="connsiteY1595" fmla="*/ 3208304 h 5516840"/>
              <a:gd name="connsiteX1596" fmla="*/ 6246039 w 16935644"/>
              <a:gd name="connsiteY1596" fmla="*/ 3231303 h 5516840"/>
              <a:gd name="connsiteX1597" fmla="*/ 6278189 w 16935644"/>
              <a:gd name="connsiteY1597" fmla="*/ 3243824 h 5516840"/>
              <a:gd name="connsiteX1598" fmla="*/ 6312695 w 16935644"/>
              <a:gd name="connsiteY1598" fmla="*/ 3238713 h 5516840"/>
              <a:gd name="connsiteX1599" fmla="*/ 6322889 w 16935644"/>
              <a:gd name="connsiteY1599" fmla="*/ 3209838 h 5516840"/>
              <a:gd name="connsiteX1600" fmla="*/ 6319753 w 16935644"/>
              <a:gd name="connsiteY1600" fmla="*/ 3208304 h 5516840"/>
              <a:gd name="connsiteX1601" fmla="*/ 6276621 w 16935644"/>
              <a:gd name="connsiteY1601" fmla="*/ 3218526 h 5516840"/>
              <a:gd name="connsiteX1602" fmla="*/ 6305637 w 16935644"/>
              <a:gd name="connsiteY1602" fmla="*/ 3201149 h 5516840"/>
              <a:gd name="connsiteX1603" fmla="*/ 6287601 w 16935644"/>
              <a:gd name="connsiteY1603" fmla="*/ 3204727 h 5516840"/>
              <a:gd name="connsiteX1604" fmla="*/ 6289169 w 16935644"/>
              <a:gd name="connsiteY1604" fmla="*/ 3189139 h 5516840"/>
              <a:gd name="connsiteX1605" fmla="*/ 6252313 w 16935644"/>
              <a:gd name="connsiteY1605" fmla="*/ 3200127 h 5516840"/>
              <a:gd name="connsiteX1606" fmla="*/ 6181735 w 16935644"/>
              <a:gd name="connsiteY1606" fmla="*/ 3197827 h 5516840"/>
              <a:gd name="connsiteX1607" fmla="*/ 6167621 w 16935644"/>
              <a:gd name="connsiteY1607" fmla="*/ 3163329 h 5516840"/>
              <a:gd name="connsiteX1608" fmla="*/ 6283679 w 16935644"/>
              <a:gd name="connsiteY1608" fmla="*/ 3164096 h 5516840"/>
              <a:gd name="connsiteX1609" fmla="*/ 6271133 w 16935644"/>
              <a:gd name="connsiteY1609" fmla="*/ 3147742 h 5516840"/>
              <a:gd name="connsiteX1610" fmla="*/ 6372293 w 16935644"/>
              <a:gd name="connsiteY1610" fmla="*/ 3108644 h 5516840"/>
              <a:gd name="connsiteX1611" fmla="*/ 6329161 w 16935644"/>
              <a:gd name="connsiteY1611" fmla="*/ 3112222 h 5516840"/>
              <a:gd name="connsiteX1612" fmla="*/ 6312695 w 16935644"/>
              <a:gd name="connsiteY1612" fmla="*/ 3062903 h 5516840"/>
              <a:gd name="connsiteX1613" fmla="*/ 6293089 w 16935644"/>
              <a:gd name="connsiteY1613" fmla="*/ 3058559 h 5516840"/>
              <a:gd name="connsiteX1614" fmla="*/ 4857246 w 16935644"/>
              <a:gd name="connsiteY1614" fmla="*/ 3058559 h 5516840"/>
              <a:gd name="connsiteX1615" fmla="*/ 4850973 w 16935644"/>
              <a:gd name="connsiteY1615" fmla="*/ 3061370 h 5516840"/>
              <a:gd name="connsiteX1616" fmla="*/ 4839209 w 16935644"/>
              <a:gd name="connsiteY1616" fmla="*/ 3088712 h 5516840"/>
              <a:gd name="connsiteX1617" fmla="*/ 4850973 w 16935644"/>
              <a:gd name="connsiteY1617" fmla="*/ 3098167 h 5516840"/>
              <a:gd name="connsiteX1618" fmla="*/ 4857246 w 16935644"/>
              <a:gd name="connsiteY1618" fmla="*/ 3058559 h 5516840"/>
              <a:gd name="connsiteX1619" fmla="*/ 4292632 w 16935644"/>
              <a:gd name="connsiteY1619" fmla="*/ 3058559 h 5516840"/>
              <a:gd name="connsiteX1620" fmla="*/ 4284006 w 16935644"/>
              <a:gd name="connsiteY1620" fmla="*/ 3076446 h 5516840"/>
              <a:gd name="connsiteX1621" fmla="*/ 4301258 w 16935644"/>
              <a:gd name="connsiteY1621" fmla="*/ 3132409 h 5516840"/>
              <a:gd name="connsiteX1622" fmla="*/ 4307531 w 16935644"/>
              <a:gd name="connsiteY1622" fmla="*/ 3137520 h 5516840"/>
              <a:gd name="connsiteX1623" fmla="*/ 4301258 w 16935644"/>
              <a:gd name="connsiteY1623" fmla="*/ 3145442 h 5516840"/>
              <a:gd name="connsiteX1624" fmla="*/ 4301258 w 16935644"/>
              <a:gd name="connsiteY1624" fmla="*/ 3152341 h 5516840"/>
              <a:gd name="connsiteX1625" fmla="*/ 4294985 w 16935644"/>
              <a:gd name="connsiteY1625" fmla="*/ 3149786 h 5516840"/>
              <a:gd name="connsiteX1626" fmla="*/ 4257344 w 16935644"/>
              <a:gd name="connsiteY1626" fmla="*/ 3174573 h 5516840"/>
              <a:gd name="connsiteX1627" fmla="*/ 4389087 w 16935644"/>
              <a:gd name="connsiteY1627" fmla="*/ 3135220 h 5516840"/>
              <a:gd name="connsiteX1628" fmla="*/ 4385950 w 16935644"/>
              <a:gd name="connsiteY1628" fmla="*/ 3135220 h 5516840"/>
              <a:gd name="connsiteX1629" fmla="*/ 4392223 w 16935644"/>
              <a:gd name="connsiteY1629" fmla="*/ 3120399 h 5516840"/>
              <a:gd name="connsiteX1630" fmla="*/ 4392223 w 16935644"/>
              <a:gd name="connsiteY1630" fmla="*/ 3118099 h 5516840"/>
              <a:gd name="connsiteX1631" fmla="*/ 4436138 w 16935644"/>
              <a:gd name="connsiteY1631" fmla="*/ 3088712 h 5516840"/>
              <a:gd name="connsiteX1632" fmla="*/ 4382813 w 16935644"/>
              <a:gd name="connsiteY1632" fmla="*/ 3071591 h 5516840"/>
              <a:gd name="connsiteX1633" fmla="*/ 4378109 w 16935644"/>
              <a:gd name="connsiteY1633" fmla="*/ 3075935 h 5516840"/>
              <a:gd name="connsiteX1634" fmla="*/ 4378109 w 16935644"/>
              <a:gd name="connsiteY1634" fmla="*/ 3071591 h 5516840"/>
              <a:gd name="connsiteX1635" fmla="*/ 4292632 w 16935644"/>
              <a:gd name="connsiteY1635" fmla="*/ 3058559 h 5516840"/>
              <a:gd name="connsiteX1636" fmla="*/ 3601765 w 16935644"/>
              <a:gd name="connsiteY1636" fmla="*/ 3058559 h 5516840"/>
              <a:gd name="connsiteX1637" fmla="*/ 3470805 w 16935644"/>
              <a:gd name="connsiteY1637" fmla="*/ 3061370 h 5516840"/>
              <a:gd name="connsiteX1638" fmla="*/ 3483353 w 16935644"/>
              <a:gd name="connsiteY1638" fmla="*/ 3072358 h 5516840"/>
              <a:gd name="connsiteX1639" fmla="*/ 3475511 w 16935644"/>
              <a:gd name="connsiteY1639" fmla="*/ 3082324 h 5516840"/>
              <a:gd name="connsiteX1640" fmla="*/ 3575102 w 16935644"/>
              <a:gd name="connsiteY1640" fmla="*/ 3088712 h 5516840"/>
              <a:gd name="connsiteX1641" fmla="*/ 3373567 w 16935644"/>
              <a:gd name="connsiteY1641" fmla="*/ 3135220 h 5516840"/>
              <a:gd name="connsiteX1642" fmla="*/ 3441791 w 16935644"/>
              <a:gd name="connsiteY1642" fmla="*/ 3204727 h 5516840"/>
              <a:gd name="connsiteX1643" fmla="*/ 3415129 w 16935644"/>
              <a:gd name="connsiteY1643" fmla="*/ 3261456 h 5516840"/>
              <a:gd name="connsiteX1644" fmla="*/ 3415129 w 16935644"/>
              <a:gd name="connsiteY1644" fmla="*/ 3265289 h 5516840"/>
              <a:gd name="connsiteX1645" fmla="*/ 3455906 w 16935644"/>
              <a:gd name="connsiteY1645" fmla="*/ 3265289 h 5516840"/>
              <a:gd name="connsiteX1646" fmla="*/ 3441791 w 16935644"/>
              <a:gd name="connsiteY1646" fmla="*/ 3250979 h 5516840"/>
              <a:gd name="connsiteX1647" fmla="*/ 3535109 w 16935644"/>
              <a:gd name="connsiteY1647" fmla="*/ 3231303 h 5516840"/>
              <a:gd name="connsiteX1648" fmla="*/ 3508447 w 16935644"/>
              <a:gd name="connsiteY1648" fmla="*/ 3194250 h 5516840"/>
              <a:gd name="connsiteX1649" fmla="*/ 3481784 w 16935644"/>
              <a:gd name="connsiteY1649" fmla="*/ 3221592 h 5516840"/>
              <a:gd name="connsiteX1650" fmla="*/ 3406502 w 16935644"/>
              <a:gd name="connsiteY1650" fmla="*/ 3154897 h 5516840"/>
              <a:gd name="connsiteX1651" fmla="*/ 3575102 w 16935644"/>
              <a:gd name="connsiteY1651" fmla="*/ 3165374 h 5516840"/>
              <a:gd name="connsiteX1652" fmla="*/ 3575102 w 16935644"/>
              <a:gd name="connsiteY1652" fmla="*/ 3160263 h 5516840"/>
              <a:gd name="connsiteX1653" fmla="*/ 3593923 w 16935644"/>
              <a:gd name="connsiteY1653" fmla="*/ 3154897 h 5516840"/>
              <a:gd name="connsiteX1654" fmla="*/ 3584513 w 16935644"/>
              <a:gd name="connsiteY1654" fmla="*/ 3125510 h 5516840"/>
              <a:gd name="connsiteX1655" fmla="*/ 3535109 w 16935644"/>
              <a:gd name="connsiteY1655" fmla="*/ 3135220 h 5516840"/>
              <a:gd name="connsiteX1656" fmla="*/ 3608038 w 16935644"/>
              <a:gd name="connsiteY1656" fmla="*/ 3115288 h 5516840"/>
              <a:gd name="connsiteX1657" fmla="*/ 3601765 w 16935644"/>
              <a:gd name="connsiteY1657" fmla="*/ 3058559 h 5516840"/>
              <a:gd name="connsiteX1658" fmla="*/ 3400229 w 16935644"/>
              <a:gd name="connsiteY1658" fmla="*/ 3057792 h 5516840"/>
              <a:gd name="connsiteX1659" fmla="*/ 3389250 w 16935644"/>
              <a:gd name="connsiteY1659" fmla="*/ 3058559 h 5516840"/>
              <a:gd name="connsiteX1660" fmla="*/ 3289659 w 16935644"/>
              <a:gd name="connsiteY1660" fmla="*/ 3070058 h 5516840"/>
              <a:gd name="connsiteX1661" fmla="*/ 3296717 w 16935644"/>
              <a:gd name="connsiteY1661" fmla="*/ 3094590 h 5516840"/>
              <a:gd name="connsiteX1662" fmla="*/ 3377487 w 16935644"/>
              <a:gd name="connsiteY1662" fmla="*/ 3083602 h 5516840"/>
              <a:gd name="connsiteX1663" fmla="*/ 3410423 w 16935644"/>
              <a:gd name="connsiteY1663" fmla="*/ 3061370 h 5516840"/>
              <a:gd name="connsiteX1664" fmla="*/ 3400229 w 16935644"/>
              <a:gd name="connsiteY1664" fmla="*/ 3057792 h 5516840"/>
              <a:gd name="connsiteX1665" fmla="*/ 6363667 w 16935644"/>
              <a:gd name="connsiteY1665" fmla="*/ 3050126 h 5516840"/>
              <a:gd name="connsiteX1666" fmla="*/ 6362097 w 16935644"/>
              <a:gd name="connsiteY1666" fmla="*/ 3059836 h 5516840"/>
              <a:gd name="connsiteX1667" fmla="*/ 6352689 w 16935644"/>
              <a:gd name="connsiteY1667" fmla="*/ 3057792 h 5516840"/>
              <a:gd name="connsiteX1668" fmla="*/ 6340141 w 16935644"/>
              <a:gd name="connsiteY1668" fmla="*/ 3068014 h 5516840"/>
              <a:gd name="connsiteX1669" fmla="*/ 6334651 w 16935644"/>
              <a:gd name="connsiteY1669" fmla="*/ 3067247 h 5516840"/>
              <a:gd name="connsiteX1670" fmla="*/ 6340141 w 16935644"/>
              <a:gd name="connsiteY1670" fmla="*/ 3075169 h 5516840"/>
              <a:gd name="connsiteX1671" fmla="*/ 6369941 w 16935644"/>
              <a:gd name="connsiteY1671" fmla="*/ 3062136 h 5516840"/>
              <a:gd name="connsiteX1672" fmla="*/ 6363667 w 16935644"/>
              <a:gd name="connsiteY1672" fmla="*/ 3050126 h 5516840"/>
              <a:gd name="connsiteX1673" fmla="*/ 4687077 w 16935644"/>
              <a:gd name="connsiteY1673" fmla="*/ 3049359 h 5516840"/>
              <a:gd name="connsiteX1674" fmla="*/ 4664336 w 16935644"/>
              <a:gd name="connsiteY1674" fmla="*/ 3083602 h 5516840"/>
              <a:gd name="connsiteX1675" fmla="*/ 4722366 w 16935644"/>
              <a:gd name="connsiteY1675" fmla="*/ 3078491 h 5516840"/>
              <a:gd name="connsiteX1676" fmla="*/ 4719229 w 16935644"/>
              <a:gd name="connsiteY1676" fmla="*/ 3056259 h 5516840"/>
              <a:gd name="connsiteX1677" fmla="*/ 4687077 w 16935644"/>
              <a:gd name="connsiteY1677" fmla="*/ 3049359 h 5516840"/>
              <a:gd name="connsiteX1678" fmla="*/ 6673419 w 16935644"/>
              <a:gd name="connsiteY1678" fmla="*/ 3047570 h 5516840"/>
              <a:gd name="connsiteX1679" fmla="*/ 6641269 w 16935644"/>
              <a:gd name="connsiteY1679" fmla="*/ 3062903 h 5516840"/>
              <a:gd name="connsiteX1680" fmla="*/ 6639699 w 16935644"/>
              <a:gd name="connsiteY1680" fmla="*/ 3064947 h 5516840"/>
              <a:gd name="connsiteX1681" fmla="*/ 6674205 w 16935644"/>
              <a:gd name="connsiteY1681" fmla="*/ 3077724 h 5516840"/>
              <a:gd name="connsiteX1682" fmla="*/ 6632641 w 16935644"/>
              <a:gd name="connsiteY1682" fmla="*/ 3063669 h 5516840"/>
              <a:gd name="connsiteX1683" fmla="*/ 6608333 w 16935644"/>
              <a:gd name="connsiteY1683" fmla="*/ 3061370 h 5516840"/>
              <a:gd name="connsiteX1684" fmla="*/ 6595001 w 16935644"/>
              <a:gd name="connsiteY1684" fmla="*/ 3073124 h 5516840"/>
              <a:gd name="connsiteX1685" fmla="*/ 6611469 w 16935644"/>
              <a:gd name="connsiteY1685" fmla="*/ 3091523 h 5516840"/>
              <a:gd name="connsiteX1686" fmla="*/ 6617743 w 16935644"/>
              <a:gd name="connsiteY1686" fmla="*/ 3087946 h 5516840"/>
              <a:gd name="connsiteX1687" fmla="*/ 6617743 w 16935644"/>
              <a:gd name="connsiteY1687" fmla="*/ 3118099 h 5516840"/>
              <a:gd name="connsiteX1688" fmla="*/ 6682045 w 16935644"/>
              <a:gd name="connsiteY1688" fmla="*/ 3109411 h 5516840"/>
              <a:gd name="connsiteX1689" fmla="*/ 6673419 w 16935644"/>
              <a:gd name="connsiteY1689" fmla="*/ 3047570 h 5516840"/>
              <a:gd name="connsiteX1690" fmla="*/ 455612 w 16935644"/>
              <a:gd name="connsiteY1690" fmla="*/ 3039138 h 5516840"/>
              <a:gd name="connsiteX1691" fmla="*/ 478353 w 16935644"/>
              <a:gd name="connsiteY1691" fmla="*/ 3045015 h 5516840"/>
              <a:gd name="connsiteX1692" fmla="*/ 387388 w 16935644"/>
              <a:gd name="connsiteY1692" fmla="*/ 3056259 h 5516840"/>
              <a:gd name="connsiteX1693" fmla="*/ 431302 w 16935644"/>
              <a:gd name="connsiteY1693" fmla="*/ 3039904 h 5516840"/>
              <a:gd name="connsiteX1694" fmla="*/ 455612 w 16935644"/>
              <a:gd name="connsiteY1694" fmla="*/ 3039138 h 5516840"/>
              <a:gd name="connsiteX1695" fmla="*/ 6391113 w 16935644"/>
              <a:gd name="connsiteY1695" fmla="*/ 3037093 h 5516840"/>
              <a:gd name="connsiteX1696" fmla="*/ 6369155 w 16935644"/>
              <a:gd name="connsiteY1696" fmla="*/ 3045782 h 5516840"/>
              <a:gd name="connsiteX1697" fmla="*/ 6389545 w 16935644"/>
              <a:gd name="connsiteY1697" fmla="*/ 3042204 h 5516840"/>
              <a:gd name="connsiteX1698" fmla="*/ 6391113 w 16935644"/>
              <a:gd name="connsiteY1698" fmla="*/ 3037093 h 5516840"/>
              <a:gd name="connsiteX1699" fmla="*/ 6546381 w 16935644"/>
              <a:gd name="connsiteY1699" fmla="*/ 3034794 h 5516840"/>
              <a:gd name="connsiteX1700" fmla="*/ 6541677 w 16935644"/>
              <a:gd name="connsiteY1700" fmla="*/ 3035560 h 5516840"/>
              <a:gd name="connsiteX1701" fmla="*/ 6543245 w 16935644"/>
              <a:gd name="connsiteY1701" fmla="*/ 3042204 h 5516840"/>
              <a:gd name="connsiteX1702" fmla="*/ 6547165 w 16935644"/>
              <a:gd name="connsiteY1702" fmla="*/ 3042204 h 5516840"/>
              <a:gd name="connsiteX1703" fmla="*/ 6546381 w 16935644"/>
              <a:gd name="connsiteY1703" fmla="*/ 3034794 h 5516840"/>
              <a:gd name="connsiteX1704" fmla="*/ 4243229 w 16935644"/>
              <a:gd name="connsiteY1704" fmla="*/ 3034794 h 5516840"/>
              <a:gd name="connsiteX1705" fmla="*/ 4240091 w 16935644"/>
              <a:gd name="connsiteY1705" fmla="*/ 3039138 h 5516840"/>
              <a:gd name="connsiteX1706" fmla="*/ 4248717 w 16935644"/>
              <a:gd name="connsiteY1706" fmla="*/ 3037093 h 5516840"/>
              <a:gd name="connsiteX1707" fmla="*/ 4243229 w 16935644"/>
              <a:gd name="connsiteY1707" fmla="*/ 3034794 h 5516840"/>
              <a:gd name="connsiteX1708" fmla="*/ 88613 w 16935644"/>
              <a:gd name="connsiteY1708" fmla="*/ 3031216 h 5516840"/>
              <a:gd name="connsiteX1709" fmla="*/ 33720 w 16935644"/>
              <a:gd name="connsiteY1709" fmla="*/ 3045782 h 5516840"/>
              <a:gd name="connsiteX1710" fmla="*/ 88613 w 16935644"/>
              <a:gd name="connsiteY1710" fmla="*/ 3031216 h 5516840"/>
              <a:gd name="connsiteX1711" fmla="*/ 3450417 w 16935644"/>
              <a:gd name="connsiteY1711" fmla="*/ 3029683 h 5516840"/>
              <a:gd name="connsiteX1712" fmla="*/ 3397092 w 16935644"/>
              <a:gd name="connsiteY1712" fmla="*/ 3039138 h 5516840"/>
              <a:gd name="connsiteX1713" fmla="*/ 3396308 w 16935644"/>
              <a:gd name="connsiteY1713" fmla="*/ 3041437 h 5516840"/>
              <a:gd name="connsiteX1714" fmla="*/ 3458259 w 16935644"/>
              <a:gd name="connsiteY1714" fmla="*/ 3052681 h 5516840"/>
              <a:gd name="connsiteX1715" fmla="*/ 3450417 w 16935644"/>
              <a:gd name="connsiteY1715" fmla="*/ 3029683 h 5516840"/>
              <a:gd name="connsiteX1716" fmla="*/ 4332625 w 16935644"/>
              <a:gd name="connsiteY1716" fmla="*/ 3024317 h 5516840"/>
              <a:gd name="connsiteX1717" fmla="*/ 4327921 w 16935644"/>
              <a:gd name="connsiteY1717" fmla="*/ 3029683 h 5516840"/>
              <a:gd name="connsiteX1718" fmla="*/ 4321647 w 16935644"/>
              <a:gd name="connsiteY1718" fmla="*/ 3027127 h 5516840"/>
              <a:gd name="connsiteX1719" fmla="*/ 4316157 w 16935644"/>
              <a:gd name="connsiteY1719" fmla="*/ 3049359 h 5516840"/>
              <a:gd name="connsiteX1720" fmla="*/ 4332625 w 16935644"/>
              <a:gd name="connsiteY1720" fmla="*/ 3024317 h 5516840"/>
              <a:gd name="connsiteX1721" fmla="*/ 3980526 w 16935644"/>
              <a:gd name="connsiteY1721" fmla="*/ 3018439 h 5516840"/>
              <a:gd name="connsiteX1722" fmla="*/ 3948375 w 16935644"/>
              <a:gd name="connsiteY1722" fmla="*/ 3031983 h 5516840"/>
              <a:gd name="connsiteX1723" fmla="*/ 3980526 w 16935644"/>
              <a:gd name="connsiteY1723" fmla="*/ 3018439 h 5516840"/>
              <a:gd name="connsiteX1724" fmla="*/ 3728803 w 16935644"/>
              <a:gd name="connsiteY1724" fmla="*/ 3010517 h 5516840"/>
              <a:gd name="connsiteX1725" fmla="*/ 3748407 w 16935644"/>
              <a:gd name="connsiteY1725" fmla="*/ 3022783 h 5516840"/>
              <a:gd name="connsiteX1726" fmla="*/ 3711551 w 16935644"/>
              <a:gd name="connsiteY1726" fmla="*/ 3026105 h 5516840"/>
              <a:gd name="connsiteX1727" fmla="*/ 3728803 w 16935644"/>
              <a:gd name="connsiteY1727" fmla="*/ 3010517 h 5516840"/>
              <a:gd name="connsiteX1728" fmla="*/ 6551871 w 16935644"/>
              <a:gd name="connsiteY1728" fmla="*/ 3009751 h 5516840"/>
              <a:gd name="connsiteX1729" fmla="*/ 6557361 w 16935644"/>
              <a:gd name="connsiteY1729" fmla="*/ 3042204 h 5516840"/>
              <a:gd name="connsiteX1730" fmla="*/ 6567555 w 16935644"/>
              <a:gd name="connsiteY1730" fmla="*/ 3042204 h 5516840"/>
              <a:gd name="connsiteX1731" fmla="*/ 6565201 w 16935644"/>
              <a:gd name="connsiteY1731" fmla="*/ 3041437 h 5516840"/>
              <a:gd name="connsiteX1732" fmla="*/ 6573045 w 16935644"/>
              <a:gd name="connsiteY1732" fmla="*/ 3030449 h 5516840"/>
              <a:gd name="connsiteX1733" fmla="*/ 6562849 w 16935644"/>
              <a:gd name="connsiteY1733" fmla="*/ 3013328 h 5516840"/>
              <a:gd name="connsiteX1734" fmla="*/ 6551871 w 16935644"/>
              <a:gd name="connsiteY1734" fmla="*/ 3009751 h 5516840"/>
              <a:gd name="connsiteX1735" fmla="*/ 4314589 w 16935644"/>
              <a:gd name="connsiteY1735" fmla="*/ 3002085 h 5516840"/>
              <a:gd name="connsiteX1736" fmla="*/ 4307531 w 16935644"/>
              <a:gd name="connsiteY1736" fmla="*/ 3023550 h 5516840"/>
              <a:gd name="connsiteX1737" fmla="*/ 4318511 w 16935644"/>
              <a:gd name="connsiteY1737" fmla="*/ 3022017 h 5516840"/>
              <a:gd name="connsiteX1738" fmla="*/ 4314589 w 16935644"/>
              <a:gd name="connsiteY1738" fmla="*/ 3002085 h 5516840"/>
              <a:gd name="connsiteX1739" fmla="*/ 4113053 w 16935644"/>
              <a:gd name="connsiteY1739" fmla="*/ 2993396 h 5516840"/>
              <a:gd name="connsiteX1740" fmla="*/ 4128737 w 16935644"/>
              <a:gd name="connsiteY1740" fmla="*/ 3017673 h 5516840"/>
              <a:gd name="connsiteX1741" fmla="*/ 4092665 w 16935644"/>
              <a:gd name="connsiteY1741" fmla="*/ 3003873 h 5516840"/>
              <a:gd name="connsiteX1742" fmla="*/ 4113053 w 16935644"/>
              <a:gd name="connsiteY1742" fmla="*/ 2993396 h 5516840"/>
              <a:gd name="connsiteX1743" fmla="*/ 4429865 w 16935644"/>
              <a:gd name="connsiteY1743" fmla="*/ 2992630 h 5516840"/>
              <a:gd name="connsiteX1744" fmla="*/ 4426728 w 16935644"/>
              <a:gd name="connsiteY1744" fmla="*/ 3012562 h 5516840"/>
              <a:gd name="connsiteX1745" fmla="*/ 4453390 w 16935644"/>
              <a:gd name="connsiteY1745" fmla="*/ 3009751 h 5516840"/>
              <a:gd name="connsiteX1746" fmla="*/ 4429865 w 16935644"/>
              <a:gd name="connsiteY1746" fmla="*/ 2992630 h 5516840"/>
              <a:gd name="connsiteX1747" fmla="*/ 4162457 w 16935644"/>
              <a:gd name="connsiteY1747" fmla="*/ 2992630 h 5516840"/>
              <a:gd name="connsiteX1748" fmla="*/ 4174220 w 16935644"/>
              <a:gd name="connsiteY1748" fmla="*/ 3012562 h 5516840"/>
              <a:gd name="connsiteX1749" fmla="*/ 4138147 w 16935644"/>
              <a:gd name="connsiteY1749" fmla="*/ 3015628 h 5516840"/>
              <a:gd name="connsiteX1750" fmla="*/ 4162457 w 16935644"/>
              <a:gd name="connsiteY1750" fmla="*/ 2992630 h 5516840"/>
              <a:gd name="connsiteX1751" fmla="*/ 6549519 w 16935644"/>
              <a:gd name="connsiteY1751" fmla="*/ 2991863 h 5516840"/>
              <a:gd name="connsiteX1752" fmla="*/ 6545597 w 16935644"/>
              <a:gd name="connsiteY1752" fmla="*/ 2992630 h 5516840"/>
              <a:gd name="connsiteX1753" fmla="*/ 6544029 w 16935644"/>
              <a:gd name="connsiteY1753" fmla="*/ 2993396 h 5516840"/>
              <a:gd name="connsiteX1754" fmla="*/ 6530697 w 16935644"/>
              <a:gd name="connsiteY1754" fmla="*/ 3002085 h 5516840"/>
              <a:gd name="connsiteX1755" fmla="*/ 6528345 w 16935644"/>
              <a:gd name="connsiteY1755" fmla="*/ 3017673 h 5516840"/>
              <a:gd name="connsiteX1756" fmla="*/ 6539325 w 16935644"/>
              <a:gd name="connsiteY1756" fmla="*/ 3030449 h 5516840"/>
              <a:gd name="connsiteX1757" fmla="*/ 6549519 w 16935644"/>
              <a:gd name="connsiteY1757" fmla="*/ 2991863 h 5516840"/>
              <a:gd name="connsiteX1758" fmla="*/ 6565201 w 16935644"/>
              <a:gd name="connsiteY1758" fmla="*/ 2989052 h 5516840"/>
              <a:gd name="connsiteX1759" fmla="*/ 6561281 w 16935644"/>
              <a:gd name="connsiteY1759" fmla="*/ 2990330 h 5516840"/>
              <a:gd name="connsiteX1760" fmla="*/ 6565201 w 16935644"/>
              <a:gd name="connsiteY1760" fmla="*/ 2991863 h 5516840"/>
              <a:gd name="connsiteX1761" fmla="*/ 6565201 w 16935644"/>
              <a:gd name="connsiteY1761" fmla="*/ 2989052 h 5516840"/>
              <a:gd name="connsiteX1762" fmla="*/ 4573371 w 16935644"/>
              <a:gd name="connsiteY1762" fmla="*/ 2987519 h 5516840"/>
              <a:gd name="connsiteX1763" fmla="*/ 4571018 w 16935644"/>
              <a:gd name="connsiteY1763" fmla="*/ 2992630 h 5516840"/>
              <a:gd name="connsiteX1764" fmla="*/ 4581997 w 16935644"/>
              <a:gd name="connsiteY1764" fmla="*/ 2997741 h 5516840"/>
              <a:gd name="connsiteX1765" fmla="*/ 4573371 w 16935644"/>
              <a:gd name="connsiteY1765" fmla="*/ 2987519 h 5516840"/>
              <a:gd name="connsiteX1766" fmla="*/ 4745891 w 16935644"/>
              <a:gd name="connsiteY1766" fmla="*/ 2982408 h 5516840"/>
              <a:gd name="connsiteX1767" fmla="*/ 4722366 w 16935644"/>
              <a:gd name="connsiteY1767" fmla="*/ 3012562 h 5516840"/>
              <a:gd name="connsiteX1768" fmla="*/ 4734129 w 16935644"/>
              <a:gd name="connsiteY1768" fmla="*/ 3019206 h 5516840"/>
              <a:gd name="connsiteX1769" fmla="*/ 4774907 w 16935644"/>
              <a:gd name="connsiteY1769" fmla="*/ 3007451 h 5516840"/>
              <a:gd name="connsiteX1770" fmla="*/ 4745891 w 16935644"/>
              <a:gd name="connsiteY1770" fmla="*/ 2982408 h 5516840"/>
              <a:gd name="connsiteX1771" fmla="*/ 6605195 w 16935644"/>
              <a:gd name="connsiteY1771" fmla="*/ 2981642 h 5516840"/>
              <a:gd name="connsiteX1772" fmla="*/ 6578533 w 16935644"/>
              <a:gd name="connsiteY1772" fmla="*/ 2986752 h 5516840"/>
              <a:gd name="connsiteX1773" fmla="*/ 6616959 w 16935644"/>
              <a:gd name="connsiteY1773" fmla="*/ 3048592 h 5516840"/>
              <a:gd name="connsiteX1774" fmla="*/ 6629505 w 16935644"/>
              <a:gd name="connsiteY1774" fmla="*/ 3048592 h 5516840"/>
              <a:gd name="connsiteX1775" fmla="*/ 6653815 w 16935644"/>
              <a:gd name="connsiteY1775" fmla="*/ 3024317 h 5516840"/>
              <a:gd name="connsiteX1776" fmla="*/ 6646757 w 16935644"/>
              <a:gd name="connsiteY1776" fmla="*/ 3045782 h 5516840"/>
              <a:gd name="connsiteX1777" fmla="*/ 6661657 w 16935644"/>
              <a:gd name="connsiteY1777" fmla="*/ 3025339 h 5516840"/>
              <a:gd name="connsiteX1778" fmla="*/ 6691457 w 16935644"/>
              <a:gd name="connsiteY1778" fmla="*/ 3030449 h 5516840"/>
              <a:gd name="connsiteX1779" fmla="*/ 6716549 w 16935644"/>
              <a:gd name="connsiteY1779" fmla="*/ 3019972 h 5516840"/>
              <a:gd name="connsiteX1780" fmla="*/ 6719687 w 16935644"/>
              <a:gd name="connsiteY1780" fmla="*/ 3008218 h 5516840"/>
              <a:gd name="connsiteX1781" fmla="*/ 6605195 w 16935644"/>
              <a:gd name="connsiteY1781" fmla="*/ 2981642 h 5516840"/>
              <a:gd name="connsiteX1782" fmla="*/ 5565365 w 16935644"/>
              <a:gd name="connsiteY1782" fmla="*/ 2955832 h 5516840"/>
              <a:gd name="connsiteX1783" fmla="*/ 5569287 w 16935644"/>
              <a:gd name="connsiteY1783" fmla="*/ 2971931 h 5516840"/>
              <a:gd name="connsiteX1784" fmla="*/ 5588107 w 16935644"/>
              <a:gd name="connsiteY1784" fmla="*/ 2966054 h 5516840"/>
              <a:gd name="connsiteX1785" fmla="*/ 5582617 w 16935644"/>
              <a:gd name="connsiteY1785" fmla="*/ 2960176 h 5516840"/>
              <a:gd name="connsiteX1786" fmla="*/ 5565365 w 16935644"/>
              <a:gd name="connsiteY1786" fmla="*/ 2955832 h 5516840"/>
              <a:gd name="connsiteX1787" fmla="*/ 1430355 w 16935644"/>
              <a:gd name="connsiteY1787" fmla="*/ 2955832 h 5516840"/>
              <a:gd name="connsiteX1788" fmla="*/ 1475053 w 16935644"/>
              <a:gd name="connsiteY1788" fmla="*/ 2955832 h 5516840"/>
              <a:gd name="connsiteX1789" fmla="*/ 1430355 w 16935644"/>
              <a:gd name="connsiteY1789" fmla="*/ 2955832 h 5516840"/>
              <a:gd name="connsiteX1790" fmla="*/ 4240876 w 16935644"/>
              <a:gd name="connsiteY1790" fmla="*/ 2953277 h 5516840"/>
              <a:gd name="connsiteX1791" fmla="*/ 4252639 w 16935644"/>
              <a:gd name="connsiteY1791" fmla="*/ 2953277 h 5516840"/>
              <a:gd name="connsiteX1792" fmla="*/ 4228329 w 16935644"/>
              <a:gd name="connsiteY1792" fmla="*/ 2978831 h 5516840"/>
              <a:gd name="connsiteX1793" fmla="*/ 4240876 w 16935644"/>
              <a:gd name="connsiteY1793" fmla="*/ 2953277 h 5516840"/>
              <a:gd name="connsiteX1794" fmla="*/ 1638164 w 16935644"/>
              <a:gd name="connsiteY1794" fmla="*/ 2948166 h 5516840"/>
              <a:gd name="connsiteX1795" fmla="*/ 1679726 w 16935644"/>
              <a:gd name="connsiteY1795" fmla="*/ 2948166 h 5516840"/>
              <a:gd name="connsiteX1796" fmla="*/ 1638164 w 16935644"/>
              <a:gd name="connsiteY1796" fmla="*/ 2948166 h 5516840"/>
              <a:gd name="connsiteX1797" fmla="*/ 4687077 w 16935644"/>
              <a:gd name="connsiteY1797" fmla="*/ 2945355 h 5516840"/>
              <a:gd name="connsiteX1798" fmla="*/ 4596112 w 16935644"/>
              <a:gd name="connsiteY1798" fmla="*/ 2965287 h 5516840"/>
              <a:gd name="connsiteX1799" fmla="*/ 4605522 w 16935644"/>
              <a:gd name="connsiteY1799" fmla="*/ 2972953 h 5516840"/>
              <a:gd name="connsiteX1800" fmla="*/ 4587486 w 16935644"/>
              <a:gd name="connsiteY1800" fmla="*/ 2999529 h 5516840"/>
              <a:gd name="connsiteX1801" fmla="*/ 4687077 w 16935644"/>
              <a:gd name="connsiteY1801" fmla="*/ 2945355 h 5516840"/>
              <a:gd name="connsiteX1802" fmla="*/ 2136906 w 16935644"/>
              <a:gd name="connsiteY1802" fmla="*/ 2945355 h 5516840"/>
              <a:gd name="connsiteX1803" fmla="*/ 2020062 w 16935644"/>
              <a:gd name="connsiteY1803" fmla="*/ 2992630 h 5516840"/>
              <a:gd name="connsiteX1804" fmla="*/ 2136906 w 16935644"/>
              <a:gd name="connsiteY1804" fmla="*/ 2945355 h 5516840"/>
              <a:gd name="connsiteX1805" fmla="*/ 740271 w 16935644"/>
              <a:gd name="connsiteY1805" fmla="*/ 2943822 h 5516840"/>
              <a:gd name="connsiteX1806" fmla="*/ 759092 w 16935644"/>
              <a:gd name="connsiteY1806" fmla="*/ 2945355 h 5516840"/>
              <a:gd name="connsiteX1807" fmla="*/ 783401 w 16935644"/>
              <a:gd name="connsiteY1807" fmla="*/ 2971165 h 5516840"/>
              <a:gd name="connsiteX1808" fmla="*/ 731645 w 16935644"/>
              <a:gd name="connsiteY1808" fmla="*/ 2949699 h 5516840"/>
              <a:gd name="connsiteX1809" fmla="*/ 740271 w 16935644"/>
              <a:gd name="connsiteY1809" fmla="*/ 2943822 h 5516840"/>
              <a:gd name="connsiteX1810" fmla="*/ 5539487 w 16935644"/>
              <a:gd name="connsiteY1810" fmla="*/ 2943055 h 5516840"/>
              <a:gd name="connsiteX1811" fmla="*/ 5494789 w 16935644"/>
              <a:gd name="connsiteY1811" fmla="*/ 2965287 h 5516840"/>
              <a:gd name="connsiteX1812" fmla="*/ 5532429 w 16935644"/>
              <a:gd name="connsiteY1812" fmla="*/ 2965287 h 5516840"/>
              <a:gd name="connsiteX1813" fmla="*/ 5539487 w 16935644"/>
              <a:gd name="connsiteY1813" fmla="*/ 2943055 h 5516840"/>
              <a:gd name="connsiteX1814" fmla="*/ 16546317 w 16935644"/>
              <a:gd name="connsiteY1814" fmla="*/ 2940244 h 5516840"/>
              <a:gd name="connsiteX1815" fmla="*/ 16576901 w 16935644"/>
              <a:gd name="connsiteY1815" fmla="*/ 2953277 h 5516840"/>
              <a:gd name="connsiteX1816" fmla="*/ 16540043 w 16935644"/>
              <a:gd name="connsiteY1816" fmla="*/ 2971165 h 5516840"/>
              <a:gd name="connsiteX1817" fmla="*/ 16546317 w 16935644"/>
              <a:gd name="connsiteY1817" fmla="*/ 2940244 h 5516840"/>
              <a:gd name="connsiteX1818" fmla="*/ 5627316 w 16935644"/>
              <a:gd name="connsiteY1818" fmla="*/ 2937178 h 5516840"/>
              <a:gd name="connsiteX1819" fmla="*/ 5624179 w 16935644"/>
              <a:gd name="connsiteY1819" fmla="*/ 2939478 h 5516840"/>
              <a:gd name="connsiteX1820" fmla="*/ 5632021 w 16935644"/>
              <a:gd name="connsiteY1820" fmla="*/ 2952255 h 5516840"/>
              <a:gd name="connsiteX1821" fmla="*/ 5636727 w 16935644"/>
              <a:gd name="connsiteY1821" fmla="*/ 2950721 h 5516840"/>
              <a:gd name="connsiteX1822" fmla="*/ 5627316 w 16935644"/>
              <a:gd name="connsiteY1822" fmla="*/ 2937178 h 5516840"/>
              <a:gd name="connsiteX1823" fmla="*/ 4571018 w 16935644"/>
              <a:gd name="connsiteY1823" fmla="*/ 2935900 h 5516840"/>
              <a:gd name="connsiteX1824" fmla="*/ 4520830 w 16935644"/>
              <a:gd name="connsiteY1824" fmla="*/ 2982408 h 5516840"/>
              <a:gd name="connsiteX1825" fmla="*/ 4480053 w 16935644"/>
              <a:gd name="connsiteY1825" fmla="*/ 2980875 h 5516840"/>
              <a:gd name="connsiteX1826" fmla="*/ 4471427 w 16935644"/>
              <a:gd name="connsiteY1826" fmla="*/ 3019206 h 5516840"/>
              <a:gd name="connsiteX1827" fmla="*/ 4465153 w 16935644"/>
              <a:gd name="connsiteY1827" fmla="*/ 3019206 h 5516840"/>
              <a:gd name="connsiteX1828" fmla="*/ 4409476 w 16935644"/>
              <a:gd name="connsiteY1828" fmla="*/ 3031983 h 5516840"/>
              <a:gd name="connsiteX1829" fmla="*/ 4502794 w 16935644"/>
              <a:gd name="connsiteY1829" fmla="*/ 2992630 h 5516840"/>
              <a:gd name="connsiteX1830" fmla="*/ 4511420 w 16935644"/>
              <a:gd name="connsiteY1830" fmla="*/ 3031983 h 5516840"/>
              <a:gd name="connsiteX1831" fmla="*/ 4564745 w 16935644"/>
              <a:gd name="connsiteY1831" fmla="*/ 2962476 h 5516840"/>
              <a:gd name="connsiteX1832" fmla="*/ 4560823 w 16935644"/>
              <a:gd name="connsiteY1832" fmla="*/ 2953277 h 5516840"/>
              <a:gd name="connsiteX1833" fmla="*/ 4567097 w 16935644"/>
              <a:gd name="connsiteY1833" fmla="*/ 2950721 h 5516840"/>
              <a:gd name="connsiteX1834" fmla="*/ 4571018 w 16935644"/>
              <a:gd name="connsiteY1834" fmla="*/ 2935900 h 5516840"/>
              <a:gd name="connsiteX1835" fmla="*/ 3543735 w 16935644"/>
              <a:gd name="connsiteY1835" fmla="*/ 2935900 h 5516840"/>
              <a:gd name="connsiteX1836" fmla="*/ 3582944 w 16935644"/>
              <a:gd name="connsiteY1836" fmla="*/ 2950721 h 5516840"/>
              <a:gd name="connsiteX1837" fmla="*/ 3529619 w 16935644"/>
              <a:gd name="connsiteY1837" fmla="*/ 2960943 h 5516840"/>
              <a:gd name="connsiteX1838" fmla="*/ 3535893 w 16935644"/>
              <a:gd name="connsiteY1838" fmla="*/ 2937178 h 5516840"/>
              <a:gd name="connsiteX1839" fmla="*/ 3543735 w 16935644"/>
              <a:gd name="connsiteY1839" fmla="*/ 2935900 h 5516840"/>
              <a:gd name="connsiteX1840" fmla="*/ 6135469 w 16935644"/>
              <a:gd name="connsiteY1840" fmla="*/ 2932834 h 5516840"/>
              <a:gd name="connsiteX1841" fmla="*/ 6115863 w 16935644"/>
              <a:gd name="connsiteY1841" fmla="*/ 2951488 h 5516840"/>
              <a:gd name="connsiteX1842" fmla="*/ 6166837 w 16935644"/>
              <a:gd name="connsiteY1842" fmla="*/ 2939478 h 5516840"/>
              <a:gd name="connsiteX1843" fmla="*/ 6135469 w 16935644"/>
              <a:gd name="connsiteY1843" fmla="*/ 2932834 h 5516840"/>
              <a:gd name="connsiteX1844" fmla="*/ 5719850 w 16935644"/>
              <a:gd name="connsiteY1844" fmla="*/ 2926701 h 5516840"/>
              <a:gd name="connsiteX1845" fmla="*/ 5680641 w 16935644"/>
              <a:gd name="connsiteY1845" fmla="*/ 2937944 h 5516840"/>
              <a:gd name="connsiteX1846" fmla="*/ 5668093 w 16935644"/>
              <a:gd name="connsiteY1846" fmla="*/ 2985986 h 5516840"/>
              <a:gd name="connsiteX1847" fmla="*/ 5641431 w 16935644"/>
              <a:gd name="connsiteY1847" fmla="*/ 2982408 h 5516840"/>
              <a:gd name="connsiteX1848" fmla="*/ 5647705 w 16935644"/>
              <a:gd name="connsiteY1848" fmla="*/ 3020739 h 5516840"/>
              <a:gd name="connsiteX1849" fmla="*/ 5733965 w 16935644"/>
              <a:gd name="connsiteY1849" fmla="*/ 3025339 h 5516840"/>
              <a:gd name="connsiteX1850" fmla="*/ 5737886 w 16935644"/>
              <a:gd name="connsiteY1850" fmla="*/ 2997741 h 5516840"/>
              <a:gd name="connsiteX1851" fmla="*/ 5978631 w 16935644"/>
              <a:gd name="connsiteY1851" fmla="*/ 2945355 h 5516840"/>
              <a:gd name="connsiteX1852" fmla="*/ 5824931 w 16935644"/>
              <a:gd name="connsiteY1852" fmla="*/ 2932834 h 5516840"/>
              <a:gd name="connsiteX1853" fmla="*/ 5776311 w 16935644"/>
              <a:gd name="connsiteY1853" fmla="*/ 2950721 h 5516840"/>
              <a:gd name="connsiteX1854" fmla="*/ 5752001 w 16935644"/>
              <a:gd name="connsiteY1854" fmla="*/ 2930789 h 5516840"/>
              <a:gd name="connsiteX1855" fmla="*/ 5716713 w 16935644"/>
              <a:gd name="connsiteY1855" fmla="*/ 2955832 h 5516840"/>
              <a:gd name="connsiteX1856" fmla="*/ 5741807 w 16935644"/>
              <a:gd name="connsiteY1856" fmla="*/ 2927467 h 5516840"/>
              <a:gd name="connsiteX1857" fmla="*/ 5726907 w 16935644"/>
              <a:gd name="connsiteY1857" fmla="*/ 2926701 h 5516840"/>
              <a:gd name="connsiteX1858" fmla="*/ 5722987 w 16935644"/>
              <a:gd name="connsiteY1858" fmla="*/ 2929256 h 5516840"/>
              <a:gd name="connsiteX1859" fmla="*/ 5723771 w 16935644"/>
              <a:gd name="connsiteY1859" fmla="*/ 2926701 h 5516840"/>
              <a:gd name="connsiteX1860" fmla="*/ 5719850 w 16935644"/>
              <a:gd name="connsiteY1860" fmla="*/ 2926701 h 5516840"/>
              <a:gd name="connsiteX1861" fmla="*/ 16433393 w 16935644"/>
              <a:gd name="connsiteY1861" fmla="*/ 2925679 h 5516840"/>
              <a:gd name="connsiteX1862" fmla="*/ 16447509 w 16935644"/>
              <a:gd name="connsiteY1862" fmla="*/ 2975509 h 5516840"/>
              <a:gd name="connsiteX1863" fmla="*/ 16411437 w 16935644"/>
              <a:gd name="connsiteY1863" fmla="*/ 2948933 h 5516840"/>
              <a:gd name="connsiteX1864" fmla="*/ 16433393 w 16935644"/>
              <a:gd name="connsiteY1864" fmla="*/ 2925679 h 5516840"/>
              <a:gd name="connsiteX1865" fmla="*/ 4491815 w 16935644"/>
              <a:gd name="connsiteY1865" fmla="*/ 2923123 h 5516840"/>
              <a:gd name="connsiteX1866" fmla="*/ 4442411 w 16935644"/>
              <a:gd name="connsiteY1866" fmla="*/ 2943822 h 5516840"/>
              <a:gd name="connsiteX1867" fmla="*/ 4480053 w 16935644"/>
              <a:gd name="connsiteY1867" fmla="*/ 2933600 h 5516840"/>
              <a:gd name="connsiteX1868" fmla="*/ 4485542 w 16935644"/>
              <a:gd name="connsiteY1868" fmla="*/ 2967587 h 5516840"/>
              <a:gd name="connsiteX1869" fmla="*/ 4511420 w 16935644"/>
              <a:gd name="connsiteY1869" fmla="*/ 2962476 h 5516840"/>
              <a:gd name="connsiteX1870" fmla="*/ 4535729 w 16935644"/>
              <a:gd name="connsiteY1870" fmla="*/ 2925679 h 5516840"/>
              <a:gd name="connsiteX1871" fmla="*/ 4491815 w 16935644"/>
              <a:gd name="connsiteY1871" fmla="*/ 2923123 h 5516840"/>
              <a:gd name="connsiteX1872" fmla="*/ 5578697 w 16935644"/>
              <a:gd name="connsiteY1872" fmla="*/ 2918779 h 5516840"/>
              <a:gd name="connsiteX1873" fmla="*/ 5567718 w 16935644"/>
              <a:gd name="connsiteY1873" fmla="*/ 2924912 h 5516840"/>
              <a:gd name="connsiteX1874" fmla="*/ 5567718 w 16935644"/>
              <a:gd name="connsiteY1874" fmla="*/ 2925679 h 5516840"/>
              <a:gd name="connsiteX1875" fmla="*/ 5585754 w 16935644"/>
              <a:gd name="connsiteY1875" fmla="*/ 2923123 h 5516840"/>
              <a:gd name="connsiteX1876" fmla="*/ 5578697 w 16935644"/>
              <a:gd name="connsiteY1876" fmla="*/ 2918779 h 5516840"/>
              <a:gd name="connsiteX1877" fmla="*/ 5596733 w 16935644"/>
              <a:gd name="connsiteY1877" fmla="*/ 2915201 h 5516840"/>
              <a:gd name="connsiteX1878" fmla="*/ 5581049 w 16935644"/>
              <a:gd name="connsiteY1878" fmla="*/ 2937944 h 5516840"/>
              <a:gd name="connsiteX1879" fmla="*/ 5610848 w 16935644"/>
              <a:gd name="connsiteY1879" fmla="*/ 2935134 h 5516840"/>
              <a:gd name="connsiteX1880" fmla="*/ 5622611 w 16935644"/>
              <a:gd name="connsiteY1880" fmla="*/ 2937178 h 5516840"/>
              <a:gd name="connsiteX1881" fmla="*/ 5626532 w 16935644"/>
              <a:gd name="connsiteY1881" fmla="*/ 2935134 h 5516840"/>
              <a:gd name="connsiteX1882" fmla="*/ 5635942 w 16935644"/>
              <a:gd name="connsiteY1882" fmla="*/ 2918779 h 5516840"/>
              <a:gd name="connsiteX1883" fmla="*/ 5596733 w 16935644"/>
              <a:gd name="connsiteY1883" fmla="*/ 2915201 h 5516840"/>
              <a:gd name="connsiteX1884" fmla="*/ 4389087 w 16935644"/>
              <a:gd name="connsiteY1884" fmla="*/ 2913668 h 5516840"/>
              <a:gd name="connsiteX1885" fmla="*/ 4374187 w 16935644"/>
              <a:gd name="connsiteY1885" fmla="*/ 2918779 h 5516840"/>
              <a:gd name="connsiteX1886" fmla="*/ 4378109 w 16935644"/>
              <a:gd name="connsiteY1886" fmla="*/ 2935900 h 5516840"/>
              <a:gd name="connsiteX1887" fmla="*/ 4351446 w 16935644"/>
              <a:gd name="connsiteY1887" fmla="*/ 2933600 h 5516840"/>
              <a:gd name="connsiteX1888" fmla="*/ 4342820 w 16935644"/>
              <a:gd name="connsiteY1888" fmla="*/ 2943822 h 5516840"/>
              <a:gd name="connsiteX1889" fmla="*/ 4338899 w 16935644"/>
              <a:gd name="connsiteY1889" fmla="*/ 2945355 h 5516840"/>
              <a:gd name="connsiteX1890" fmla="*/ 4327921 w 16935644"/>
              <a:gd name="connsiteY1890" fmla="*/ 2970398 h 5516840"/>
              <a:gd name="connsiteX1891" fmla="*/ 4316157 w 16935644"/>
              <a:gd name="connsiteY1891" fmla="*/ 2960943 h 5516840"/>
              <a:gd name="connsiteX1892" fmla="*/ 4316157 w 16935644"/>
              <a:gd name="connsiteY1892" fmla="*/ 2962476 h 5516840"/>
              <a:gd name="connsiteX1893" fmla="*/ 4274596 w 16935644"/>
              <a:gd name="connsiteY1893" fmla="*/ 2997741 h 5516840"/>
              <a:gd name="connsiteX1894" fmla="*/ 4283222 w 16935644"/>
              <a:gd name="connsiteY1894" fmla="*/ 3026105 h 5516840"/>
              <a:gd name="connsiteX1895" fmla="*/ 4353015 w 16935644"/>
              <a:gd name="connsiteY1895" fmla="*/ 2940244 h 5516840"/>
              <a:gd name="connsiteX1896" fmla="*/ 4333410 w 16935644"/>
              <a:gd name="connsiteY1896" fmla="*/ 2981642 h 5516840"/>
              <a:gd name="connsiteX1897" fmla="*/ 4351446 w 16935644"/>
              <a:gd name="connsiteY1897" fmla="*/ 2980875 h 5516840"/>
              <a:gd name="connsiteX1898" fmla="*/ 4380461 w 16935644"/>
              <a:gd name="connsiteY1898" fmla="*/ 3012562 h 5516840"/>
              <a:gd name="connsiteX1899" fmla="*/ 4378109 w 16935644"/>
              <a:gd name="connsiteY1899" fmla="*/ 2982408 h 5516840"/>
              <a:gd name="connsiteX1900" fmla="*/ 4400849 w 16935644"/>
              <a:gd name="connsiteY1900" fmla="*/ 3009751 h 5516840"/>
              <a:gd name="connsiteX1901" fmla="*/ 4409476 w 16935644"/>
              <a:gd name="connsiteY1901" fmla="*/ 3009751 h 5516840"/>
              <a:gd name="connsiteX1902" fmla="*/ 4421239 w 16935644"/>
              <a:gd name="connsiteY1902" fmla="*/ 2985219 h 5516840"/>
              <a:gd name="connsiteX1903" fmla="*/ 4426728 w 16935644"/>
              <a:gd name="connsiteY1903" fmla="*/ 2960943 h 5516840"/>
              <a:gd name="connsiteX1904" fmla="*/ 4382813 w 16935644"/>
              <a:gd name="connsiteY1904" fmla="*/ 2962476 h 5516840"/>
              <a:gd name="connsiteX1905" fmla="*/ 4389087 w 16935644"/>
              <a:gd name="connsiteY1905" fmla="*/ 2913668 h 5516840"/>
              <a:gd name="connsiteX1906" fmla="*/ 5472047 w 16935644"/>
              <a:gd name="connsiteY1906" fmla="*/ 2911368 h 5516840"/>
              <a:gd name="connsiteX1907" fmla="*/ 5440680 w 16935644"/>
              <a:gd name="connsiteY1907" fmla="*/ 2918779 h 5516840"/>
              <a:gd name="connsiteX1908" fmla="*/ 5439895 w 16935644"/>
              <a:gd name="connsiteY1908" fmla="*/ 2922356 h 5516840"/>
              <a:gd name="connsiteX1909" fmla="*/ 5441464 w 16935644"/>
              <a:gd name="connsiteY1909" fmla="*/ 2922356 h 5516840"/>
              <a:gd name="connsiteX1910" fmla="*/ 5429701 w 16935644"/>
              <a:gd name="connsiteY1910" fmla="*/ 2932067 h 5516840"/>
              <a:gd name="connsiteX1911" fmla="*/ 5427349 w 16935644"/>
              <a:gd name="connsiteY1911" fmla="*/ 2932834 h 5516840"/>
              <a:gd name="connsiteX1912" fmla="*/ 5423428 w 16935644"/>
              <a:gd name="connsiteY1912" fmla="*/ 2939478 h 5516840"/>
              <a:gd name="connsiteX1913" fmla="*/ 5492436 w 16935644"/>
              <a:gd name="connsiteY1913" fmla="*/ 2930023 h 5516840"/>
              <a:gd name="connsiteX1914" fmla="*/ 5497925 w 16935644"/>
              <a:gd name="connsiteY1914" fmla="*/ 2919545 h 5516840"/>
              <a:gd name="connsiteX1915" fmla="*/ 5472047 w 16935644"/>
              <a:gd name="connsiteY1915" fmla="*/ 2911368 h 5516840"/>
              <a:gd name="connsiteX1916" fmla="*/ 3328868 w 16935644"/>
              <a:gd name="connsiteY1916" fmla="*/ 2910602 h 5516840"/>
              <a:gd name="connsiteX1917" fmla="*/ 3304558 w 16935644"/>
              <a:gd name="connsiteY1917" fmla="*/ 2945355 h 5516840"/>
              <a:gd name="connsiteX1918" fmla="*/ 3328868 w 16935644"/>
              <a:gd name="connsiteY1918" fmla="*/ 2968865 h 5516840"/>
              <a:gd name="connsiteX1919" fmla="*/ 3277112 w 16935644"/>
              <a:gd name="connsiteY1919" fmla="*/ 2949699 h 5516840"/>
              <a:gd name="connsiteX1920" fmla="*/ 3286522 w 16935644"/>
              <a:gd name="connsiteY1920" fmla="*/ 2945355 h 5516840"/>
              <a:gd name="connsiteX1921" fmla="*/ 3328868 w 16935644"/>
              <a:gd name="connsiteY1921" fmla="*/ 2910602 h 5516840"/>
              <a:gd name="connsiteX1922" fmla="*/ 16358897 w 16935644"/>
              <a:gd name="connsiteY1922" fmla="*/ 2909324 h 5516840"/>
              <a:gd name="connsiteX1923" fmla="*/ 16422415 w 16935644"/>
              <a:gd name="connsiteY1923" fmla="*/ 2912135 h 5516840"/>
              <a:gd name="connsiteX1924" fmla="*/ 16350269 w 16935644"/>
              <a:gd name="connsiteY1924" fmla="*/ 2937178 h 5516840"/>
              <a:gd name="connsiteX1925" fmla="*/ 16358897 w 16935644"/>
              <a:gd name="connsiteY1925" fmla="*/ 2909324 h 5516840"/>
              <a:gd name="connsiteX1926" fmla="*/ 4450253 w 16935644"/>
              <a:gd name="connsiteY1926" fmla="*/ 2901914 h 5516840"/>
              <a:gd name="connsiteX1927" fmla="*/ 4421239 w 16935644"/>
              <a:gd name="connsiteY1927" fmla="*/ 2906258 h 5516840"/>
              <a:gd name="connsiteX1928" fmla="*/ 4400849 w 16935644"/>
              <a:gd name="connsiteY1928" fmla="*/ 2916479 h 5516840"/>
              <a:gd name="connsiteX1929" fmla="*/ 4450253 w 16935644"/>
              <a:gd name="connsiteY1929" fmla="*/ 2901914 h 5516840"/>
              <a:gd name="connsiteX1930" fmla="*/ 5545761 w 16935644"/>
              <a:gd name="connsiteY1930" fmla="*/ 2896547 h 5516840"/>
              <a:gd name="connsiteX1931" fmla="*/ 5515177 w 16935644"/>
              <a:gd name="connsiteY1931" fmla="*/ 2913668 h 5516840"/>
              <a:gd name="connsiteX1932" fmla="*/ 5551250 w 16935644"/>
              <a:gd name="connsiteY1932" fmla="*/ 2912135 h 5516840"/>
              <a:gd name="connsiteX1933" fmla="*/ 5555171 w 16935644"/>
              <a:gd name="connsiteY1933" fmla="*/ 2903447 h 5516840"/>
              <a:gd name="connsiteX1934" fmla="*/ 5545761 w 16935644"/>
              <a:gd name="connsiteY1934" fmla="*/ 2896547 h 5516840"/>
              <a:gd name="connsiteX1935" fmla="*/ 4704329 w 16935644"/>
              <a:gd name="connsiteY1935" fmla="*/ 2896547 h 5516840"/>
              <a:gd name="connsiteX1936" fmla="*/ 4637674 w 16935644"/>
              <a:gd name="connsiteY1936" fmla="*/ 2925679 h 5516840"/>
              <a:gd name="connsiteX1937" fmla="*/ 4704329 w 16935644"/>
              <a:gd name="connsiteY1937" fmla="*/ 2945355 h 5516840"/>
              <a:gd name="connsiteX1938" fmla="*/ 4722366 w 16935644"/>
              <a:gd name="connsiteY1938" fmla="*/ 2935900 h 5516840"/>
              <a:gd name="connsiteX1939" fmla="*/ 4745891 w 16935644"/>
              <a:gd name="connsiteY1939" fmla="*/ 2965287 h 5516840"/>
              <a:gd name="connsiteX1940" fmla="*/ 4704329 w 16935644"/>
              <a:gd name="connsiteY1940" fmla="*/ 2992630 h 5516840"/>
              <a:gd name="connsiteX1941" fmla="*/ 4772553 w 16935644"/>
              <a:gd name="connsiteY1941" fmla="*/ 2945355 h 5516840"/>
              <a:gd name="connsiteX1942" fmla="*/ 4704329 w 16935644"/>
              <a:gd name="connsiteY1942" fmla="*/ 2896547 h 5516840"/>
              <a:gd name="connsiteX1943" fmla="*/ 2154942 w 16935644"/>
              <a:gd name="connsiteY1943" fmla="*/ 2896547 h 5516840"/>
              <a:gd name="connsiteX1944" fmla="*/ 2086718 w 16935644"/>
              <a:gd name="connsiteY1944" fmla="*/ 2925679 h 5516840"/>
              <a:gd name="connsiteX1945" fmla="*/ 2154942 w 16935644"/>
              <a:gd name="connsiteY1945" fmla="*/ 2945355 h 5516840"/>
              <a:gd name="connsiteX1946" fmla="*/ 2169057 w 16935644"/>
              <a:gd name="connsiteY1946" fmla="*/ 2935900 h 5516840"/>
              <a:gd name="connsiteX1947" fmla="*/ 2194935 w 16935644"/>
              <a:gd name="connsiteY1947" fmla="*/ 2965287 h 5516840"/>
              <a:gd name="connsiteX1948" fmla="*/ 2154942 w 16935644"/>
              <a:gd name="connsiteY1948" fmla="*/ 2992630 h 5516840"/>
              <a:gd name="connsiteX1949" fmla="*/ 2221598 w 16935644"/>
              <a:gd name="connsiteY1949" fmla="*/ 2945355 h 5516840"/>
              <a:gd name="connsiteX1950" fmla="*/ 2154942 w 16935644"/>
              <a:gd name="connsiteY1950" fmla="*/ 2896547 h 5516840"/>
              <a:gd name="connsiteX1951" fmla="*/ 16727465 w 16935644"/>
              <a:gd name="connsiteY1951" fmla="*/ 2895014 h 5516840"/>
              <a:gd name="connsiteX1952" fmla="*/ 16745501 w 16935644"/>
              <a:gd name="connsiteY1952" fmla="*/ 2948166 h 5516840"/>
              <a:gd name="connsiteX1953" fmla="*/ 16718053 w 16935644"/>
              <a:gd name="connsiteY1953" fmla="*/ 2899103 h 5516840"/>
              <a:gd name="connsiteX1954" fmla="*/ 16727465 w 16935644"/>
              <a:gd name="connsiteY1954" fmla="*/ 2895014 h 5516840"/>
              <a:gd name="connsiteX1955" fmla="*/ 5206993 w 16935644"/>
              <a:gd name="connsiteY1955" fmla="*/ 2887092 h 5516840"/>
              <a:gd name="connsiteX1956" fmla="*/ 5170136 w 16935644"/>
              <a:gd name="connsiteY1956" fmla="*/ 2925679 h 5516840"/>
              <a:gd name="connsiteX1957" fmla="*/ 5185035 w 16935644"/>
              <a:gd name="connsiteY1957" fmla="*/ 2896547 h 5516840"/>
              <a:gd name="connsiteX1958" fmla="*/ 5206993 w 16935644"/>
              <a:gd name="connsiteY1958" fmla="*/ 2887092 h 5516840"/>
              <a:gd name="connsiteX1959" fmla="*/ 4451822 w 16935644"/>
              <a:gd name="connsiteY1959" fmla="*/ 2881470 h 5516840"/>
              <a:gd name="connsiteX1960" fmla="*/ 4444764 w 16935644"/>
              <a:gd name="connsiteY1960" fmla="*/ 2884792 h 5516840"/>
              <a:gd name="connsiteX1961" fmla="*/ 4458879 w 16935644"/>
              <a:gd name="connsiteY1961" fmla="*/ 2881982 h 5516840"/>
              <a:gd name="connsiteX1962" fmla="*/ 4451822 w 16935644"/>
              <a:gd name="connsiteY1962" fmla="*/ 2881470 h 5516840"/>
              <a:gd name="connsiteX1963" fmla="*/ 1900866 w 16935644"/>
              <a:gd name="connsiteY1963" fmla="*/ 2881215 h 5516840"/>
              <a:gd name="connsiteX1964" fmla="*/ 1849894 w 16935644"/>
              <a:gd name="connsiteY1964" fmla="*/ 2916479 h 5516840"/>
              <a:gd name="connsiteX1965" fmla="*/ 1917334 w 16935644"/>
              <a:gd name="connsiteY1965" fmla="*/ 2887092 h 5516840"/>
              <a:gd name="connsiteX1966" fmla="*/ 1900866 w 16935644"/>
              <a:gd name="connsiteY1966" fmla="*/ 2881215 h 5516840"/>
              <a:gd name="connsiteX1967" fmla="*/ 5558307 w 16935644"/>
              <a:gd name="connsiteY1967" fmla="*/ 2880448 h 5516840"/>
              <a:gd name="connsiteX1968" fmla="*/ 5554387 w 16935644"/>
              <a:gd name="connsiteY1968" fmla="*/ 2881215 h 5516840"/>
              <a:gd name="connsiteX1969" fmla="*/ 5566934 w 16935644"/>
              <a:gd name="connsiteY1969" fmla="*/ 2885559 h 5516840"/>
              <a:gd name="connsiteX1970" fmla="*/ 5558307 w 16935644"/>
              <a:gd name="connsiteY1970" fmla="*/ 2880448 h 5516840"/>
              <a:gd name="connsiteX1971" fmla="*/ 16413005 w 16935644"/>
              <a:gd name="connsiteY1971" fmla="*/ 2871504 h 5516840"/>
              <a:gd name="connsiteX1972" fmla="*/ 16440453 w 16935644"/>
              <a:gd name="connsiteY1972" fmla="*/ 2910602 h 5516840"/>
              <a:gd name="connsiteX1973" fmla="*/ 16413005 w 16935644"/>
              <a:gd name="connsiteY1973" fmla="*/ 2871504 h 5516840"/>
              <a:gd name="connsiteX1974" fmla="*/ 683222 w 16935644"/>
              <a:gd name="connsiteY1974" fmla="*/ 2860197 h 5516840"/>
              <a:gd name="connsiteX1975" fmla="*/ 695573 w 16935644"/>
              <a:gd name="connsiteY1975" fmla="*/ 2865627 h 5516840"/>
              <a:gd name="connsiteX1976" fmla="*/ 695573 w 16935644"/>
              <a:gd name="connsiteY1976" fmla="*/ 2895014 h 5516840"/>
              <a:gd name="connsiteX1977" fmla="*/ 674400 w 16935644"/>
              <a:gd name="connsiteY1977" fmla="*/ 2860516 h 5516840"/>
              <a:gd name="connsiteX1978" fmla="*/ 683222 w 16935644"/>
              <a:gd name="connsiteY1978" fmla="*/ 2860197 h 5516840"/>
              <a:gd name="connsiteX1979" fmla="*/ 4602385 w 16935644"/>
              <a:gd name="connsiteY1979" fmla="*/ 2856939 h 5516840"/>
              <a:gd name="connsiteX1980" fmla="*/ 4619637 w 16935644"/>
              <a:gd name="connsiteY1980" fmla="*/ 2881982 h 5516840"/>
              <a:gd name="connsiteX1981" fmla="*/ 4643947 w 16935644"/>
              <a:gd name="connsiteY1981" fmla="*/ 2874315 h 5516840"/>
              <a:gd name="connsiteX1982" fmla="*/ 4646300 w 16935644"/>
              <a:gd name="connsiteY1982" fmla="*/ 2867160 h 5516840"/>
              <a:gd name="connsiteX1983" fmla="*/ 4602385 w 16935644"/>
              <a:gd name="connsiteY1983" fmla="*/ 2856939 h 5516840"/>
              <a:gd name="connsiteX1984" fmla="*/ 2051430 w 16935644"/>
              <a:gd name="connsiteY1984" fmla="*/ 2856939 h 5516840"/>
              <a:gd name="connsiteX1985" fmla="*/ 2069466 w 16935644"/>
              <a:gd name="connsiteY1985" fmla="*/ 2896547 h 5516840"/>
              <a:gd name="connsiteX1986" fmla="*/ 2095344 w 16935644"/>
              <a:gd name="connsiteY1986" fmla="*/ 2867160 h 5516840"/>
              <a:gd name="connsiteX1987" fmla="*/ 2051430 w 16935644"/>
              <a:gd name="connsiteY1987" fmla="*/ 2856939 h 5516840"/>
              <a:gd name="connsiteX1988" fmla="*/ 1134717 w 16935644"/>
              <a:gd name="connsiteY1988" fmla="*/ 2856939 h 5516840"/>
              <a:gd name="connsiteX1989" fmla="*/ 1184120 w 16935644"/>
              <a:gd name="connsiteY1989" fmla="*/ 2876871 h 5516840"/>
              <a:gd name="connsiteX1990" fmla="*/ 1066493 w 16935644"/>
              <a:gd name="connsiteY1990" fmla="*/ 2887092 h 5516840"/>
              <a:gd name="connsiteX1991" fmla="*/ 1134717 w 16935644"/>
              <a:gd name="connsiteY1991" fmla="*/ 2856939 h 5516840"/>
              <a:gd name="connsiteX1992" fmla="*/ 409345 w 16935644"/>
              <a:gd name="connsiteY1992" fmla="*/ 2856939 h 5516840"/>
              <a:gd name="connsiteX1993" fmla="*/ 483843 w 16935644"/>
              <a:gd name="connsiteY1993" fmla="*/ 2884792 h 5516840"/>
              <a:gd name="connsiteX1994" fmla="*/ 458749 w 16935644"/>
              <a:gd name="connsiteY1994" fmla="*/ 2912901 h 5516840"/>
              <a:gd name="connsiteX1995" fmla="*/ 369351 w 16935644"/>
              <a:gd name="connsiteY1995" fmla="*/ 2893736 h 5516840"/>
              <a:gd name="connsiteX1996" fmla="*/ 409345 w 16935644"/>
              <a:gd name="connsiteY1996" fmla="*/ 2856939 h 5516840"/>
              <a:gd name="connsiteX1997" fmla="*/ 982585 w 16935644"/>
              <a:gd name="connsiteY1997" fmla="*/ 2853872 h 5516840"/>
              <a:gd name="connsiteX1998" fmla="*/ 1002973 w 16935644"/>
              <a:gd name="connsiteY1998" fmla="*/ 2863327 h 5516840"/>
              <a:gd name="connsiteX1999" fmla="*/ 979448 w 16935644"/>
              <a:gd name="connsiteY1999" fmla="*/ 2902680 h 5516840"/>
              <a:gd name="connsiteX2000" fmla="*/ 982585 w 16935644"/>
              <a:gd name="connsiteY2000" fmla="*/ 2853872 h 5516840"/>
              <a:gd name="connsiteX2001" fmla="*/ 5570071 w 16935644"/>
              <a:gd name="connsiteY2001" fmla="*/ 2847739 h 5516840"/>
              <a:gd name="connsiteX2002" fmla="*/ 5504199 w 16935644"/>
              <a:gd name="connsiteY2002" fmla="*/ 2872527 h 5516840"/>
              <a:gd name="connsiteX2003" fmla="*/ 5570071 w 16935644"/>
              <a:gd name="connsiteY2003" fmla="*/ 2850295 h 5516840"/>
              <a:gd name="connsiteX2004" fmla="*/ 5443817 w 16935644"/>
              <a:gd name="connsiteY2004" fmla="*/ 2845951 h 5516840"/>
              <a:gd name="connsiteX2005" fmla="*/ 5367751 w 16935644"/>
              <a:gd name="connsiteY2005" fmla="*/ 2888626 h 5516840"/>
              <a:gd name="connsiteX2006" fmla="*/ 5423428 w 16935644"/>
              <a:gd name="connsiteY2006" fmla="*/ 2886326 h 5516840"/>
              <a:gd name="connsiteX2007" fmla="*/ 5428917 w 16935644"/>
              <a:gd name="connsiteY2007" fmla="*/ 2895781 h 5516840"/>
              <a:gd name="connsiteX2008" fmla="*/ 5429701 w 16935644"/>
              <a:gd name="connsiteY2008" fmla="*/ 2892970 h 5516840"/>
              <a:gd name="connsiteX2009" fmla="*/ 5497925 w 16935644"/>
              <a:gd name="connsiteY2009" fmla="*/ 2895014 h 5516840"/>
              <a:gd name="connsiteX2010" fmla="*/ 5446953 w 16935644"/>
              <a:gd name="connsiteY2010" fmla="*/ 2888626 h 5516840"/>
              <a:gd name="connsiteX2011" fmla="*/ 5444601 w 16935644"/>
              <a:gd name="connsiteY2011" fmla="*/ 2869971 h 5516840"/>
              <a:gd name="connsiteX2012" fmla="*/ 5454011 w 16935644"/>
              <a:gd name="connsiteY2012" fmla="*/ 2888626 h 5516840"/>
              <a:gd name="connsiteX2013" fmla="*/ 5480673 w 16935644"/>
              <a:gd name="connsiteY2013" fmla="*/ 2879682 h 5516840"/>
              <a:gd name="connsiteX2014" fmla="*/ 5443817 w 16935644"/>
              <a:gd name="connsiteY2014" fmla="*/ 2845951 h 5516840"/>
              <a:gd name="connsiteX2015" fmla="*/ 3061461 w 16935644"/>
              <a:gd name="connsiteY2015" fmla="*/ 2833940 h 5516840"/>
              <a:gd name="connsiteX2016" fmla="*/ 3087339 w 16935644"/>
              <a:gd name="connsiteY2016" fmla="*/ 2862050 h 5516840"/>
              <a:gd name="connsiteX2017" fmla="*/ 3053619 w 16935644"/>
              <a:gd name="connsiteY2017" fmla="*/ 2864860 h 5516840"/>
              <a:gd name="connsiteX2018" fmla="*/ 3050482 w 16935644"/>
              <a:gd name="connsiteY2018" fmla="*/ 2841862 h 5516840"/>
              <a:gd name="connsiteX2019" fmla="*/ 3061461 w 16935644"/>
              <a:gd name="connsiteY2019" fmla="*/ 2833940 h 5516840"/>
              <a:gd name="connsiteX2020" fmla="*/ 4636105 w 16935644"/>
              <a:gd name="connsiteY2020" fmla="*/ 2829596 h 5516840"/>
              <a:gd name="connsiteX2021" fmla="*/ 4615717 w 16935644"/>
              <a:gd name="connsiteY2021" fmla="*/ 2832407 h 5516840"/>
              <a:gd name="connsiteX2022" fmla="*/ 4636105 w 16935644"/>
              <a:gd name="connsiteY2022" fmla="*/ 2839051 h 5516840"/>
              <a:gd name="connsiteX2023" fmla="*/ 3180657 w 16935644"/>
              <a:gd name="connsiteY2023" fmla="*/ 2827296 h 5516840"/>
              <a:gd name="connsiteX2024" fmla="*/ 3232413 w 16935644"/>
              <a:gd name="connsiteY2024" fmla="*/ 2830363 h 5516840"/>
              <a:gd name="connsiteX2025" fmla="*/ 3180657 w 16935644"/>
              <a:gd name="connsiteY2025" fmla="*/ 2827296 h 5516840"/>
              <a:gd name="connsiteX2026" fmla="*/ 278386 w 16935644"/>
              <a:gd name="connsiteY2026" fmla="*/ 2821163 h 5516840"/>
              <a:gd name="connsiteX2027" fmla="*/ 210946 w 16935644"/>
              <a:gd name="connsiteY2027" fmla="*/ 2862050 h 5516840"/>
              <a:gd name="connsiteX2028" fmla="*/ 245450 w 16935644"/>
              <a:gd name="connsiteY2028" fmla="*/ 2862050 h 5516840"/>
              <a:gd name="connsiteX2029" fmla="*/ 151348 w 16935644"/>
              <a:gd name="connsiteY2029" fmla="*/ 2852084 h 5516840"/>
              <a:gd name="connsiteX2030" fmla="*/ 278386 w 16935644"/>
              <a:gd name="connsiteY2030" fmla="*/ 2821163 h 5516840"/>
              <a:gd name="connsiteX2031" fmla="*/ 5025845 w 16935644"/>
              <a:gd name="connsiteY2031" fmla="*/ 2813242 h 5516840"/>
              <a:gd name="connsiteX2032" fmla="*/ 5031335 w 16935644"/>
              <a:gd name="connsiteY2032" fmla="*/ 2821163 h 5516840"/>
              <a:gd name="connsiteX2033" fmla="*/ 5043882 w 16935644"/>
              <a:gd name="connsiteY2033" fmla="*/ 2818352 h 5516840"/>
              <a:gd name="connsiteX2034" fmla="*/ 5035256 w 16935644"/>
              <a:gd name="connsiteY2034" fmla="*/ 2844162 h 5516840"/>
              <a:gd name="connsiteX2035" fmla="*/ 5079955 w 16935644"/>
              <a:gd name="connsiteY2035" fmla="*/ 2823719 h 5516840"/>
              <a:gd name="connsiteX2036" fmla="*/ 5076818 w 16935644"/>
              <a:gd name="connsiteY2036" fmla="*/ 2854639 h 5516840"/>
              <a:gd name="connsiteX2037" fmla="*/ 5070545 w 16935644"/>
              <a:gd name="connsiteY2037" fmla="*/ 2841862 h 5516840"/>
              <a:gd name="connsiteX2038" fmla="*/ 5010946 w 16935644"/>
              <a:gd name="connsiteY2038" fmla="*/ 2846973 h 5516840"/>
              <a:gd name="connsiteX2039" fmla="*/ 5025845 w 16935644"/>
              <a:gd name="connsiteY2039" fmla="*/ 2813242 h 5516840"/>
              <a:gd name="connsiteX2040" fmla="*/ 16935273 w 16935644"/>
              <a:gd name="connsiteY2040" fmla="*/ 2803020 h 5516840"/>
              <a:gd name="connsiteX2041" fmla="*/ 16903121 w 16935644"/>
              <a:gd name="connsiteY2041" fmla="*/ 2833940 h 5516840"/>
              <a:gd name="connsiteX2042" fmla="*/ 16935273 w 16935644"/>
              <a:gd name="connsiteY2042" fmla="*/ 2803020 h 5516840"/>
              <a:gd name="connsiteX2043" fmla="*/ 5458716 w 16935644"/>
              <a:gd name="connsiteY2043" fmla="*/ 2799698 h 5516840"/>
              <a:gd name="connsiteX2044" fmla="*/ 5440680 w 16935644"/>
              <a:gd name="connsiteY2044" fmla="*/ 2808898 h 5516840"/>
              <a:gd name="connsiteX2045" fmla="*/ 5439111 w 16935644"/>
              <a:gd name="connsiteY2045" fmla="*/ 2822697 h 5516840"/>
              <a:gd name="connsiteX2046" fmla="*/ 5483026 w 16935644"/>
              <a:gd name="connsiteY2046" fmla="*/ 2805831 h 5516840"/>
              <a:gd name="connsiteX2047" fmla="*/ 5458716 w 16935644"/>
              <a:gd name="connsiteY2047" fmla="*/ 2799698 h 5516840"/>
              <a:gd name="connsiteX2048" fmla="*/ 5332463 w 16935644"/>
              <a:gd name="connsiteY2048" fmla="*/ 2797142 h 5516840"/>
              <a:gd name="connsiteX2049" fmla="*/ 5303447 w 16935644"/>
              <a:gd name="connsiteY2049" fmla="*/ 2802253 h 5516840"/>
              <a:gd name="connsiteX2050" fmla="*/ 5303447 w 16935644"/>
              <a:gd name="connsiteY2050" fmla="*/ 2798676 h 5516840"/>
              <a:gd name="connsiteX2051" fmla="*/ 5277569 w 16935644"/>
              <a:gd name="connsiteY2051" fmla="*/ 2822697 h 5516840"/>
              <a:gd name="connsiteX2052" fmla="*/ 5303447 w 16935644"/>
              <a:gd name="connsiteY2052" fmla="*/ 2843395 h 5516840"/>
              <a:gd name="connsiteX2053" fmla="*/ 5335599 w 16935644"/>
              <a:gd name="connsiteY2053" fmla="*/ 2810942 h 5516840"/>
              <a:gd name="connsiteX2054" fmla="*/ 5332463 w 16935644"/>
              <a:gd name="connsiteY2054" fmla="*/ 2797142 h 5516840"/>
              <a:gd name="connsiteX2055" fmla="*/ 16562785 w 16935644"/>
              <a:gd name="connsiteY2055" fmla="*/ 2793565 h 5516840"/>
              <a:gd name="connsiteX2056" fmla="*/ 16569057 w 16935644"/>
              <a:gd name="connsiteY2056" fmla="*/ 2795354 h 5516840"/>
              <a:gd name="connsiteX2057" fmla="*/ 16585525 w 16935644"/>
              <a:gd name="connsiteY2057" fmla="*/ 2799698 h 5516840"/>
              <a:gd name="connsiteX2058" fmla="*/ 16581605 w 16935644"/>
              <a:gd name="connsiteY2058" fmla="*/ 2841862 h 5516840"/>
              <a:gd name="connsiteX2059" fmla="*/ 16552589 w 16935644"/>
              <a:gd name="connsiteY2059" fmla="*/ 2822697 h 5516840"/>
              <a:gd name="connsiteX2060" fmla="*/ 16558865 w 16935644"/>
              <a:gd name="connsiteY2060" fmla="*/ 2801487 h 5516840"/>
              <a:gd name="connsiteX2061" fmla="*/ 16562785 w 16935644"/>
              <a:gd name="connsiteY2061" fmla="*/ 2793565 h 5516840"/>
              <a:gd name="connsiteX2062" fmla="*/ 16591801 w 16935644"/>
              <a:gd name="connsiteY2062" fmla="*/ 2788710 h 5516840"/>
              <a:gd name="connsiteX2063" fmla="*/ 16616109 w 16935644"/>
              <a:gd name="connsiteY2063" fmla="*/ 2801487 h 5516840"/>
              <a:gd name="connsiteX2064" fmla="*/ 16612973 w 16935644"/>
              <a:gd name="connsiteY2064" fmla="*/ 2841862 h 5516840"/>
              <a:gd name="connsiteX2065" fmla="*/ 16591801 w 16935644"/>
              <a:gd name="connsiteY2065" fmla="*/ 2788710 h 5516840"/>
              <a:gd name="connsiteX2066" fmla="*/ 5506551 w 16935644"/>
              <a:gd name="connsiteY2066" fmla="*/ 2786665 h 5516840"/>
              <a:gd name="connsiteX2067" fmla="*/ 5513609 w 16935644"/>
              <a:gd name="connsiteY2067" fmla="*/ 2794587 h 5516840"/>
              <a:gd name="connsiteX2068" fmla="*/ 5523803 w 16935644"/>
              <a:gd name="connsiteY2068" fmla="*/ 2790243 h 5516840"/>
              <a:gd name="connsiteX2069" fmla="*/ 5506551 w 16935644"/>
              <a:gd name="connsiteY2069" fmla="*/ 2786665 h 5516840"/>
              <a:gd name="connsiteX2070" fmla="*/ 5606927 w 16935644"/>
              <a:gd name="connsiteY2070" fmla="*/ 2775677 h 5516840"/>
              <a:gd name="connsiteX2071" fmla="*/ 5603007 w 16935644"/>
              <a:gd name="connsiteY2071" fmla="*/ 2786665 h 5516840"/>
              <a:gd name="connsiteX2072" fmla="*/ 5611633 w 16935644"/>
              <a:gd name="connsiteY2072" fmla="*/ 2785132 h 5516840"/>
              <a:gd name="connsiteX2073" fmla="*/ 5606927 w 16935644"/>
              <a:gd name="connsiteY2073" fmla="*/ 2775677 h 5516840"/>
              <a:gd name="connsiteX2074" fmla="*/ 3542951 w 16935644"/>
              <a:gd name="connsiteY2074" fmla="*/ 2765967 h 5516840"/>
              <a:gd name="connsiteX2075" fmla="*/ 3543735 w 16935644"/>
              <a:gd name="connsiteY2075" fmla="*/ 2768778 h 5516840"/>
              <a:gd name="connsiteX2076" fmla="*/ 3542167 w 16935644"/>
              <a:gd name="connsiteY2076" fmla="*/ 2766734 h 5516840"/>
              <a:gd name="connsiteX2077" fmla="*/ 3542951 w 16935644"/>
              <a:gd name="connsiteY2077" fmla="*/ 2765967 h 5516840"/>
              <a:gd name="connsiteX2078" fmla="*/ 509721 w 16935644"/>
              <a:gd name="connsiteY2078" fmla="*/ 2765200 h 5516840"/>
              <a:gd name="connsiteX2079" fmla="*/ 614802 w 16935644"/>
              <a:gd name="connsiteY2079" fmla="*/ 2765200 h 5516840"/>
              <a:gd name="connsiteX2080" fmla="*/ 623428 w 16935644"/>
              <a:gd name="connsiteY2080" fmla="*/ 2785899 h 5516840"/>
              <a:gd name="connsiteX2081" fmla="*/ 583434 w 16935644"/>
              <a:gd name="connsiteY2081" fmla="*/ 2785899 h 5516840"/>
              <a:gd name="connsiteX2082" fmla="*/ 566966 w 16935644"/>
              <a:gd name="connsiteY2082" fmla="*/ 2817586 h 5516840"/>
              <a:gd name="connsiteX2083" fmla="*/ 606175 w 16935644"/>
              <a:gd name="connsiteY2083" fmla="*/ 2866394 h 5516840"/>
              <a:gd name="connsiteX2084" fmla="*/ 523836 w 16935644"/>
              <a:gd name="connsiteY2084" fmla="*/ 2845951 h 5516840"/>
              <a:gd name="connsiteX2085" fmla="*/ 558340 w 16935644"/>
              <a:gd name="connsiteY2085" fmla="*/ 2825252 h 5516840"/>
              <a:gd name="connsiteX2086" fmla="*/ 526973 w 16935644"/>
              <a:gd name="connsiteY2086" fmla="*/ 2785899 h 5516840"/>
              <a:gd name="connsiteX2087" fmla="*/ 518347 w 16935644"/>
              <a:gd name="connsiteY2087" fmla="*/ 2856172 h 5516840"/>
              <a:gd name="connsiteX2088" fmla="*/ 459533 w 16935644"/>
              <a:gd name="connsiteY2088" fmla="*/ 2856172 h 5516840"/>
              <a:gd name="connsiteX2089" fmla="*/ 461885 w 16935644"/>
              <a:gd name="connsiteY2089" fmla="*/ 2817586 h 5516840"/>
              <a:gd name="connsiteX2090" fmla="*/ 509721 w 16935644"/>
              <a:gd name="connsiteY2090" fmla="*/ 2765200 h 5516840"/>
              <a:gd name="connsiteX2091" fmla="*/ 5604575 w 16935644"/>
              <a:gd name="connsiteY2091" fmla="*/ 2760090 h 5516840"/>
              <a:gd name="connsiteX2092" fmla="*/ 5606143 w 16935644"/>
              <a:gd name="connsiteY2092" fmla="*/ 2773122 h 5516840"/>
              <a:gd name="connsiteX2093" fmla="*/ 5628885 w 16935644"/>
              <a:gd name="connsiteY2093" fmla="*/ 2780022 h 5516840"/>
              <a:gd name="connsiteX2094" fmla="*/ 5635942 w 16935644"/>
              <a:gd name="connsiteY2094" fmla="*/ 2778488 h 5516840"/>
              <a:gd name="connsiteX2095" fmla="*/ 5604575 w 16935644"/>
              <a:gd name="connsiteY2095" fmla="*/ 2760090 h 5516840"/>
              <a:gd name="connsiteX2096" fmla="*/ 337984 w 16935644"/>
              <a:gd name="connsiteY2096" fmla="*/ 2757790 h 5516840"/>
              <a:gd name="connsiteX2097" fmla="*/ 441497 w 16935644"/>
              <a:gd name="connsiteY2097" fmla="*/ 2798676 h 5516840"/>
              <a:gd name="connsiteX2098" fmla="*/ 432870 w 16935644"/>
              <a:gd name="connsiteY2098" fmla="*/ 2856939 h 5516840"/>
              <a:gd name="connsiteX2099" fmla="*/ 396798 w 16935644"/>
              <a:gd name="connsiteY2099" fmla="*/ 2798676 h 5516840"/>
              <a:gd name="connsiteX2100" fmla="*/ 296422 w 16935644"/>
              <a:gd name="connsiteY2100" fmla="*/ 2818352 h 5516840"/>
              <a:gd name="connsiteX2101" fmla="*/ 278386 w 16935644"/>
              <a:gd name="connsiteY2101" fmla="*/ 2788710 h 5516840"/>
              <a:gd name="connsiteX2102" fmla="*/ 337984 w 16935644"/>
              <a:gd name="connsiteY2102" fmla="*/ 2757790 h 5516840"/>
              <a:gd name="connsiteX2103" fmla="*/ 3564908 w 16935644"/>
              <a:gd name="connsiteY2103" fmla="*/ 2749868 h 5516840"/>
              <a:gd name="connsiteX2104" fmla="*/ 3542951 w 16935644"/>
              <a:gd name="connsiteY2104" fmla="*/ 2765967 h 5516840"/>
              <a:gd name="connsiteX2105" fmla="*/ 3564908 w 16935644"/>
              <a:gd name="connsiteY2105" fmla="*/ 2749868 h 5516840"/>
              <a:gd name="connsiteX2106" fmla="*/ 16378501 w 16935644"/>
              <a:gd name="connsiteY2106" fmla="*/ 2747313 h 5516840"/>
              <a:gd name="connsiteX2107" fmla="*/ 16410653 w 16935644"/>
              <a:gd name="connsiteY2107" fmla="*/ 2782321 h 5516840"/>
              <a:gd name="connsiteX2108" fmla="*/ 16416141 w 16935644"/>
              <a:gd name="connsiteY2108" fmla="*/ 2774911 h 5516840"/>
              <a:gd name="connsiteX2109" fmla="*/ 16395753 w 16935644"/>
              <a:gd name="connsiteY2109" fmla="*/ 2747313 h 5516840"/>
              <a:gd name="connsiteX2110" fmla="*/ 16490641 w 16935644"/>
              <a:gd name="connsiteY2110" fmla="*/ 2782321 h 5516840"/>
              <a:gd name="connsiteX2111" fmla="*/ 16514165 w 16935644"/>
              <a:gd name="connsiteY2111" fmla="*/ 2749868 h 5516840"/>
              <a:gd name="connsiteX2112" fmla="*/ 16514165 w 16935644"/>
              <a:gd name="connsiteY2112" fmla="*/ 2757790 h 5516840"/>
              <a:gd name="connsiteX2113" fmla="*/ 16547101 w 16935644"/>
              <a:gd name="connsiteY2113" fmla="*/ 2785132 h 5516840"/>
              <a:gd name="connsiteX2114" fmla="*/ 16549453 w 16935644"/>
              <a:gd name="connsiteY2114" fmla="*/ 2829596 h 5516840"/>
              <a:gd name="connsiteX2115" fmla="*/ 16525929 w 16935644"/>
              <a:gd name="connsiteY2115" fmla="*/ 2869971 h 5516840"/>
              <a:gd name="connsiteX2116" fmla="*/ 16496913 w 16935644"/>
              <a:gd name="connsiteY2116" fmla="*/ 2850295 h 5516840"/>
              <a:gd name="connsiteX2117" fmla="*/ 16485933 w 16935644"/>
              <a:gd name="connsiteY2117" fmla="*/ 2872527 h 5516840"/>
              <a:gd name="connsiteX2118" fmla="*/ 16495345 w 16935644"/>
              <a:gd name="connsiteY2118" fmla="*/ 2890670 h 5516840"/>
              <a:gd name="connsiteX2119" fmla="*/ 16340861 w 16935644"/>
              <a:gd name="connsiteY2119" fmla="*/ 2820397 h 5516840"/>
              <a:gd name="connsiteX2120" fmla="*/ 16384775 w 16935644"/>
              <a:gd name="connsiteY2120" fmla="*/ 2815286 h 5516840"/>
              <a:gd name="connsiteX2121" fmla="*/ 16352623 w 16935644"/>
              <a:gd name="connsiteY2121" fmla="*/ 2802253 h 5516840"/>
              <a:gd name="connsiteX2122" fmla="*/ 16398889 w 16935644"/>
              <a:gd name="connsiteY2122" fmla="*/ 2792543 h 5516840"/>
              <a:gd name="connsiteX2123" fmla="*/ 16349485 w 16935644"/>
              <a:gd name="connsiteY2123" fmla="*/ 2765200 h 5516840"/>
              <a:gd name="connsiteX2124" fmla="*/ 16378501 w 16935644"/>
              <a:gd name="connsiteY2124" fmla="*/ 2747313 h 5516840"/>
              <a:gd name="connsiteX2125" fmla="*/ 2320405 w 16935644"/>
              <a:gd name="connsiteY2125" fmla="*/ 2742202 h 5516840"/>
              <a:gd name="connsiteX2126" fmla="*/ 2244339 w 16935644"/>
              <a:gd name="connsiteY2126" fmla="*/ 2774911 h 5516840"/>
              <a:gd name="connsiteX2127" fmla="*/ 2320405 w 16935644"/>
              <a:gd name="connsiteY2127" fmla="*/ 2742202 h 5516840"/>
              <a:gd name="connsiteX2128" fmla="*/ 1874204 w 16935644"/>
              <a:gd name="connsiteY2128" fmla="*/ 2739902 h 5516840"/>
              <a:gd name="connsiteX2129" fmla="*/ 1914981 w 16935644"/>
              <a:gd name="connsiteY2129" fmla="*/ 2743735 h 5516840"/>
              <a:gd name="connsiteX2130" fmla="*/ 1873419 w 16935644"/>
              <a:gd name="connsiteY2130" fmla="*/ 2773122 h 5516840"/>
              <a:gd name="connsiteX2131" fmla="*/ 1864009 w 16935644"/>
              <a:gd name="connsiteY2131" fmla="*/ 2743735 h 5516840"/>
              <a:gd name="connsiteX2132" fmla="*/ 1874204 w 16935644"/>
              <a:gd name="connsiteY2132" fmla="*/ 2739902 h 5516840"/>
              <a:gd name="connsiteX2133" fmla="*/ 16177749 w 16935644"/>
              <a:gd name="connsiteY2133" fmla="*/ 2735047 h 5516840"/>
              <a:gd name="connsiteX2134" fmla="*/ 16340861 w 16935644"/>
              <a:gd name="connsiteY2134" fmla="*/ 2760856 h 5516840"/>
              <a:gd name="connsiteX2135" fmla="*/ 16320471 w 16935644"/>
              <a:gd name="connsiteY2135" fmla="*/ 2793565 h 5516840"/>
              <a:gd name="connsiteX2136" fmla="*/ 16311845 w 16935644"/>
              <a:gd name="connsiteY2136" fmla="*/ 2764434 h 5516840"/>
              <a:gd name="connsiteX2137" fmla="*/ 16289889 w 16935644"/>
              <a:gd name="connsiteY2137" fmla="*/ 2796120 h 5516840"/>
              <a:gd name="connsiteX2138" fmla="*/ 16180885 w 16935644"/>
              <a:gd name="connsiteY2138" fmla="*/ 2766734 h 5516840"/>
              <a:gd name="connsiteX2139" fmla="*/ 16177749 w 16935644"/>
              <a:gd name="connsiteY2139" fmla="*/ 2735047 h 5516840"/>
              <a:gd name="connsiteX2140" fmla="*/ 3548440 w 16935644"/>
              <a:gd name="connsiteY2140" fmla="*/ 2729169 h 5516840"/>
              <a:gd name="connsiteX2141" fmla="*/ 3541382 w 16935644"/>
              <a:gd name="connsiteY2141" fmla="*/ 2740158 h 5516840"/>
              <a:gd name="connsiteX2142" fmla="*/ 3526483 w 16935644"/>
              <a:gd name="connsiteY2142" fmla="*/ 2772100 h 5516840"/>
              <a:gd name="connsiteX2143" fmla="*/ 3544519 w 16935644"/>
              <a:gd name="connsiteY2143" fmla="*/ 2781555 h 5516840"/>
              <a:gd name="connsiteX2144" fmla="*/ 3543735 w 16935644"/>
              <a:gd name="connsiteY2144" fmla="*/ 2768778 h 5516840"/>
              <a:gd name="connsiteX2145" fmla="*/ 3568045 w 16935644"/>
              <a:gd name="connsiteY2145" fmla="*/ 2780788 h 5516840"/>
              <a:gd name="connsiteX2146" fmla="*/ 3564908 w 16935644"/>
              <a:gd name="connsiteY2146" fmla="*/ 2749868 h 5516840"/>
              <a:gd name="connsiteX2147" fmla="*/ 3548440 w 16935644"/>
              <a:gd name="connsiteY2147" fmla="*/ 2729169 h 5516840"/>
              <a:gd name="connsiteX2148" fmla="*/ 2332952 w 16935644"/>
              <a:gd name="connsiteY2148" fmla="*/ 2723292 h 5516840"/>
              <a:gd name="connsiteX2149" fmla="*/ 2362751 w 16935644"/>
              <a:gd name="connsiteY2149" fmla="*/ 2737858 h 5516840"/>
              <a:gd name="connsiteX2150" fmla="*/ 2350204 w 16935644"/>
              <a:gd name="connsiteY2150" fmla="*/ 2731980 h 5516840"/>
              <a:gd name="connsiteX2151" fmla="*/ 2338441 w 16935644"/>
              <a:gd name="connsiteY2151" fmla="*/ 2749868 h 5516840"/>
              <a:gd name="connsiteX2152" fmla="*/ 2326679 w 16935644"/>
              <a:gd name="connsiteY2152" fmla="*/ 2734280 h 5516840"/>
              <a:gd name="connsiteX2153" fmla="*/ 2332952 w 16935644"/>
              <a:gd name="connsiteY2153" fmla="*/ 2723292 h 5516840"/>
              <a:gd name="connsiteX2154" fmla="*/ 533246 w 16935644"/>
              <a:gd name="connsiteY2154" fmla="*/ 2706938 h 5516840"/>
              <a:gd name="connsiteX2155" fmla="*/ 577945 w 16935644"/>
              <a:gd name="connsiteY2155" fmla="*/ 2728403 h 5516840"/>
              <a:gd name="connsiteX2156" fmla="*/ 523052 w 16935644"/>
              <a:gd name="connsiteY2156" fmla="*/ 2717926 h 5516840"/>
              <a:gd name="connsiteX2157" fmla="*/ 533246 w 16935644"/>
              <a:gd name="connsiteY2157" fmla="*/ 2706938 h 5516840"/>
              <a:gd name="connsiteX2158" fmla="*/ 5584970 w 16935644"/>
              <a:gd name="connsiteY2158" fmla="*/ 2694161 h 5516840"/>
              <a:gd name="connsiteX2159" fmla="*/ 5572423 w 16935644"/>
              <a:gd name="connsiteY2159" fmla="*/ 2735047 h 5516840"/>
              <a:gd name="connsiteX2160" fmla="*/ 5541840 w 16935644"/>
              <a:gd name="connsiteY2160" fmla="*/ 2708471 h 5516840"/>
              <a:gd name="connsiteX2161" fmla="*/ 5549681 w 16935644"/>
              <a:gd name="connsiteY2161" fmla="*/ 2701060 h 5516840"/>
              <a:gd name="connsiteX2162" fmla="*/ 5529293 w 16935644"/>
              <a:gd name="connsiteY2162" fmla="*/ 2699271 h 5516840"/>
              <a:gd name="connsiteX2163" fmla="*/ 5578697 w 16935644"/>
              <a:gd name="connsiteY2163" fmla="*/ 2749868 h 5516840"/>
              <a:gd name="connsiteX2164" fmla="*/ 5584970 w 16935644"/>
              <a:gd name="connsiteY2164" fmla="*/ 2694161 h 5516840"/>
              <a:gd name="connsiteX2165" fmla="*/ 1927528 w 16935644"/>
              <a:gd name="connsiteY2165" fmla="*/ 2689050 h 5516840"/>
              <a:gd name="connsiteX2166" fmla="*/ 1963601 w 16935644"/>
              <a:gd name="connsiteY2166" fmla="*/ 2727636 h 5516840"/>
              <a:gd name="connsiteX2167" fmla="*/ 1927528 w 16935644"/>
              <a:gd name="connsiteY2167" fmla="*/ 2689050 h 5516840"/>
              <a:gd name="connsiteX2168" fmla="*/ 5566149 w 16935644"/>
              <a:gd name="connsiteY2168" fmla="*/ 2688283 h 5516840"/>
              <a:gd name="connsiteX2169" fmla="*/ 5560661 w 16935644"/>
              <a:gd name="connsiteY2169" fmla="*/ 2694927 h 5516840"/>
              <a:gd name="connsiteX2170" fmla="*/ 5581833 w 16935644"/>
              <a:gd name="connsiteY2170" fmla="*/ 2692116 h 5516840"/>
              <a:gd name="connsiteX2171" fmla="*/ 5566149 w 16935644"/>
              <a:gd name="connsiteY2171" fmla="*/ 2688283 h 5516840"/>
              <a:gd name="connsiteX2172" fmla="*/ 16340077 w 16935644"/>
              <a:gd name="connsiteY2172" fmla="*/ 2687006 h 5516840"/>
              <a:gd name="connsiteX2173" fmla="*/ 16376933 w 16935644"/>
              <a:gd name="connsiteY2173" fmla="*/ 2690583 h 5516840"/>
              <a:gd name="connsiteX2174" fmla="*/ 16332233 w 16935644"/>
              <a:gd name="connsiteY2174" fmla="*/ 2696716 h 5516840"/>
              <a:gd name="connsiteX2175" fmla="*/ 16340077 w 16935644"/>
              <a:gd name="connsiteY2175" fmla="*/ 2687006 h 5516840"/>
              <a:gd name="connsiteX2176" fmla="*/ 196831 w 16935644"/>
              <a:gd name="connsiteY2176" fmla="*/ 2681128 h 5516840"/>
              <a:gd name="connsiteX2177" fmla="*/ 221925 w 16935644"/>
              <a:gd name="connsiteY2177" fmla="*/ 2737091 h 5516840"/>
              <a:gd name="connsiteX2178" fmla="*/ 213298 w 16935644"/>
              <a:gd name="connsiteY2178" fmla="*/ 2765200 h 5516840"/>
              <a:gd name="connsiteX2179" fmla="*/ 124686 w 16935644"/>
              <a:gd name="connsiteY2179" fmla="*/ 2755745 h 5516840"/>
              <a:gd name="connsiteX2180" fmla="*/ 141153 w 16935644"/>
              <a:gd name="connsiteY2180" fmla="*/ 2717159 h 5516840"/>
              <a:gd name="connsiteX2181" fmla="*/ 196831 w 16935644"/>
              <a:gd name="connsiteY2181" fmla="*/ 2681128 h 5516840"/>
              <a:gd name="connsiteX2182" fmla="*/ 16896065 w 16935644"/>
              <a:gd name="connsiteY2182" fmla="*/ 2680362 h 5516840"/>
              <a:gd name="connsiteX2183" fmla="*/ 16920373 w 16935644"/>
              <a:gd name="connsiteY2183" fmla="*/ 2694927 h 5516840"/>
              <a:gd name="connsiteX2184" fmla="*/ 16875673 w 16935644"/>
              <a:gd name="connsiteY2184" fmla="*/ 2701060 h 5516840"/>
              <a:gd name="connsiteX2185" fmla="*/ 16896065 w 16935644"/>
              <a:gd name="connsiteY2185" fmla="*/ 2680362 h 5516840"/>
              <a:gd name="connsiteX2186" fmla="*/ 5510473 w 16935644"/>
              <a:gd name="connsiteY2186" fmla="*/ 2670907 h 5516840"/>
              <a:gd name="connsiteX2187" fmla="*/ 5378729 w 16935644"/>
              <a:gd name="connsiteY2187" fmla="*/ 2730447 h 5516840"/>
              <a:gd name="connsiteX2188" fmla="*/ 5337951 w 16935644"/>
              <a:gd name="connsiteY2188" fmla="*/ 2739391 h 5516840"/>
              <a:gd name="connsiteX2189" fmla="*/ 5388139 w 16935644"/>
              <a:gd name="connsiteY2189" fmla="*/ 2754212 h 5516840"/>
              <a:gd name="connsiteX2190" fmla="*/ 5315210 w 16935644"/>
              <a:gd name="connsiteY2190" fmla="*/ 2754212 h 5516840"/>
              <a:gd name="connsiteX2191" fmla="*/ 5327757 w 16935644"/>
              <a:gd name="connsiteY2191" fmla="*/ 2742202 h 5516840"/>
              <a:gd name="connsiteX2192" fmla="*/ 5135631 w 16935644"/>
              <a:gd name="connsiteY2192" fmla="*/ 2785899 h 5516840"/>
              <a:gd name="connsiteX2193" fmla="*/ 5138769 w 16935644"/>
              <a:gd name="connsiteY2193" fmla="*/ 2787432 h 5516840"/>
              <a:gd name="connsiteX2194" fmla="*/ 5170136 w 16935644"/>
              <a:gd name="connsiteY2194" fmla="*/ 2822697 h 5516840"/>
              <a:gd name="connsiteX2195" fmla="*/ 5132495 w 16935644"/>
              <a:gd name="connsiteY2195" fmla="*/ 2817586 h 5516840"/>
              <a:gd name="connsiteX2196" fmla="*/ 5117595 w 16935644"/>
              <a:gd name="connsiteY2196" fmla="*/ 2864860 h 5516840"/>
              <a:gd name="connsiteX2197" fmla="*/ 5089365 w 16935644"/>
              <a:gd name="connsiteY2197" fmla="*/ 2829596 h 5516840"/>
              <a:gd name="connsiteX2198" fmla="*/ 5121517 w 16935644"/>
              <a:gd name="connsiteY2198" fmla="*/ 2820397 h 5516840"/>
              <a:gd name="connsiteX2199" fmla="*/ 5104265 w 16935644"/>
              <a:gd name="connsiteY2199" fmla="*/ 2793565 h 5516840"/>
              <a:gd name="connsiteX2200" fmla="*/ 5088581 w 16935644"/>
              <a:gd name="connsiteY2200" fmla="*/ 2797142 h 5516840"/>
              <a:gd name="connsiteX2201" fmla="*/ 5003105 w 16935644"/>
              <a:gd name="connsiteY2201" fmla="*/ 2800465 h 5516840"/>
              <a:gd name="connsiteX2202" fmla="*/ 4940369 w 16935644"/>
              <a:gd name="connsiteY2202" fmla="*/ 2803020 h 5516840"/>
              <a:gd name="connsiteX2203" fmla="*/ 4897239 w 16935644"/>
              <a:gd name="connsiteY2203" fmla="*/ 2805064 h 5516840"/>
              <a:gd name="connsiteX2204" fmla="*/ 4865872 w 16935644"/>
              <a:gd name="connsiteY2204" fmla="*/ 2811708 h 5516840"/>
              <a:gd name="connsiteX2205" fmla="*/ 4878419 w 16935644"/>
              <a:gd name="connsiteY2205" fmla="*/ 2805831 h 5516840"/>
              <a:gd name="connsiteX2206" fmla="*/ 4649437 w 16935644"/>
              <a:gd name="connsiteY2206" fmla="*/ 2828063 h 5516840"/>
              <a:gd name="connsiteX2207" fmla="*/ 4663552 w 16935644"/>
              <a:gd name="connsiteY2207" fmla="*/ 2833174 h 5516840"/>
              <a:gd name="connsiteX2208" fmla="*/ 4659631 w 16935644"/>
              <a:gd name="connsiteY2208" fmla="*/ 2839818 h 5516840"/>
              <a:gd name="connsiteX2209" fmla="*/ 4678451 w 16935644"/>
              <a:gd name="connsiteY2209" fmla="*/ 2839818 h 5516840"/>
              <a:gd name="connsiteX2210" fmla="*/ 4664336 w 16935644"/>
              <a:gd name="connsiteY2210" fmla="*/ 2867160 h 5516840"/>
              <a:gd name="connsiteX2211" fmla="*/ 4699625 w 16935644"/>
              <a:gd name="connsiteY2211" fmla="*/ 2864860 h 5516840"/>
              <a:gd name="connsiteX2212" fmla="*/ 4713740 w 16935644"/>
              <a:gd name="connsiteY2212" fmla="*/ 2847739 h 5516840"/>
              <a:gd name="connsiteX2213" fmla="*/ 4766280 w 16935644"/>
              <a:gd name="connsiteY2213" fmla="*/ 2856939 h 5516840"/>
              <a:gd name="connsiteX2214" fmla="*/ 4710603 w 16935644"/>
              <a:gd name="connsiteY2214" fmla="*/ 2888626 h 5516840"/>
              <a:gd name="connsiteX2215" fmla="*/ 4713740 w 16935644"/>
              <a:gd name="connsiteY2215" fmla="*/ 2896547 h 5516840"/>
              <a:gd name="connsiteX2216" fmla="*/ 4830583 w 16935644"/>
              <a:gd name="connsiteY2216" fmla="*/ 2869205 h 5516840"/>
              <a:gd name="connsiteX2217" fmla="*/ 4888613 w 16935644"/>
              <a:gd name="connsiteY2217" fmla="*/ 2916479 h 5516840"/>
              <a:gd name="connsiteX2218" fmla="*/ 4907433 w 16935644"/>
              <a:gd name="connsiteY2218" fmla="*/ 2896547 h 5516840"/>
              <a:gd name="connsiteX2219" fmla="*/ 4865872 w 16935644"/>
              <a:gd name="connsiteY2219" fmla="*/ 2869205 h 5516840"/>
              <a:gd name="connsiteX2220" fmla="*/ 4945859 w 16935644"/>
              <a:gd name="connsiteY2220" fmla="*/ 2858216 h 5516840"/>
              <a:gd name="connsiteX2221" fmla="*/ 4977226 w 16935644"/>
              <a:gd name="connsiteY2221" fmla="*/ 2828830 h 5516840"/>
              <a:gd name="connsiteX2222" fmla="*/ 4999183 w 16935644"/>
              <a:gd name="connsiteY2222" fmla="*/ 2861283 h 5516840"/>
              <a:gd name="connsiteX2223" fmla="*/ 4956053 w 16935644"/>
              <a:gd name="connsiteY2223" fmla="*/ 2862050 h 5516840"/>
              <a:gd name="connsiteX2224" fmla="*/ 4915275 w 16935644"/>
              <a:gd name="connsiteY2224" fmla="*/ 2869205 h 5516840"/>
              <a:gd name="connsiteX2225" fmla="*/ 4923901 w 16935644"/>
              <a:gd name="connsiteY2225" fmla="*/ 2896547 h 5516840"/>
              <a:gd name="connsiteX2226" fmla="*/ 4982715 w 16935644"/>
              <a:gd name="connsiteY2226" fmla="*/ 2887092 h 5516840"/>
              <a:gd name="connsiteX2227" fmla="*/ 4962327 w 16935644"/>
              <a:gd name="connsiteY2227" fmla="*/ 2918779 h 5516840"/>
              <a:gd name="connsiteX2228" fmla="*/ 4976442 w 16935644"/>
              <a:gd name="connsiteY2228" fmla="*/ 2933600 h 5516840"/>
              <a:gd name="connsiteX2229" fmla="*/ 5005457 w 16935644"/>
              <a:gd name="connsiteY2229" fmla="*/ 2881982 h 5516840"/>
              <a:gd name="connsiteX2230" fmla="*/ 5000751 w 16935644"/>
              <a:gd name="connsiteY2230" fmla="*/ 2879682 h 5516840"/>
              <a:gd name="connsiteX2231" fmla="*/ 5085444 w 16935644"/>
              <a:gd name="connsiteY2231" fmla="*/ 2859750 h 5516840"/>
              <a:gd name="connsiteX2232" fmla="*/ 5050155 w 16935644"/>
              <a:gd name="connsiteY2232" fmla="*/ 2884792 h 5516840"/>
              <a:gd name="connsiteX2233" fmla="*/ 5062703 w 16935644"/>
              <a:gd name="connsiteY2233" fmla="*/ 2888626 h 5516840"/>
              <a:gd name="connsiteX2234" fmla="*/ 5028983 w 16935644"/>
              <a:gd name="connsiteY2234" fmla="*/ 2906258 h 5516840"/>
              <a:gd name="connsiteX2235" fmla="*/ 5000751 w 16935644"/>
              <a:gd name="connsiteY2235" fmla="*/ 2962476 h 5516840"/>
              <a:gd name="connsiteX2236" fmla="*/ 4909786 w 16935644"/>
              <a:gd name="connsiteY2236" fmla="*/ 2943822 h 5516840"/>
              <a:gd name="connsiteX2237" fmla="*/ 4821957 w 16935644"/>
              <a:gd name="connsiteY2237" fmla="*/ 2955832 h 5516840"/>
              <a:gd name="connsiteX2238" fmla="*/ 4763927 w 16935644"/>
              <a:gd name="connsiteY2238" fmla="*/ 2982408 h 5516840"/>
              <a:gd name="connsiteX2239" fmla="*/ 4812547 w 16935644"/>
              <a:gd name="connsiteY2239" fmla="*/ 2992630 h 5516840"/>
              <a:gd name="connsiteX2240" fmla="*/ 4801569 w 16935644"/>
              <a:gd name="connsiteY2240" fmla="*/ 3004640 h 5516840"/>
              <a:gd name="connsiteX2241" fmla="*/ 4824310 w 16935644"/>
              <a:gd name="connsiteY2241" fmla="*/ 3022017 h 5516840"/>
              <a:gd name="connsiteX2242" fmla="*/ 4842347 w 16935644"/>
              <a:gd name="connsiteY2242" fmla="*/ 3049359 h 5516840"/>
              <a:gd name="connsiteX2243" fmla="*/ 4886261 w 16935644"/>
              <a:gd name="connsiteY2243" fmla="*/ 3029683 h 5516840"/>
              <a:gd name="connsiteX2244" fmla="*/ 4865872 w 16935644"/>
              <a:gd name="connsiteY2244" fmla="*/ 3012562 h 5516840"/>
              <a:gd name="connsiteX2245" fmla="*/ 4880771 w 16935644"/>
              <a:gd name="connsiteY2245" fmla="*/ 2975509 h 5516840"/>
              <a:gd name="connsiteX2246" fmla="*/ 4932527 w 16935644"/>
              <a:gd name="connsiteY2246" fmla="*/ 3012562 h 5516840"/>
              <a:gd name="connsiteX2247" fmla="*/ 4982715 w 16935644"/>
              <a:gd name="connsiteY2247" fmla="*/ 3002085 h 5516840"/>
              <a:gd name="connsiteX2248" fmla="*/ 4967816 w 16935644"/>
              <a:gd name="connsiteY2248" fmla="*/ 3012562 h 5516840"/>
              <a:gd name="connsiteX2249" fmla="*/ 4965463 w 16935644"/>
              <a:gd name="connsiteY2249" fmla="*/ 3014862 h 5516840"/>
              <a:gd name="connsiteX2250" fmla="*/ 5014867 w 16935644"/>
              <a:gd name="connsiteY2250" fmla="*/ 3012562 h 5516840"/>
              <a:gd name="connsiteX2251" fmla="*/ 4982715 w 16935644"/>
              <a:gd name="connsiteY2251" fmla="*/ 2985219 h 5516840"/>
              <a:gd name="connsiteX2252" fmla="*/ 5158373 w 16935644"/>
              <a:gd name="connsiteY2252" fmla="*/ 2995441 h 5516840"/>
              <a:gd name="connsiteX2253" fmla="*/ 5193661 w 16935644"/>
              <a:gd name="connsiteY2253" fmla="*/ 2962476 h 5516840"/>
              <a:gd name="connsiteX2254" fmla="*/ 5207777 w 16935644"/>
              <a:gd name="connsiteY2254" fmla="*/ 2960943 h 5516840"/>
              <a:gd name="connsiteX2255" fmla="*/ 5328541 w 16935644"/>
              <a:gd name="connsiteY2255" fmla="*/ 2995441 h 5516840"/>
              <a:gd name="connsiteX2256" fmla="*/ 5252475 w 16935644"/>
              <a:gd name="connsiteY2256" fmla="*/ 2995441 h 5516840"/>
              <a:gd name="connsiteX2257" fmla="*/ 5268943 w 16935644"/>
              <a:gd name="connsiteY2257" fmla="*/ 3031983 h 5516840"/>
              <a:gd name="connsiteX2258" fmla="*/ 5210913 w 16935644"/>
              <a:gd name="connsiteY2258" fmla="*/ 3041437 h 5516840"/>
              <a:gd name="connsiteX2259" fmla="*/ 5225813 w 16935644"/>
              <a:gd name="connsiteY2259" fmla="*/ 3061370 h 5516840"/>
              <a:gd name="connsiteX2260" fmla="*/ 5225813 w 16935644"/>
              <a:gd name="connsiteY2260" fmla="*/ 3071591 h 5516840"/>
              <a:gd name="connsiteX2261" fmla="*/ 5225813 w 16935644"/>
              <a:gd name="connsiteY2261" fmla="*/ 3091523 h 5516840"/>
              <a:gd name="connsiteX2262" fmla="*/ 5166999 w 16935644"/>
              <a:gd name="connsiteY2262" fmla="*/ 3031983 h 5516840"/>
              <a:gd name="connsiteX2263" fmla="*/ 5225813 w 16935644"/>
              <a:gd name="connsiteY2263" fmla="*/ 3004640 h 5516840"/>
              <a:gd name="connsiteX2264" fmla="*/ 5196014 w 16935644"/>
              <a:gd name="connsiteY2264" fmla="*/ 2982408 h 5516840"/>
              <a:gd name="connsiteX2265" fmla="*/ 5085444 w 16935644"/>
              <a:gd name="connsiteY2265" fmla="*/ 2985219 h 5516840"/>
              <a:gd name="connsiteX2266" fmla="*/ 4974089 w 16935644"/>
              <a:gd name="connsiteY2266" fmla="*/ 3041437 h 5516840"/>
              <a:gd name="connsiteX2267" fmla="*/ 5000751 w 16935644"/>
              <a:gd name="connsiteY2267" fmla="*/ 3081302 h 5516840"/>
              <a:gd name="connsiteX2268" fmla="*/ 5009378 w 16935644"/>
              <a:gd name="connsiteY2268" fmla="*/ 3068780 h 5516840"/>
              <a:gd name="connsiteX2269" fmla="*/ 5026630 w 16935644"/>
              <a:gd name="connsiteY2269" fmla="*/ 3051914 h 5516840"/>
              <a:gd name="connsiteX2270" fmla="*/ 5032119 w 16935644"/>
              <a:gd name="connsiteY2270" fmla="*/ 3022017 h 5516840"/>
              <a:gd name="connsiteX2271" fmla="*/ 5108969 w 16935644"/>
              <a:gd name="connsiteY2271" fmla="*/ 3022017 h 5516840"/>
              <a:gd name="connsiteX2272" fmla="*/ 5105049 w 16935644"/>
              <a:gd name="connsiteY2272" fmla="*/ 3039138 h 5516840"/>
              <a:gd name="connsiteX2273" fmla="*/ 5184251 w 16935644"/>
              <a:gd name="connsiteY2273" fmla="*/ 3061370 h 5516840"/>
              <a:gd name="connsiteX2274" fmla="*/ 5169351 w 16935644"/>
              <a:gd name="connsiteY2274" fmla="*/ 3083602 h 5516840"/>
              <a:gd name="connsiteX2275" fmla="*/ 5252475 w 16935644"/>
              <a:gd name="connsiteY2275" fmla="*/ 3100723 h 5516840"/>
              <a:gd name="connsiteX2276" fmla="*/ 5250123 w 16935644"/>
              <a:gd name="connsiteY2276" fmla="*/ 3105067 h 5516840"/>
              <a:gd name="connsiteX2277" fmla="*/ 5291685 w 16935644"/>
              <a:gd name="connsiteY2277" fmla="*/ 3104300 h 5516840"/>
              <a:gd name="connsiteX2278" fmla="*/ 5274433 w 16935644"/>
              <a:gd name="connsiteY2278" fmla="*/ 3094590 h 5516840"/>
              <a:gd name="connsiteX2279" fmla="*/ 5351283 w 16935644"/>
              <a:gd name="connsiteY2279" fmla="*/ 3084368 h 5516840"/>
              <a:gd name="connsiteX2280" fmla="*/ 5368535 w 16935644"/>
              <a:gd name="connsiteY2280" fmla="*/ 3072358 h 5516840"/>
              <a:gd name="connsiteX2281" fmla="*/ 5354419 w 16935644"/>
              <a:gd name="connsiteY2281" fmla="*/ 3051914 h 5516840"/>
              <a:gd name="connsiteX2282" fmla="*/ 5374809 w 16935644"/>
              <a:gd name="connsiteY2282" fmla="*/ 3028916 h 5516840"/>
              <a:gd name="connsiteX2283" fmla="*/ 5375593 w 16935644"/>
              <a:gd name="connsiteY2283" fmla="*/ 3028916 h 5516840"/>
              <a:gd name="connsiteX2284" fmla="*/ 5377945 w 16935644"/>
              <a:gd name="connsiteY2284" fmla="*/ 3025339 h 5516840"/>
              <a:gd name="connsiteX2285" fmla="*/ 5381866 w 16935644"/>
              <a:gd name="connsiteY2285" fmla="*/ 3025339 h 5516840"/>
              <a:gd name="connsiteX2286" fmla="*/ 5391276 w 16935644"/>
              <a:gd name="connsiteY2286" fmla="*/ 3020739 h 5516840"/>
              <a:gd name="connsiteX2287" fmla="*/ 5377945 w 16935644"/>
              <a:gd name="connsiteY2287" fmla="*/ 3025339 h 5516840"/>
              <a:gd name="connsiteX2288" fmla="*/ 5345793 w 16935644"/>
              <a:gd name="connsiteY2288" fmla="*/ 3035560 h 5516840"/>
              <a:gd name="connsiteX2289" fmla="*/ 5403039 w 16935644"/>
              <a:gd name="connsiteY2289" fmla="*/ 3002085 h 5516840"/>
              <a:gd name="connsiteX2290" fmla="*/ 5410881 w 16935644"/>
              <a:gd name="connsiteY2290" fmla="*/ 2974742 h 5516840"/>
              <a:gd name="connsiteX2291" fmla="*/ 5428133 w 16935644"/>
              <a:gd name="connsiteY2291" fmla="*/ 3003107 h 5516840"/>
              <a:gd name="connsiteX2292" fmla="*/ 5493221 w 16935644"/>
              <a:gd name="connsiteY2292" fmla="*/ 3001318 h 5516840"/>
              <a:gd name="connsiteX2293" fmla="*/ 5482241 w 16935644"/>
              <a:gd name="connsiteY2293" fmla="*/ 2970398 h 5516840"/>
              <a:gd name="connsiteX2294" fmla="*/ 5410881 w 16935644"/>
              <a:gd name="connsiteY2294" fmla="*/ 2974742 h 5516840"/>
              <a:gd name="connsiteX2295" fmla="*/ 5377945 w 16935644"/>
              <a:gd name="connsiteY2295" fmla="*/ 2968865 h 5516840"/>
              <a:gd name="connsiteX2296" fmla="*/ 5472047 w 16935644"/>
              <a:gd name="connsiteY2296" fmla="*/ 2948933 h 5516840"/>
              <a:gd name="connsiteX2297" fmla="*/ 5414802 w 16935644"/>
              <a:gd name="connsiteY2297" fmla="*/ 2943822 h 5516840"/>
              <a:gd name="connsiteX2298" fmla="*/ 5305016 w 16935644"/>
              <a:gd name="connsiteY2298" fmla="*/ 2913668 h 5516840"/>
              <a:gd name="connsiteX2299" fmla="*/ 5310505 w 16935644"/>
              <a:gd name="connsiteY2299" fmla="*/ 2908557 h 5516840"/>
              <a:gd name="connsiteX2300" fmla="*/ 5294821 w 16935644"/>
              <a:gd name="connsiteY2300" fmla="*/ 2903447 h 5516840"/>
              <a:gd name="connsiteX2301" fmla="*/ 5265807 w 16935644"/>
              <a:gd name="connsiteY2301" fmla="*/ 2935900 h 5516840"/>
              <a:gd name="connsiteX2302" fmla="*/ 5257181 w 16935644"/>
              <a:gd name="connsiteY2302" fmla="*/ 2900891 h 5516840"/>
              <a:gd name="connsiteX2303" fmla="*/ 5323836 w 16935644"/>
              <a:gd name="connsiteY2303" fmla="*/ 2895014 h 5516840"/>
              <a:gd name="connsiteX2304" fmla="*/ 5341089 w 16935644"/>
              <a:gd name="connsiteY2304" fmla="*/ 2890670 h 5516840"/>
              <a:gd name="connsiteX2305" fmla="*/ 5274433 w 16935644"/>
              <a:gd name="connsiteY2305" fmla="*/ 2876104 h 5516840"/>
              <a:gd name="connsiteX2306" fmla="*/ 5265807 w 16935644"/>
              <a:gd name="connsiteY2306" fmla="*/ 2845951 h 5516840"/>
              <a:gd name="connsiteX2307" fmla="*/ 5206993 w 16935644"/>
              <a:gd name="connsiteY2307" fmla="*/ 2843395 h 5516840"/>
              <a:gd name="connsiteX2308" fmla="*/ 5206993 w 16935644"/>
              <a:gd name="connsiteY2308" fmla="*/ 2815286 h 5516840"/>
              <a:gd name="connsiteX2309" fmla="*/ 5259533 w 16935644"/>
              <a:gd name="connsiteY2309" fmla="*/ 2825252 h 5516840"/>
              <a:gd name="connsiteX2310" fmla="*/ 5257181 w 16935644"/>
              <a:gd name="connsiteY2310" fmla="*/ 2795354 h 5516840"/>
              <a:gd name="connsiteX2311" fmla="*/ 5304231 w 16935644"/>
              <a:gd name="connsiteY2311" fmla="*/ 2791010 h 5516840"/>
              <a:gd name="connsiteX2312" fmla="*/ 5335599 w 16935644"/>
              <a:gd name="connsiteY2312" fmla="*/ 2773889 h 5516840"/>
              <a:gd name="connsiteX2313" fmla="*/ 5400687 w 16935644"/>
              <a:gd name="connsiteY2313" fmla="*/ 2775677 h 5516840"/>
              <a:gd name="connsiteX2314" fmla="*/ 5405391 w 16935644"/>
              <a:gd name="connsiteY2314" fmla="*/ 2788710 h 5516840"/>
              <a:gd name="connsiteX2315" fmla="*/ 5422643 w 16935644"/>
              <a:gd name="connsiteY2315" fmla="*/ 2784366 h 5516840"/>
              <a:gd name="connsiteX2316" fmla="*/ 5424212 w 16935644"/>
              <a:gd name="connsiteY2316" fmla="*/ 2773122 h 5516840"/>
              <a:gd name="connsiteX2317" fmla="*/ 5435191 w 16935644"/>
              <a:gd name="connsiteY2317" fmla="*/ 2782321 h 5516840"/>
              <a:gd name="connsiteX2318" fmla="*/ 5481457 w 16935644"/>
              <a:gd name="connsiteY2318" fmla="*/ 2776444 h 5516840"/>
              <a:gd name="connsiteX2319" fmla="*/ 5483810 w 16935644"/>
              <a:gd name="connsiteY2319" fmla="*/ 2776444 h 5516840"/>
              <a:gd name="connsiteX2320" fmla="*/ 5483026 w 16935644"/>
              <a:gd name="connsiteY2320" fmla="*/ 2765967 h 5516840"/>
              <a:gd name="connsiteX2321" fmla="*/ 5563797 w 16935644"/>
              <a:gd name="connsiteY2321" fmla="*/ 2788710 h 5516840"/>
              <a:gd name="connsiteX2322" fmla="*/ 5570071 w 16935644"/>
              <a:gd name="connsiteY2322" fmla="*/ 2780022 h 5516840"/>
              <a:gd name="connsiteX2323" fmla="*/ 5572423 w 16935644"/>
              <a:gd name="connsiteY2323" fmla="*/ 2791010 h 5516840"/>
              <a:gd name="connsiteX2324" fmla="*/ 5584970 w 16935644"/>
              <a:gd name="connsiteY2324" fmla="*/ 2791776 h 5516840"/>
              <a:gd name="connsiteX2325" fmla="*/ 5595949 w 16935644"/>
              <a:gd name="connsiteY2325" fmla="*/ 2759323 h 5516840"/>
              <a:gd name="connsiteX2326" fmla="*/ 5533214 w 16935644"/>
              <a:gd name="connsiteY2326" fmla="*/ 2753446 h 5516840"/>
              <a:gd name="connsiteX2327" fmla="*/ 5513609 w 16935644"/>
              <a:gd name="connsiteY2327" fmla="*/ 2708471 h 5516840"/>
              <a:gd name="connsiteX2328" fmla="*/ 5401471 w 16935644"/>
              <a:gd name="connsiteY2328" fmla="*/ 2720737 h 5516840"/>
              <a:gd name="connsiteX2329" fmla="*/ 5561445 w 16935644"/>
              <a:gd name="connsiteY2329" fmla="*/ 2686239 h 5516840"/>
              <a:gd name="connsiteX2330" fmla="*/ 5537135 w 16935644"/>
              <a:gd name="connsiteY2330" fmla="*/ 2676017 h 5516840"/>
              <a:gd name="connsiteX2331" fmla="*/ 5510473 w 16935644"/>
              <a:gd name="connsiteY2331" fmla="*/ 2670907 h 5516840"/>
              <a:gd name="connsiteX2332" fmla="*/ 1927528 w 16935644"/>
              <a:gd name="connsiteY2332" fmla="*/ 2662474 h 5516840"/>
              <a:gd name="connsiteX2333" fmla="*/ 1911060 w 16935644"/>
              <a:gd name="connsiteY2333" fmla="*/ 2670907 h 5516840"/>
              <a:gd name="connsiteX2334" fmla="*/ 1906355 w 16935644"/>
              <a:gd name="connsiteY2334" fmla="*/ 2688283 h 5516840"/>
              <a:gd name="connsiteX2335" fmla="*/ 1882045 w 16935644"/>
              <a:gd name="connsiteY2335" fmla="*/ 2664774 h 5516840"/>
              <a:gd name="connsiteX2336" fmla="*/ 1927528 w 16935644"/>
              <a:gd name="connsiteY2336" fmla="*/ 2662474 h 5516840"/>
              <a:gd name="connsiteX2337" fmla="*/ 16493777 w 16935644"/>
              <a:gd name="connsiteY2337" fmla="*/ 2655319 h 5516840"/>
              <a:gd name="connsiteX2338" fmla="*/ 16489855 w 16935644"/>
              <a:gd name="connsiteY2338" fmla="*/ 2696716 h 5516840"/>
              <a:gd name="connsiteX2339" fmla="*/ 16373797 w 16935644"/>
              <a:gd name="connsiteY2339" fmla="*/ 2671929 h 5516840"/>
              <a:gd name="connsiteX2340" fmla="*/ 16387911 w 16935644"/>
              <a:gd name="connsiteY2340" fmla="*/ 2664774 h 5516840"/>
              <a:gd name="connsiteX2341" fmla="*/ 16493777 w 16935644"/>
              <a:gd name="connsiteY2341" fmla="*/ 2655319 h 5516840"/>
              <a:gd name="connsiteX2342" fmla="*/ 5702598 w 16935644"/>
              <a:gd name="connsiteY2342" fmla="*/ 2638198 h 5516840"/>
              <a:gd name="connsiteX2343" fmla="*/ 5631237 w 16935644"/>
              <a:gd name="connsiteY2343" fmla="*/ 2649441 h 5516840"/>
              <a:gd name="connsiteX2344" fmla="*/ 5632805 w 16935644"/>
              <a:gd name="connsiteY2344" fmla="*/ 2658896 h 5516840"/>
              <a:gd name="connsiteX2345" fmla="*/ 5622611 w 16935644"/>
              <a:gd name="connsiteY2345" fmla="*/ 2652252 h 5516840"/>
              <a:gd name="connsiteX2346" fmla="*/ 5577128 w 16935644"/>
              <a:gd name="connsiteY2346" fmla="*/ 2669118 h 5516840"/>
              <a:gd name="connsiteX2347" fmla="*/ 5582617 w 16935644"/>
              <a:gd name="connsiteY2347" fmla="*/ 2669118 h 5516840"/>
              <a:gd name="connsiteX2348" fmla="*/ 5623395 w 16935644"/>
              <a:gd name="connsiteY2348" fmla="*/ 2687006 h 5516840"/>
              <a:gd name="connsiteX2349" fmla="*/ 5594381 w 16935644"/>
              <a:gd name="connsiteY2349" fmla="*/ 2690583 h 5516840"/>
              <a:gd name="connsiteX2350" fmla="*/ 5590459 w 16935644"/>
              <a:gd name="connsiteY2350" fmla="*/ 2694161 h 5516840"/>
              <a:gd name="connsiteX2351" fmla="*/ 5614769 w 16935644"/>
              <a:gd name="connsiteY2351" fmla="*/ 2708471 h 5516840"/>
              <a:gd name="connsiteX2352" fmla="*/ 5731613 w 16935644"/>
              <a:gd name="connsiteY2352" fmla="*/ 2661707 h 5516840"/>
              <a:gd name="connsiteX2353" fmla="*/ 5702598 w 16935644"/>
              <a:gd name="connsiteY2353" fmla="*/ 2638198 h 5516840"/>
              <a:gd name="connsiteX2354" fmla="*/ 16140893 w 16935644"/>
              <a:gd name="connsiteY2354" fmla="*/ 2633854 h 5516840"/>
              <a:gd name="connsiteX2355" fmla="*/ 16159713 w 16935644"/>
              <a:gd name="connsiteY2355" fmla="*/ 2635898 h 5516840"/>
              <a:gd name="connsiteX2356" fmla="*/ 16159713 w 16935644"/>
              <a:gd name="connsiteY2356" fmla="*/ 2658896 h 5516840"/>
              <a:gd name="connsiteX2357" fmla="*/ 16132267 w 16935644"/>
              <a:gd name="connsiteY2357" fmla="*/ 2646119 h 5516840"/>
              <a:gd name="connsiteX2358" fmla="*/ 16140893 w 16935644"/>
              <a:gd name="connsiteY2358" fmla="*/ 2633854 h 5516840"/>
              <a:gd name="connsiteX2359" fmla="*/ 16365953 w 16935644"/>
              <a:gd name="connsiteY2359" fmla="*/ 2627976 h 5516840"/>
              <a:gd name="connsiteX2360" fmla="*/ 16332233 w 16935644"/>
              <a:gd name="connsiteY2360" fmla="*/ 2637431 h 5516840"/>
              <a:gd name="connsiteX2361" fmla="*/ 16365953 w 16935644"/>
              <a:gd name="connsiteY2361" fmla="*/ 2627976 h 5516840"/>
              <a:gd name="connsiteX2362" fmla="*/ 16812547 w 16935644"/>
              <a:gd name="connsiteY2362" fmla="*/ 2618361 h 5516840"/>
              <a:gd name="connsiteX2363" fmla="*/ 16821565 w 16935644"/>
              <a:gd name="connsiteY2363" fmla="*/ 2625676 h 5516840"/>
              <a:gd name="connsiteX2364" fmla="*/ 16790197 w 16935644"/>
              <a:gd name="connsiteY2364" fmla="*/ 2644331 h 5516840"/>
              <a:gd name="connsiteX2365" fmla="*/ 16801177 w 16935644"/>
              <a:gd name="connsiteY2365" fmla="*/ 2618521 h 5516840"/>
              <a:gd name="connsiteX2366" fmla="*/ 16812547 w 16935644"/>
              <a:gd name="connsiteY2366" fmla="*/ 2618361 h 5516840"/>
              <a:gd name="connsiteX2367" fmla="*/ 20389 w 16935644"/>
              <a:gd name="connsiteY2367" fmla="*/ 2589390 h 5516840"/>
              <a:gd name="connsiteX2368" fmla="*/ 43130 w 16935644"/>
              <a:gd name="connsiteY2368" fmla="*/ 2595523 h 5516840"/>
              <a:gd name="connsiteX2369" fmla="*/ 0 w 16935644"/>
              <a:gd name="connsiteY2369" fmla="*/ 2615199 h 5516840"/>
              <a:gd name="connsiteX2370" fmla="*/ 0 w 16935644"/>
              <a:gd name="connsiteY2370" fmla="*/ 2590668 h 5516840"/>
              <a:gd name="connsiteX2371" fmla="*/ 20389 w 16935644"/>
              <a:gd name="connsiteY2371" fmla="*/ 2589390 h 5516840"/>
              <a:gd name="connsiteX2372" fmla="*/ 142722 w 16935644"/>
              <a:gd name="connsiteY2372" fmla="*/ 2581979 h 5516840"/>
              <a:gd name="connsiteX2373" fmla="*/ 158405 w 16935644"/>
              <a:gd name="connsiteY2373" fmla="*/ 2582746 h 5516840"/>
              <a:gd name="connsiteX2374" fmla="*/ 117628 w 16935644"/>
              <a:gd name="connsiteY2374" fmla="*/ 2611622 h 5516840"/>
              <a:gd name="connsiteX2375" fmla="*/ 123901 w 16935644"/>
              <a:gd name="connsiteY2375" fmla="*/ 2643308 h 5516840"/>
              <a:gd name="connsiteX2376" fmla="*/ 109786 w 16935644"/>
              <a:gd name="connsiteY2376" fmla="*/ 2593734 h 5516840"/>
              <a:gd name="connsiteX2377" fmla="*/ 142722 w 16935644"/>
              <a:gd name="connsiteY2377" fmla="*/ 2581979 h 5516840"/>
              <a:gd name="connsiteX2378" fmla="*/ 2264728 w 16935644"/>
              <a:gd name="connsiteY2378" fmla="*/ 2579935 h 5516840"/>
              <a:gd name="connsiteX2379" fmla="*/ 2294527 w 16935644"/>
              <a:gd name="connsiteY2379" fmla="*/ 2582746 h 5516840"/>
              <a:gd name="connsiteX2380" fmla="*/ 2249045 w 16935644"/>
              <a:gd name="connsiteY2380" fmla="*/ 2582746 h 5516840"/>
              <a:gd name="connsiteX2381" fmla="*/ 2264728 w 16935644"/>
              <a:gd name="connsiteY2381" fmla="*/ 2579935 h 5516840"/>
              <a:gd name="connsiteX2382" fmla="*/ 2072603 w 16935644"/>
              <a:gd name="connsiteY2382" fmla="*/ 2537004 h 5516840"/>
              <a:gd name="connsiteX2383" fmla="*/ 2064761 w 16935644"/>
              <a:gd name="connsiteY2383" fmla="*/ 2591945 h 5516840"/>
              <a:gd name="connsiteX2384" fmla="*/ 2100833 w 16935644"/>
              <a:gd name="connsiteY2384" fmla="*/ 2596289 h 5516840"/>
              <a:gd name="connsiteX2385" fmla="*/ 2007515 w 16935644"/>
              <a:gd name="connsiteY2385" fmla="*/ 2622865 h 5516840"/>
              <a:gd name="connsiteX2386" fmla="*/ 1998889 w 16935644"/>
              <a:gd name="connsiteY2386" fmla="*/ 2605744 h 5516840"/>
              <a:gd name="connsiteX2387" fmla="*/ 2011436 w 16935644"/>
              <a:gd name="connsiteY2387" fmla="*/ 2591945 h 5516840"/>
              <a:gd name="connsiteX2388" fmla="*/ 2000457 w 16935644"/>
              <a:gd name="connsiteY2388" fmla="*/ 2585812 h 5516840"/>
              <a:gd name="connsiteX2389" fmla="*/ 2072603 w 16935644"/>
              <a:gd name="connsiteY2389" fmla="*/ 2537004 h 5516840"/>
              <a:gd name="connsiteX2390" fmla="*/ 999053 w 16935644"/>
              <a:gd name="connsiteY2390" fmla="*/ 2514773 h 5516840"/>
              <a:gd name="connsiteX2391" fmla="*/ 1030420 w 16935644"/>
              <a:gd name="connsiteY2391" fmla="*/ 2525250 h 5516840"/>
              <a:gd name="connsiteX2392" fmla="*/ 1030420 w 16935644"/>
              <a:gd name="connsiteY2392" fmla="*/ 2567158 h 5516840"/>
              <a:gd name="connsiteX2393" fmla="*/ 975527 w 16935644"/>
              <a:gd name="connsiteY2393" fmla="*/ 2535471 h 5516840"/>
              <a:gd name="connsiteX2394" fmla="*/ 999053 w 16935644"/>
              <a:gd name="connsiteY2394" fmla="*/ 2514773 h 5516840"/>
              <a:gd name="connsiteX2395" fmla="*/ 1140990 w 16935644"/>
              <a:gd name="connsiteY2395" fmla="*/ 2514006 h 5516840"/>
              <a:gd name="connsiteX2396" fmla="*/ 1169221 w 16935644"/>
              <a:gd name="connsiteY2396" fmla="*/ 2519117 h 5516840"/>
              <a:gd name="connsiteX2397" fmla="*/ 1159026 w 16935644"/>
              <a:gd name="connsiteY2397" fmla="*/ 2559236 h 5516840"/>
              <a:gd name="connsiteX2398" fmla="*/ 1120601 w 16935644"/>
              <a:gd name="connsiteY2398" fmla="*/ 2529594 h 5516840"/>
              <a:gd name="connsiteX2399" fmla="*/ 1140990 w 16935644"/>
              <a:gd name="connsiteY2399" fmla="*/ 2514006 h 5516840"/>
              <a:gd name="connsiteX2400" fmla="*/ 1563666 w 16935644"/>
              <a:gd name="connsiteY2400" fmla="*/ 2508129 h 5516840"/>
              <a:gd name="connsiteX2401" fmla="*/ 1579350 w 16935644"/>
              <a:gd name="connsiteY2401" fmla="*/ 2517328 h 5516840"/>
              <a:gd name="connsiteX2402" fmla="*/ 1554256 w 16935644"/>
              <a:gd name="connsiteY2402" fmla="*/ 2517328 h 5516840"/>
              <a:gd name="connsiteX2403" fmla="*/ 1563666 w 16935644"/>
              <a:gd name="connsiteY2403" fmla="*/ 2508129 h 5516840"/>
              <a:gd name="connsiteX2404" fmla="*/ 1280575 w 16935644"/>
              <a:gd name="connsiteY2404" fmla="*/ 2508129 h 5516840"/>
              <a:gd name="connsiteX2405" fmla="*/ 1438197 w 16935644"/>
              <a:gd name="connsiteY2405" fmla="*/ 2529594 h 5516840"/>
              <a:gd name="connsiteX2406" fmla="*/ 1429570 w 16935644"/>
              <a:gd name="connsiteY2406" fmla="*/ 2547482 h 5516840"/>
              <a:gd name="connsiteX2407" fmla="*/ 1239797 w 16935644"/>
              <a:gd name="connsiteY2407" fmla="*/ 2526783 h 5516840"/>
              <a:gd name="connsiteX2408" fmla="*/ 1280575 w 16935644"/>
              <a:gd name="connsiteY2408" fmla="*/ 2508129 h 5516840"/>
              <a:gd name="connsiteX2409" fmla="*/ 16542397 w 16935644"/>
              <a:gd name="connsiteY2409" fmla="*/ 2505318 h 5516840"/>
              <a:gd name="connsiteX2410" fmla="*/ 16567489 w 16935644"/>
              <a:gd name="connsiteY2410" fmla="*/ 2506084 h 5516840"/>
              <a:gd name="connsiteX2411" fmla="*/ 16543181 w 16935644"/>
              <a:gd name="connsiteY2411" fmla="*/ 2531894 h 5516840"/>
              <a:gd name="connsiteX2412" fmla="*/ 16542397 w 16935644"/>
              <a:gd name="connsiteY2412" fmla="*/ 2505318 h 5516840"/>
              <a:gd name="connsiteX2413" fmla="*/ 1684431 w 16935644"/>
              <a:gd name="connsiteY2413" fmla="*/ 2474397 h 5516840"/>
              <a:gd name="connsiteX2414" fmla="*/ 1765202 w 16935644"/>
              <a:gd name="connsiteY2414" fmla="*/ 2481553 h 5516840"/>
              <a:gd name="connsiteX2415" fmla="*/ 1739324 w 16935644"/>
              <a:gd name="connsiteY2415" fmla="*/ 2537004 h 5516840"/>
              <a:gd name="connsiteX2416" fmla="*/ 1664826 w 16935644"/>
              <a:gd name="connsiteY2416" fmla="*/ 2489730 h 5516840"/>
              <a:gd name="connsiteX2417" fmla="*/ 1684431 w 16935644"/>
              <a:gd name="connsiteY2417" fmla="*/ 2474397 h 5516840"/>
              <a:gd name="connsiteX2418" fmla="*/ 1549551 w 16935644"/>
              <a:gd name="connsiteY2418" fmla="*/ 2470053 h 5516840"/>
              <a:gd name="connsiteX2419" fmla="*/ 1616207 w 16935644"/>
              <a:gd name="connsiteY2419" fmla="*/ 2470053 h 5516840"/>
              <a:gd name="connsiteX2420" fmla="*/ 1563666 w 16935644"/>
              <a:gd name="connsiteY2420" fmla="*/ 2508129 h 5516840"/>
              <a:gd name="connsiteX2421" fmla="*/ 1573076 w 16935644"/>
              <a:gd name="connsiteY2421" fmla="*/ 2498674 h 5516840"/>
              <a:gd name="connsiteX2422" fmla="*/ 1483679 w 16935644"/>
              <a:gd name="connsiteY2422" fmla="*/ 2488963 h 5516840"/>
              <a:gd name="connsiteX2423" fmla="*/ 1549551 w 16935644"/>
              <a:gd name="connsiteY2423" fmla="*/ 2470053 h 5516840"/>
              <a:gd name="connsiteX2424" fmla="*/ 16678845 w 16935644"/>
              <a:gd name="connsiteY2424" fmla="*/ 2461621 h 5516840"/>
              <a:gd name="connsiteX2425" fmla="*/ 16703153 w 16935644"/>
              <a:gd name="connsiteY2425" fmla="*/ 2477975 h 5516840"/>
              <a:gd name="connsiteX2426" fmla="*/ 16667081 w 16935644"/>
              <a:gd name="connsiteY2426" fmla="*/ 2462387 h 5516840"/>
              <a:gd name="connsiteX2427" fmla="*/ 16678845 w 16935644"/>
              <a:gd name="connsiteY2427" fmla="*/ 2461621 h 5516840"/>
              <a:gd name="connsiteX2428" fmla="*/ 16640419 w 16935644"/>
              <a:gd name="connsiteY2428" fmla="*/ 2460854 h 5516840"/>
              <a:gd name="connsiteX2429" fmla="*/ 16658455 w 16935644"/>
              <a:gd name="connsiteY2429" fmla="*/ 2465965 h 5516840"/>
              <a:gd name="connsiteX2430" fmla="*/ 16637281 w 16935644"/>
              <a:gd name="connsiteY2430" fmla="*/ 2488197 h 5516840"/>
              <a:gd name="connsiteX2431" fmla="*/ 16621599 w 16935644"/>
              <a:gd name="connsiteY2431" fmla="*/ 2469287 h 5516840"/>
              <a:gd name="connsiteX2432" fmla="*/ 16640419 w 16935644"/>
              <a:gd name="connsiteY2432" fmla="*/ 2460854 h 5516840"/>
              <a:gd name="connsiteX2433" fmla="*/ 363862 w 16935644"/>
              <a:gd name="connsiteY2433" fmla="*/ 2457276 h 5516840"/>
              <a:gd name="connsiteX2434" fmla="*/ 468943 w 16935644"/>
              <a:gd name="connsiteY2434" fmla="*/ 2475164 h 5516840"/>
              <a:gd name="connsiteX2435" fmla="*/ 341905 w 16935644"/>
              <a:gd name="connsiteY2435" fmla="*/ 2465965 h 5516840"/>
              <a:gd name="connsiteX2436" fmla="*/ 363862 w 16935644"/>
              <a:gd name="connsiteY2436" fmla="*/ 2457276 h 5516840"/>
              <a:gd name="connsiteX2437" fmla="*/ 16491425 w 16935644"/>
              <a:gd name="connsiteY2437" fmla="*/ 2443733 h 5516840"/>
              <a:gd name="connsiteX2438" fmla="*/ 16498481 w 16935644"/>
              <a:gd name="connsiteY2438" fmla="*/ 2446288 h 5516840"/>
              <a:gd name="connsiteX2439" fmla="*/ 16519653 w 16935644"/>
              <a:gd name="connsiteY2439" fmla="*/ 2449866 h 5516840"/>
              <a:gd name="connsiteX2440" fmla="*/ 16443589 w 16935644"/>
              <a:gd name="connsiteY2440" fmla="*/ 2537004 h 5516840"/>
              <a:gd name="connsiteX2441" fmla="*/ 16485933 w 16935644"/>
              <a:gd name="connsiteY2441" fmla="*/ 2452166 h 5516840"/>
              <a:gd name="connsiteX2442" fmla="*/ 16491425 w 16935644"/>
              <a:gd name="connsiteY2442" fmla="*/ 2443733 h 5516840"/>
              <a:gd name="connsiteX2443" fmla="*/ 307401 w 16935644"/>
              <a:gd name="connsiteY2443" fmla="*/ 2440155 h 5516840"/>
              <a:gd name="connsiteX2444" fmla="*/ 333279 w 16935644"/>
              <a:gd name="connsiteY2444" fmla="*/ 2452932 h 5516840"/>
              <a:gd name="connsiteX2445" fmla="*/ 307401 w 16935644"/>
              <a:gd name="connsiteY2445" fmla="*/ 2440155 h 5516840"/>
              <a:gd name="connsiteX2446" fmla="*/ 16825485 w 16935644"/>
              <a:gd name="connsiteY2446" fmla="*/ 2438622 h 5516840"/>
              <a:gd name="connsiteX2447" fmla="*/ 16848229 w 16935644"/>
              <a:gd name="connsiteY2447" fmla="*/ 2452932 h 5516840"/>
              <a:gd name="connsiteX2448" fmla="*/ 16815293 w 16935644"/>
              <a:gd name="connsiteY2448" fmla="*/ 2465965 h 5516840"/>
              <a:gd name="connsiteX2449" fmla="*/ 16825485 w 16935644"/>
              <a:gd name="connsiteY2449" fmla="*/ 2438622 h 5516840"/>
              <a:gd name="connsiteX2450" fmla="*/ 237608 w 16935644"/>
              <a:gd name="connsiteY2450" fmla="*/ 2438622 h 5516840"/>
              <a:gd name="connsiteX2451" fmla="*/ 287796 w 16935644"/>
              <a:gd name="connsiteY2451" fmla="*/ 2454977 h 5516840"/>
              <a:gd name="connsiteX2452" fmla="*/ 224277 w 16935644"/>
              <a:gd name="connsiteY2452" fmla="*/ 2446288 h 5516840"/>
              <a:gd name="connsiteX2453" fmla="*/ 237608 w 16935644"/>
              <a:gd name="connsiteY2453" fmla="*/ 2438622 h 5516840"/>
              <a:gd name="connsiteX2454" fmla="*/ 1551903 w 16935644"/>
              <a:gd name="connsiteY2454" fmla="*/ 2416135 h 5516840"/>
              <a:gd name="connsiteX2455" fmla="*/ 1573861 w 16935644"/>
              <a:gd name="connsiteY2455" fmla="*/ 2446288 h 5516840"/>
              <a:gd name="connsiteX2456" fmla="*/ 1558177 w 16935644"/>
              <a:gd name="connsiteY2456" fmla="*/ 2436578 h 5516840"/>
              <a:gd name="connsiteX2457" fmla="*/ 1520536 w 16935644"/>
              <a:gd name="connsiteY2457" fmla="*/ 2431467 h 5516840"/>
              <a:gd name="connsiteX2458" fmla="*/ 1551903 w 16935644"/>
              <a:gd name="connsiteY2458" fmla="*/ 2416135 h 5516840"/>
              <a:gd name="connsiteX2459" fmla="*/ 154485 w 16935644"/>
              <a:gd name="connsiteY2459" fmla="*/ 2414346 h 5516840"/>
              <a:gd name="connsiteX2460" fmla="*/ 188205 w 16935644"/>
              <a:gd name="connsiteY2460" fmla="*/ 2439389 h 5516840"/>
              <a:gd name="connsiteX2461" fmla="*/ 151348 w 16935644"/>
              <a:gd name="connsiteY2461" fmla="*/ 2436578 h 5516840"/>
              <a:gd name="connsiteX2462" fmla="*/ 154485 w 16935644"/>
              <a:gd name="connsiteY2462" fmla="*/ 2414346 h 5516840"/>
              <a:gd name="connsiteX2463" fmla="*/ 1998889 w 16935644"/>
              <a:gd name="connsiteY2463" fmla="*/ 2406935 h 5516840"/>
              <a:gd name="connsiteX2464" fmla="*/ 1962817 w 16935644"/>
              <a:gd name="connsiteY2464" fmla="*/ 2418690 h 5516840"/>
              <a:gd name="connsiteX2465" fmla="*/ 1998889 w 16935644"/>
              <a:gd name="connsiteY2465" fmla="*/ 2406935 h 5516840"/>
              <a:gd name="connsiteX2466" fmla="*/ 1268028 w 16935644"/>
              <a:gd name="connsiteY2466" fmla="*/ 2384192 h 5516840"/>
              <a:gd name="connsiteX2467" fmla="*/ 1384088 w 16935644"/>
              <a:gd name="connsiteY2467" fmla="*/ 2404124 h 5516840"/>
              <a:gd name="connsiteX2468" fmla="*/ 1392714 w 16935644"/>
              <a:gd name="connsiteY2468" fmla="*/ 2423034 h 5516840"/>
              <a:gd name="connsiteX2469" fmla="*/ 1344094 w 16935644"/>
              <a:gd name="connsiteY2469" fmla="*/ 2458810 h 5516840"/>
              <a:gd name="connsiteX2470" fmla="*/ 1475837 w 16935644"/>
              <a:gd name="connsiteY2470" fmla="*/ 2404124 h 5516840"/>
              <a:gd name="connsiteX2471" fmla="*/ 1450743 w 16935644"/>
              <a:gd name="connsiteY2471" fmla="*/ 2496885 h 5516840"/>
              <a:gd name="connsiteX2472" fmla="*/ 1401340 w 16935644"/>
              <a:gd name="connsiteY2472" fmla="*/ 2506084 h 5516840"/>
              <a:gd name="connsiteX2473" fmla="*/ 1268812 w 16935644"/>
              <a:gd name="connsiteY2473" fmla="*/ 2468520 h 5516840"/>
              <a:gd name="connsiteX2474" fmla="*/ 1344094 w 16935644"/>
              <a:gd name="connsiteY2474" fmla="*/ 2413579 h 5516840"/>
              <a:gd name="connsiteX2475" fmla="*/ 1318216 w 16935644"/>
              <a:gd name="connsiteY2475" fmla="*/ 2448588 h 5516840"/>
              <a:gd name="connsiteX2476" fmla="*/ 1294691 w 16935644"/>
              <a:gd name="connsiteY2476" fmla="*/ 2404124 h 5516840"/>
              <a:gd name="connsiteX2477" fmla="*/ 1167652 w 16935644"/>
              <a:gd name="connsiteY2477" fmla="*/ 2413579 h 5516840"/>
              <a:gd name="connsiteX2478" fmla="*/ 1085313 w 16935644"/>
              <a:gd name="connsiteY2478" fmla="*/ 2413579 h 5516840"/>
              <a:gd name="connsiteX2479" fmla="*/ 1156674 w 16935644"/>
              <a:gd name="connsiteY2479" fmla="*/ 2408469 h 5516840"/>
              <a:gd name="connsiteX2480" fmla="*/ 1260971 w 16935644"/>
              <a:gd name="connsiteY2480" fmla="*/ 2410768 h 5516840"/>
              <a:gd name="connsiteX2481" fmla="*/ 1268028 w 16935644"/>
              <a:gd name="connsiteY2481" fmla="*/ 2384192 h 5516840"/>
              <a:gd name="connsiteX2482" fmla="*/ 90181 w 16935644"/>
              <a:gd name="connsiteY2482" fmla="*/ 2315708 h 5516840"/>
              <a:gd name="connsiteX2483" fmla="*/ 116059 w 16935644"/>
              <a:gd name="connsiteY2483" fmla="*/ 2336151 h 5516840"/>
              <a:gd name="connsiteX2484" fmla="*/ 25094 w 16935644"/>
              <a:gd name="connsiteY2484" fmla="*/ 2366305 h 5516840"/>
              <a:gd name="connsiteX2485" fmla="*/ 25094 w 16935644"/>
              <a:gd name="connsiteY2485" fmla="*/ 2325930 h 5516840"/>
              <a:gd name="connsiteX2486" fmla="*/ 90181 w 16935644"/>
              <a:gd name="connsiteY2486" fmla="*/ 2315708 h 5516840"/>
              <a:gd name="connsiteX2487" fmla="*/ 1024146 w 16935644"/>
              <a:gd name="connsiteY2487" fmla="*/ 2294243 h 5516840"/>
              <a:gd name="connsiteX2488" fmla="*/ 1239797 w 16935644"/>
              <a:gd name="connsiteY2488" fmla="*/ 2304464 h 5516840"/>
              <a:gd name="connsiteX2489" fmla="*/ 1189610 w 16935644"/>
              <a:gd name="connsiteY2489" fmla="*/ 2313919 h 5516840"/>
              <a:gd name="connsiteX2490" fmla="*/ 1189610 w 16935644"/>
              <a:gd name="connsiteY2490" fmla="*/ 2351739 h 5516840"/>
              <a:gd name="connsiteX2491" fmla="*/ 1162947 w 16935644"/>
              <a:gd name="connsiteY2491" fmla="*/ 2361960 h 5516840"/>
              <a:gd name="connsiteX2492" fmla="*/ 1171573 w 16935644"/>
              <a:gd name="connsiteY2492" fmla="*/ 2323630 h 5516840"/>
              <a:gd name="connsiteX2493" fmla="*/ 952786 w 16935644"/>
              <a:gd name="connsiteY2493" fmla="*/ 2361960 h 5516840"/>
              <a:gd name="connsiteX2494" fmla="*/ 812416 w 16935644"/>
              <a:gd name="connsiteY2494" fmla="*/ 2342284 h 5516840"/>
              <a:gd name="connsiteX2495" fmla="*/ 1024146 w 16935644"/>
              <a:gd name="connsiteY2495" fmla="*/ 2294243 h 5516840"/>
              <a:gd name="connsiteX2496" fmla="*/ 272112 w 16935644"/>
              <a:gd name="connsiteY2496" fmla="*/ 2293476 h 5516840"/>
              <a:gd name="connsiteX2497" fmla="*/ 300343 w 16935644"/>
              <a:gd name="connsiteY2497" fmla="*/ 2361960 h 5516840"/>
              <a:gd name="connsiteX2498" fmla="*/ 264271 w 16935644"/>
              <a:gd name="connsiteY2498" fmla="*/ 2361960 h 5516840"/>
              <a:gd name="connsiteX2499" fmla="*/ 272112 w 16935644"/>
              <a:gd name="connsiteY2499" fmla="*/ 2293476 h 5516840"/>
              <a:gd name="connsiteX2500" fmla="*/ 250939 w 16935644"/>
              <a:gd name="connsiteY2500" fmla="*/ 2240069 h 5516840"/>
              <a:gd name="connsiteX2501" fmla="*/ 257213 w 16935644"/>
              <a:gd name="connsiteY2501" fmla="*/ 2269455 h 5516840"/>
              <a:gd name="connsiteX2502" fmla="*/ 351315 w 16935644"/>
              <a:gd name="connsiteY2502" fmla="*/ 2259234 h 5516840"/>
              <a:gd name="connsiteX2503" fmla="*/ 250939 w 16935644"/>
              <a:gd name="connsiteY2503" fmla="*/ 2240069 h 5516840"/>
              <a:gd name="connsiteX2504" fmla="*/ 379546 w 16935644"/>
              <a:gd name="connsiteY2504" fmla="*/ 2215281 h 5516840"/>
              <a:gd name="connsiteX2505" fmla="*/ 441497 w 16935644"/>
              <a:gd name="connsiteY2505" fmla="*/ 2246968 h 5516840"/>
              <a:gd name="connsiteX2506" fmla="*/ 315243 w 16935644"/>
              <a:gd name="connsiteY2506" fmla="*/ 2237769 h 5516840"/>
              <a:gd name="connsiteX2507" fmla="*/ 379546 w 16935644"/>
              <a:gd name="connsiteY2507" fmla="*/ 2215281 h 5516840"/>
              <a:gd name="connsiteX2508" fmla="*/ 1363699 w 16935644"/>
              <a:gd name="connsiteY2508" fmla="*/ 2213493 h 5516840"/>
              <a:gd name="connsiteX2509" fmla="*/ 1402908 w 16935644"/>
              <a:gd name="connsiteY2509" fmla="*/ 2249012 h 5516840"/>
              <a:gd name="connsiteX2510" fmla="*/ 1347231 w 16935644"/>
              <a:gd name="connsiteY2510" fmla="*/ 2285810 h 5516840"/>
              <a:gd name="connsiteX2511" fmla="*/ 1347231 w 16935644"/>
              <a:gd name="connsiteY2511" fmla="*/ 2266900 h 5516840"/>
              <a:gd name="connsiteX2512" fmla="*/ 1363699 w 16935644"/>
              <a:gd name="connsiteY2512" fmla="*/ 2213493 h 5516840"/>
              <a:gd name="connsiteX2513" fmla="*/ 1209998 w 16935644"/>
              <a:gd name="connsiteY2513" fmla="*/ 2165707 h 5516840"/>
              <a:gd name="connsiteX2514" fmla="*/ 1229603 w 16935644"/>
              <a:gd name="connsiteY2514" fmla="*/ 2171584 h 5516840"/>
              <a:gd name="connsiteX2515" fmla="*/ 1138637 w 16935644"/>
              <a:gd name="connsiteY2515" fmla="*/ 2181039 h 5516840"/>
              <a:gd name="connsiteX2516" fmla="*/ 1209998 w 16935644"/>
              <a:gd name="connsiteY2516" fmla="*/ 2165707 h 5516840"/>
              <a:gd name="connsiteX2517" fmla="*/ 1392714 w 16935644"/>
              <a:gd name="connsiteY2517" fmla="*/ 2125076 h 5516840"/>
              <a:gd name="connsiteX2518" fmla="*/ 1392714 w 16935644"/>
              <a:gd name="connsiteY2518" fmla="*/ 2154463 h 5516840"/>
              <a:gd name="connsiteX2519" fmla="*/ 1293122 w 16935644"/>
              <a:gd name="connsiteY2519" fmla="*/ 2154463 h 5516840"/>
              <a:gd name="connsiteX2520" fmla="*/ 1392714 w 16935644"/>
              <a:gd name="connsiteY2520" fmla="*/ 2125076 h 5516840"/>
              <a:gd name="connsiteX2521" fmla="*/ 508152 w 16935644"/>
              <a:gd name="connsiteY2521" fmla="*/ 2110766 h 5516840"/>
              <a:gd name="connsiteX2522" fmla="*/ 541872 w 16935644"/>
              <a:gd name="connsiteY2522" fmla="*/ 2125076 h 5516840"/>
              <a:gd name="connsiteX2523" fmla="*/ 496389 w 16935644"/>
              <a:gd name="connsiteY2523" fmla="*/ 2135298 h 5516840"/>
              <a:gd name="connsiteX2524" fmla="*/ 501879 w 16935644"/>
              <a:gd name="connsiteY2524" fmla="*/ 2111533 h 5516840"/>
              <a:gd name="connsiteX2525" fmla="*/ 508152 w 16935644"/>
              <a:gd name="connsiteY2525" fmla="*/ 2110766 h 5516840"/>
              <a:gd name="connsiteX2526" fmla="*/ 1055514 w 16935644"/>
              <a:gd name="connsiteY2526" fmla="*/ 2106933 h 5516840"/>
              <a:gd name="connsiteX2527" fmla="*/ 1072766 w 16935644"/>
              <a:gd name="connsiteY2527" fmla="*/ 2109999 h 5516840"/>
              <a:gd name="connsiteX2528" fmla="*/ 1118249 w 16935644"/>
              <a:gd name="connsiteY2528" fmla="*/ 2113066 h 5516840"/>
              <a:gd name="connsiteX2529" fmla="*/ 1049240 w 16935644"/>
              <a:gd name="connsiteY2529" fmla="*/ 2141686 h 5516840"/>
              <a:gd name="connsiteX2530" fmla="*/ 1039046 w 16935644"/>
              <a:gd name="connsiteY2530" fmla="*/ 2113066 h 5516840"/>
              <a:gd name="connsiteX2531" fmla="*/ 1055514 w 16935644"/>
              <a:gd name="connsiteY2531" fmla="*/ 2106933 h 5516840"/>
              <a:gd name="connsiteX2532" fmla="*/ 15821729 w 16935644"/>
              <a:gd name="connsiteY2532" fmla="*/ 2088279 h 5516840"/>
              <a:gd name="connsiteX2533" fmla="*/ 15778599 w 16935644"/>
              <a:gd name="connsiteY2533" fmla="*/ 2106422 h 5516840"/>
              <a:gd name="connsiteX2534" fmla="*/ 15821729 w 16935644"/>
              <a:gd name="connsiteY2534" fmla="*/ 2088279 h 5516840"/>
              <a:gd name="connsiteX2535" fmla="*/ 1300964 w 16935644"/>
              <a:gd name="connsiteY2535" fmla="*/ 2061703 h 5516840"/>
              <a:gd name="connsiteX2536" fmla="*/ 1356641 w 16935644"/>
              <a:gd name="connsiteY2536" fmla="*/ 2064258 h 5516840"/>
              <a:gd name="connsiteX2537" fmla="*/ 1257049 w 16935644"/>
              <a:gd name="connsiteY2537" fmla="*/ 2079846 h 5516840"/>
              <a:gd name="connsiteX2538" fmla="*/ 1300964 w 16935644"/>
              <a:gd name="connsiteY2538" fmla="*/ 2061703 h 5516840"/>
              <a:gd name="connsiteX2539" fmla="*/ 1195883 w 16935644"/>
              <a:gd name="connsiteY2539" fmla="*/ 2059914 h 5516840"/>
              <a:gd name="connsiteX2540" fmla="*/ 1247639 w 16935644"/>
              <a:gd name="connsiteY2540" fmla="*/ 2075502 h 5516840"/>
              <a:gd name="connsiteX2541" fmla="*/ 1193531 w 16935644"/>
              <a:gd name="connsiteY2541" fmla="*/ 2110766 h 5516840"/>
              <a:gd name="connsiteX2542" fmla="*/ 1184120 w 16935644"/>
              <a:gd name="connsiteY2542" fmla="*/ 2075502 h 5516840"/>
              <a:gd name="connsiteX2543" fmla="*/ 1195883 w 16935644"/>
              <a:gd name="connsiteY2543" fmla="*/ 2059914 h 5516840"/>
              <a:gd name="connsiteX2544" fmla="*/ 791243 w 16935644"/>
              <a:gd name="connsiteY2544" fmla="*/ 1988874 h 5516840"/>
              <a:gd name="connsiteX2545" fmla="*/ 752818 w 16935644"/>
              <a:gd name="connsiteY2545" fmla="*/ 2034104 h 5516840"/>
              <a:gd name="connsiteX2546" fmla="*/ 791243 w 16935644"/>
              <a:gd name="connsiteY2546" fmla="*/ 1988874 h 5516840"/>
              <a:gd name="connsiteX2547" fmla="*/ 1510341 w 16935644"/>
              <a:gd name="connsiteY2547" fmla="*/ 1978653 h 5516840"/>
              <a:gd name="connsiteX2548" fmla="*/ 1547198 w 16935644"/>
              <a:gd name="connsiteY2548" fmla="*/ 1988874 h 5516840"/>
              <a:gd name="connsiteX2549" fmla="*/ 1510341 w 16935644"/>
              <a:gd name="connsiteY2549" fmla="*/ 2008295 h 5516840"/>
              <a:gd name="connsiteX2550" fmla="*/ 15769973 w 16935644"/>
              <a:gd name="connsiteY2550" fmla="*/ 1942622 h 5516840"/>
              <a:gd name="connsiteX2551" fmla="*/ 15842117 w 16935644"/>
              <a:gd name="connsiteY2551" fmla="*/ 1966642 h 5516840"/>
              <a:gd name="connsiteX2552" fmla="*/ 15844471 w 16935644"/>
              <a:gd name="connsiteY2552" fmla="*/ 1981719 h 5516840"/>
              <a:gd name="connsiteX2553" fmla="*/ 15769973 w 16935644"/>
              <a:gd name="connsiteY2553" fmla="*/ 1942622 h 5516840"/>
              <a:gd name="connsiteX2554" fmla="*/ 1276654 w 16935644"/>
              <a:gd name="connsiteY2554" fmla="*/ 1915023 h 5516840"/>
              <a:gd name="connsiteX2555" fmla="*/ 1312727 w 16935644"/>
              <a:gd name="connsiteY2555" fmla="*/ 1918345 h 5516840"/>
              <a:gd name="connsiteX2556" fmla="*/ 1374677 w 16935644"/>
              <a:gd name="connsiteY2556" fmla="*/ 1920390 h 5516840"/>
              <a:gd name="connsiteX2557" fmla="*/ 1247639 w 16935644"/>
              <a:gd name="connsiteY2557" fmla="*/ 1920390 h 5516840"/>
              <a:gd name="connsiteX2558" fmla="*/ 1276654 w 16935644"/>
              <a:gd name="connsiteY2558" fmla="*/ 1915023 h 5516840"/>
              <a:gd name="connsiteX2559" fmla="*/ 1060219 w 16935644"/>
              <a:gd name="connsiteY2559" fmla="*/ 1883848 h 5516840"/>
              <a:gd name="connsiteX2560" fmla="*/ 1102565 w 16935644"/>
              <a:gd name="connsiteY2560" fmla="*/ 1896114 h 5516840"/>
              <a:gd name="connsiteX2561" fmla="*/ 1039046 w 16935644"/>
              <a:gd name="connsiteY2561" fmla="*/ 1904802 h 5516840"/>
              <a:gd name="connsiteX2562" fmla="*/ 1051593 w 16935644"/>
              <a:gd name="connsiteY2562" fmla="*/ 1884103 h 5516840"/>
              <a:gd name="connsiteX2563" fmla="*/ 1060219 w 16935644"/>
              <a:gd name="connsiteY2563" fmla="*/ 1883848 h 5516840"/>
              <a:gd name="connsiteX2564" fmla="*/ 15899365 w 16935644"/>
              <a:gd name="connsiteY2564" fmla="*/ 1856505 h 5516840"/>
              <a:gd name="connsiteX2565" fmla="*/ 15901717 w 16935644"/>
              <a:gd name="connsiteY2565" fmla="*/ 1863660 h 5516840"/>
              <a:gd name="connsiteX2566" fmla="*/ 15899365 w 16935644"/>
              <a:gd name="connsiteY2566" fmla="*/ 1856505 h 5516840"/>
              <a:gd name="connsiteX2567" fmla="*/ 998268 w 16935644"/>
              <a:gd name="connsiteY2567" fmla="*/ 1846539 h 5516840"/>
              <a:gd name="connsiteX2568" fmla="*/ 1039046 w 16935644"/>
              <a:gd name="connsiteY2568" fmla="*/ 1863660 h 5516840"/>
              <a:gd name="connsiteX2569" fmla="*/ 958275 w 16935644"/>
              <a:gd name="connsiteY2569" fmla="*/ 1863660 h 5516840"/>
              <a:gd name="connsiteX2570" fmla="*/ 998268 w 16935644"/>
              <a:gd name="connsiteY2570" fmla="*/ 1846539 h 5516840"/>
              <a:gd name="connsiteX2571" fmla="*/ 15647567 w 16935644"/>
              <a:gd name="connsiteY2571" fmla="*/ 1842095 h 5516840"/>
              <a:gd name="connsiteX2572" fmla="*/ 15671165 w 16935644"/>
              <a:gd name="connsiteY2572" fmla="*/ 1870304 h 5516840"/>
              <a:gd name="connsiteX2573" fmla="*/ 15634309 w 16935644"/>
              <a:gd name="connsiteY2573" fmla="*/ 1842195 h 5516840"/>
              <a:gd name="connsiteX2574" fmla="*/ 15647567 w 16935644"/>
              <a:gd name="connsiteY2574" fmla="*/ 1842095 h 5516840"/>
              <a:gd name="connsiteX2575" fmla="*/ 15598237 w 16935644"/>
              <a:gd name="connsiteY2575" fmla="*/ 1828140 h 5516840"/>
              <a:gd name="connsiteX2576" fmla="*/ 15625683 w 16935644"/>
              <a:gd name="connsiteY2576" fmla="*/ 1859316 h 5516840"/>
              <a:gd name="connsiteX2577" fmla="*/ 15607647 w 16935644"/>
              <a:gd name="connsiteY2577" fmla="*/ 1866216 h 5516840"/>
              <a:gd name="connsiteX2578" fmla="*/ 15598237 w 16935644"/>
              <a:gd name="connsiteY2578" fmla="*/ 1828140 h 5516840"/>
              <a:gd name="connsiteX2579" fmla="*/ 15812319 w 16935644"/>
              <a:gd name="connsiteY2579" fmla="*/ 1766044 h 5516840"/>
              <a:gd name="connsiteX2580" fmla="*/ 15759779 w 16935644"/>
              <a:gd name="connsiteY2580" fmla="*/ 1774222 h 5516840"/>
              <a:gd name="connsiteX2581" fmla="*/ 15754289 w 16935644"/>
              <a:gd name="connsiteY2581" fmla="*/ 1832484 h 5516840"/>
              <a:gd name="connsiteX2582" fmla="*/ 15788793 w 16935644"/>
              <a:gd name="connsiteY2582" fmla="*/ 1843728 h 5516840"/>
              <a:gd name="connsiteX2583" fmla="*/ 15771541 w 16935644"/>
              <a:gd name="connsiteY2583" fmla="*/ 1837084 h 5516840"/>
              <a:gd name="connsiteX2584" fmla="*/ 15886033 w 16935644"/>
              <a:gd name="connsiteY2584" fmla="*/ 1801564 h 5516840"/>
              <a:gd name="connsiteX2585" fmla="*/ 15812319 w 16935644"/>
              <a:gd name="connsiteY2585" fmla="*/ 1766044 h 5516840"/>
              <a:gd name="connsiteX2586" fmla="*/ 1085313 w 16935644"/>
              <a:gd name="connsiteY2586" fmla="*/ 1762467 h 5516840"/>
              <a:gd name="connsiteX2587" fmla="*/ 1021794 w 16935644"/>
              <a:gd name="connsiteY2587" fmla="*/ 1789809 h 5516840"/>
              <a:gd name="connsiteX2588" fmla="*/ 1085313 w 16935644"/>
              <a:gd name="connsiteY2588" fmla="*/ 1762467 h 5516840"/>
              <a:gd name="connsiteX2589" fmla="*/ 1711877 w 16935644"/>
              <a:gd name="connsiteY2589" fmla="*/ 1759911 h 5516840"/>
              <a:gd name="connsiteX2590" fmla="*/ 1672668 w 16935644"/>
              <a:gd name="connsiteY2590" fmla="*/ 1805142 h 5516840"/>
              <a:gd name="connsiteX2591" fmla="*/ 1711877 w 16935644"/>
              <a:gd name="connsiteY2591" fmla="*/ 1759911 h 5516840"/>
              <a:gd name="connsiteX2592" fmla="*/ 2180820 w 16935644"/>
              <a:gd name="connsiteY2592" fmla="*/ 1757867 h 5516840"/>
              <a:gd name="connsiteX2593" fmla="*/ 2117301 w 16935644"/>
              <a:gd name="connsiteY2593" fmla="*/ 1787254 h 5516840"/>
              <a:gd name="connsiteX2594" fmla="*/ 2180820 w 16935644"/>
              <a:gd name="connsiteY2594" fmla="*/ 1757867 h 5516840"/>
              <a:gd name="connsiteX2595" fmla="*/ 15386505 w 16935644"/>
              <a:gd name="connsiteY2595" fmla="*/ 1751990 h 5516840"/>
              <a:gd name="connsiteX2596" fmla="*/ 15426501 w 16935644"/>
              <a:gd name="connsiteY2596" fmla="*/ 1789809 h 5516840"/>
              <a:gd name="connsiteX2597" fmla="*/ 15386505 w 16935644"/>
              <a:gd name="connsiteY2597" fmla="*/ 1751990 h 5516840"/>
              <a:gd name="connsiteX2598" fmla="*/ 2078876 w 16935644"/>
              <a:gd name="connsiteY2598" fmla="*/ 1751990 h 5516840"/>
              <a:gd name="connsiteX2599" fmla="*/ 2108675 w 16935644"/>
              <a:gd name="connsiteY2599" fmla="*/ 1785465 h 5516840"/>
              <a:gd name="connsiteX2600" fmla="*/ 2075739 w 16935644"/>
              <a:gd name="connsiteY2600" fmla="*/ 1782910 h 5516840"/>
              <a:gd name="connsiteX2601" fmla="*/ 2078876 w 16935644"/>
              <a:gd name="connsiteY2601" fmla="*/ 1751990 h 5516840"/>
              <a:gd name="connsiteX2602" fmla="*/ 1193531 w 16935644"/>
              <a:gd name="connsiteY2602" fmla="*/ 1748412 h 5516840"/>
              <a:gd name="connsiteX2603" fmla="*/ 1166868 w 16935644"/>
              <a:gd name="connsiteY2603" fmla="*/ 1763233 h 5516840"/>
              <a:gd name="connsiteX2604" fmla="*/ 1193531 w 16935644"/>
              <a:gd name="connsiteY2604" fmla="*/ 1785465 h 5516840"/>
              <a:gd name="connsiteX2605" fmla="*/ 1187257 w 16935644"/>
              <a:gd name="connsiteY2605" fmla="*/ 1805142 h 5516840"/>
              <a:gd name="connsiteX2606" fmla="*/ 1166868 w 16935644"/>
              <a:gd name="connsiteY2606" fmla="*/ 1805142 h 5516840"/>
              <a:gd name="connsiteX2607" fmla="*/ 1157458 w 16935644"/>
              <a:gd name="connsiteY2607" fmla="*/ 1774988 h 5516840"/>
              <a:gd name="connsiteX2608" fmla="*/ 1166084 w 16935644"/>
              <a:gd name="connsiteY2608" fmla="*/ 1763489 h 5516840"/>
              <a:gd name="connsiteX2609" fmla="*/ 1102565 w 16935644"/>
              <a:gd name="connsiteY2609" fmla="*/ 1776266 h 5516840"/>
              <a:gd name="connsiteX2610" fmla="*/ 1193531 w 16935644"/>
              <a:gd name="connsiteY2610" fmla="*/ 1748412 h 5516840"/>
              <a:gd name="connsiteX2611" fmla="*/ 1471132 w 16935644"/>
              <a:gd name="connsiteY2611" fmla="*/ 1746112 h 5516840"/>
              <a:gd name="connsiteX2612" fmla="*/ 1510341 w 16935644"/>
              <a:gd name="connsiteY2612" fmla="*/ 1751223 h 5516840"/>
              <a:gd name="connsiteX2613" fmla="*/ 1438197 w 16935644"/>
              <a:gd name="connsiteY2613" fmla="*/ 1763233 h 5516840"/>
              <a:gd name="connsiteX2614" fmla="*/ 1471132 w 16935644"/>
              <a:gd name="connsiteY2614" fmla="*/ 1746112 h 5516840"/>
              <a:gd name="connsiteX2615" fmla="*/ 16322825 w 16935644"/>
              <a:gd name="connsiteY2615" fmla="*/ 1742535 h 5516840"/>
              <a:gd name="connsiteX2616" fmla="*/ 16350269 w 16935644"/>
              <a:gd name="connsiteY2616" fmla="*/ 1769111 h 5516840"/>
              <a:gd name="connsiteX2617" fmla="*/ 16322825 w 16935644"/>
              <a:gd name="connsiteY2617" fmla="*/ 1742535 h 5516840"/>
              <a:gd name="connsiteX2618" fmla="*/ 3803300 w 16935644"/>
              <a:gd name="connsiteY2618" fmla="*/ 1739213 h 5516840"/>
              <a:gd name="connsiteX2619" fmla="*/ 3779775 w 16935644"/>
              <a:gd name="connsiteY2619" fmla="*/ 1761445 h 5516840"/>
              <a:gd name="connsiteX2620" fmla="*/ 3836236 w 16935644"/>
              <a:gd name="connsiteY2620" fmla="*/ 1745346 h 5516840"/>
              <a:gd name="connsiteX2621" fmla="*/ 3803300 w 16935644"/>
              <a:gd name="connsiteY2621" fmla="*/ 1739213 h 5516840"/>
              <a:gd name="connsiteX2622" fmla="*/ 2568208 w 16935644"/>
              <a:gd name="connsiteY2622" fmla="*/ 1738957 h 5516840"/>
              <a:gd name="connsiteX2623" fmla="*/ 2579971 w 16935644"/>
              <a:gd name="connsiteY2623" fmla="*/ 1748412 h 5516840"/>
              <a:gd name="connsiteX2624" fmla="*/ 2534488 w 16935644"/>
              <a:gd name="connsiteY2624" fmla="*/ 1766044 h 5516840"/>
              <a:gd name="connsiteX2625" fmla="*/ 2556445 w 16935644"/>
              <a:gd name="connsiteY2625" fmla="*/ 1741002 h 5516840"/>
              <a:gd name="connsiteX2626" fmla="*/ 2568208 w 16935644"/>
              <a:gd name="connsiteY2626" fmla="*/ 1738957 h 5516840"/>
              <a:gd name="connsiteX2627" fmla="*/ 2036530 w 16935644"/>
              <a:gd name="connsiteY2627" fmla="*/ 1737424 h 5516840"/>
              <a:gd name="connsiteX2628" fmla="*/ 1998889 w 16935644"/>
              <a:gd name="connsiteY2628" fmla="*/ 1767578 h 5516840"/>
              <a:gd name="connsiteX2629" fmla="*/ 2036530 w 16935644"/>
              <a:gd name="connsiteY2629" fmla="*/ 1737424 h 5516840"/>
              <a:gd name="connsiteX2630" fmla="*/ 1901650 w 16935644"/>
              <a:gd name="connsiteY2630" fmla="*/ 1737424 h 5516840"/>
              <a:gd name="connsiteX2631" fmla="*/ 1914981 w 16935644"/>
              <a:gd name="connsiteY2631" fmla="*/ 1783677 h 5516840"/>
              <a:gd name="connsiteX2632" fmla="*/ 1842836 w 16935644"/>
              <a:gd name="connsiteY2632" fmla="*/ 1790576 h 5516840"/>
              <a:gd name="connsiteX2633" fmla="*/ 1800490 w 16935644"/>
              <a:gd name="connsiteY2633" fmla="*/ 1774222 h 5516840"/>
              <a:gd name="connsiteX2634" fmla="*/ 1901650 w 16935644"/>
              <a:gd name="connsiteY2634" fmla="*/ 1737424 h 5516840"/>
              <a:gd name="connsiteX2635" fmla="*/ 16310277 w 16935644"/>
              <a:gd name="connsiteY2635" fmla="*/ 1725158 h 5516840"/>
              <a:gd name="connsiteX2636" fmla="*/ 16320471 w 16935644"/>
              <a:gd name="connsiteY2636" fmla="*/ 1729758 h 5516840"/>
              <a:gd name="connsiteX2637" fmla="*/ 16299297 w 16935644"/>
              <a:gd name="connsiteY2637" fmla="*/ 1739213 h 5516840"/>
              <a:gd name="connsiteX2638" fmla="*/ 16322825 w 16935644"/>
              <a:gd name="connsiteY2638" fmla="*/ 1759911 h 5516840"/>
              <a:gd name="connsiteX2639" fmla="*/ 16286751 w 16935644"/>
              <a:gd name="connsiteY2639" fmla="*/ 1754801 h 5516840"/>
              <a:gd name="connsiteX2640" fmla="*/ 16310277 w 16935644"/>
              <a:gd name="connsiteY2640" fmla="*/ 1725158 h 5516840"/>
              <a:gd name="connsiteX2641" fmla="*/ 1675805 w 16935644"/>
              <a:gd name="connsiteY2641" fmla="*/ 1716981 h 5516840"/>
              <a:gd name="connsiteX2642" fmla="*/ 1710309 w 16935644"/>
              <a:gd name="connsiteY2642" fmla="*/ 1729758 h 5516840"/>
              <a:gd name="connsiteX2643" fmla="*/ 1658553 w 16935644"/>
              <a:gd name="connsiteY2643" fmla="*/ 1718003 h 5516840"/>
              <a:gd name="connsiteX2644" fmla="*/ 1675805 w 16935644"/>
              <a:gd name="connsiteY2644" fmla="*/ 1716981 h 5516840"/>
              <a:gd name="connsiteX2645" fmla="*/ 15893873 w 16935644"/>
              <a:gd name="connsiteY2645" fmla="*/ 1695260 h 5516840"/>
              <a:gd name="connsiteX2646" fmla="*/ 15890737 w 16935644"/>
              <a:gd name="connsiteY2646" fmla="*/ 1696538 h 5516840"/>
              <a:gd name="connsiteX2647" fmla="*/ 15891521 w 16935644"/>
              <a:gd name="connsiteY2647" fmla="*/ 1698071 h 5516840"/>
              <a:gd name="connsiteX2648" fmla="*/ 15893873 w 16935644"/>
              <a:gd name="connsiteY2648" fmla="*/ 1695260 h 5516840"/>
              <a:gd name="connsiteX2649" fmla="*/ 1135501 w 16935644"/>
              <a:gd name="connsiteY2649" fmla="*/ 1678906 h 5516840"/>
              <a:gd name="connsiteX2650" fmla="*/ 1181768 w 16935644"/>
              <a:gd name="connsiteY2650" fmla="*/ 1678906 h 5516840"/>
              <a:gd name="connsiteX2651" fmla="*/ 1135501 w 16935644"/>
              <a:gd name="connsiteY2651" fmla="*/ 1678906 h 5516840"/>
              <a:gd name="connsiteX2652" fmla="*/ 15548049 w 16935644"/>
              <a:gd name="connsiteY2652" fmla="*/ 1650030 h 5516840"/>
              <a:gd name="connsiteX2653" fmla="*/ 15538637 w 16935644"/>
              <a:gd name="connsiteY2653" fmla="*/ 1676606 h 5516840"/>
              <a:gd name="connsiteX2654" fmla="*/ 15570789 w 16935644"/>
              <a:gd name="connsiteY2654" fmla="*/ 1651563 h 5516840"/>
              <a:gd name="connsiteX2655" fmla="*/ 15548049 w 16935644"/>
              <a:gd name="connsiteY2655" fmla="*/ 1650030 h 5516840"/>
              <a:gd name="connsiteX2656" fmla="*/ 1496226 w 16935644"/>
              <a:gd name="connsiteY2656" fmla="*/ 1645941 h 5516840"/>
              <a:gd name="connsiteX2657" fmla="*/ 1515047 w 16935644"/>
              <a:gd name="connsiteY2657" fmla="*/ 1647986 h 5516840"/>
              <a:gd name="connsiteX2658" fmla="*/ 1553472 w 16935644"/>
              <a:gd name="connsiteY2658" fmla="*/ 1663573 h 5516840"/>
              <a:gd name="connsiteX2659" fmla="*/ 1483679 w 16935644"/>
              <a:gd name="connsiteY2659" fmla="*/ 1651563 h 5516840"/>
              <a:gd name="connsiteX2660" fmla="*/ 1496226 w 16935644"/>
              <a:gd name="connsiteY2660" fmla="*/ 1645941 h 5516840"/>
              <a:gd name="connsiteX2661" fmla="*/ 1580134 w 16935644"/>
              <a:gd name="connsiteY2661" fmla="*/ 1634442 h 5516840"/>
              <a:gd name="connsiteX2662" fmla="*/ 1595034 w 16935644"/>
              <a:gd name="connsiteY2662" fmla="*/ 1635464 h 5516840"/>
              <a:gd name="connsiteX2663" fmla="*/ 1610717 w 16935644"/>
              <a:gd name="connsiteY2663" fmla="*/ 1650030 h 5516840"/>
              <a:gd name="connsiteX2664" fmla="*/ 1553472 w 16935644"/>
              <a:gd name="connsiteY2664" fmla="*/ 1657696 h 5516840"/>
              <a:gd name="connsiteX2665" fmla="*/ 1580134 w 16935644"/>
              <a:gd name="connsiteY2665" fmla="*/ 1634442 h 5516840"/>
              <a:gd name="connsiteX2666" fmla="*/ 1076687 w 16935644"/>
              <a:gd name="connsiteY2666" fmla="*/ 1620643 h 5516840"/>
              <a:gd name="connsiteX2667" fmla="*/ 1136285 w 16935644"/>
              <a:gd name="connsiteY2667" fmla="*/ 1620643 h 5516840"/>
              <a:gd name="connsiteX2668" fmla="*/ 1076687 w 16935644"/>
              <a:gd name="connsiteY2668" fmla="*/ 1620643 h 5516840"/>
              <a:gd name="connsiteX2669" fmla="*/ 1463290 w 16935644"/>
              <a:gd name="connsiteY2669" fmla="*/ 1614766 h 5516840"/>
              <a:gd name="connsiteX2670" fmla="*/ 1519752 w 16935644"/>
              <a:gd name="connsiteY2670" fmla="*/ 1614766 h 5516840"/>
              <a:gd name="connsiteX2671" fmla="*/ 1463290 w 16935644"/>
              <a:gd name="connsiteY2671" fmla="*/ 1643386 h 5516840"/>
              <a:gd name="connsiteX2672" fmla="*/ 1480543 w 16935644"/>
              <a:gd name="connsiteY2672" fmla="*/ 1671495 h 5516840"/>
              <a:gd name="connsiteX2673" fmla="*/ 1347231 w 16935644"/>
              <a:gd name="connsiteY2673" fmla="*/ 1662040 h 5516840"/>
              <a:gd name="connsiteX2674" fmla="*/ 1463290 w 16935644"/>
              <a:gd name="connsiteY2674" fmla="*/ 1614766 h 5516840"/>
              <a:gd name="connsiteX2675" fmla="*/ 15298677 w 16935644"/>
              <a:gd name="connsiteY2675" fmla="*/ 1609655 h 5516840"/>
              <a:gd name="connsiteX2676" fmla="*/ 15298677 w 16935644"/>
              <a:gd name="connsiteY2676" fmla="*/ 1636997 h 5516840"/>
              <a:gd name="connsiteX2677" fmla="*/ 15345729 w 16935644"/>
              <a:gd name="connsiteY2677" fmla="*/ 1634442 h 5516840"/>
              <a:gd name="connsiteX2678" fmla="*/ 15298677 w 16935644"/>
              <a:gd name="connsiteY2678" fmla="*/ 1609655 h 5516840"/>
              <a:gd name="connsiteX2679" fmla="*/ 1700899 w 16935644"/>
              <a:gd name="connsiteY2679" fmla="*/ 1597645 h 5516840"/>
              <a:gd name="connsiteX2680" fmla="*/ 1674236 w 16935644"/>
              <a:gd name="connsiteY2680" fmla="*/ 1644152 h 5516840"/>
              <a:gd name="connsiteX2681" fmla="*/ 1707172 w 16935644"/>
              <a:gd name="connsiteY2681" fmla="*/ 1633675 h 5516840"/>
              <a:gd name="connsiteX2682" fmla="*/ 1700899 w 16935644"/>
              <a:gd name="connsiteY2682" fmla="*/ 1597645 h 5516840"/>
              <a:gd name="connsiteX2683" fmla="*/ 1239797 w 16935644"/>
              <a:gd name="connsiteY2683" fmla="*/ 1584868 h 5516840"/>
              <a:gd name="connsiteX2684" fmla="*/ 1239797 w 16935644"/>
              <a:gd name="connsiteY2684" fmla="*/ 1655907 h 5516840"/>
              <a:gd name="connsiteX2685" fmla="*/ 1166868 w 16935644"/>
              <a:gd name="connsiteY2685" fmla="*/ 1673795 h 5516840"/>
              <a:gd name="connsiteX2686" fmla="*/ 1138637 w 16935644"/>
              <a:gd name="connsiteY2686" fmla="*/ 1605311 h 5516840"/>
              <a:gd name="connsiteX2687" fmla="*/ 1239797 w 16935644"/>
              <a:gd name="connsiteY2687" fmla="*/ 1584868 h 5516840"/>
              <a:gd name="connsiteX2688" fmla="*/ 15218689 w 16935644"/>
              <a:gd name="connsiteY2688" fmla="*/ 1574646 h 5516840"/>
              <a:gd name="connsiteX2689" fmla="*/ 15244569 w 16935644"/>
              <a:gd name="connsiteY2689" fmla="*/ 1587423 h 5516840"/>
              <a:gd name="connsiteX2690" fmla="*/ 15199869 w 16935644"/>
              <a:gd name="connsiteY2690" fmla="*/ 1601989 h 5516840"/>
              <a:gd name="connsiteX2691" fmla="*/ 15218689 w 16935644"/>
              <a:gd name="connsiteY2691" fmla="*/ 1574646 h 5516840"/>
              <a:gd name="connsiteX2692" fmla="*/ 1783238 w 16935644"/>
              <a:gd name="connsiteY2692" fmla="*/ 1568257 h 5516840"/>
              <a:gd name="connsiteX2693" fmla="*/ 1769123 w 16935644"/>
              <a:gd name="connsiteY2693" fmla="*/ 1577712 h 5516840"/>
              <a:gd name="connsiteX2694" fmla="*/ 1774612 w 16935644"/>
              <a:gd name="connsiteY2694" fmla="*/ 1624220 h 5516840"/>
              <a:gd name="connsiteX2695" fmla="*/ 1715798 w 16935644"/>
              <a:gd name="connsiteY2695" fmla="*/ 1607099 h 5516840"/>
              <a:gd name="connsiteX2696" fmla="*/ 1742461 w 16935644"/>
              <a:gd name="connsiteY2696" fmla="*/ 1644152 h 5516840"/>
              <a:gd name="connsiteX2697" fmla="*/ 1733834 w 16935644"/>
              <a:gd name="connsiteY2697" fmla="*/ 1624220 h 5516840"/>
              <a:gd name="connsiteX2698" fmla="*/ 1837347 w 16935644"/>
              <a:gd name="connsiteY2698" fmla="*/ 1624220 h 5516840"/>
              <a:gd name="connsiteX2699" fmla="*/ 1837347 w 16935644"/>
              <a:gd name="connsiteY2699" fmla="*/ 1672262 h 5516840"/>
              <a:gd name="connsiteX2700" fmla="*/ 1691488 w 16935644"/>
              <a:gd name="connsiteY2700" fmla="*/ 1692194 h 5516840"/>
              <a:gd name="connsiteX2701" fmla="*/ 1733834 w 16935644"/>
              <a:gd name="connsiteY2701" fmla="*/ 1672262 h 5516840"/>
              <a:gd name="connsiteX2702" fmla="*/ 1656200 w 16935644"/>
              <a:gd name="connsiteY2702" fmla="*/ 1672262 h 5516840"/>
              <a:gd name="connsiteX2703" fmla="*/ 1537788 w 16935644"/>
              <a:gd name="connsiteY2703" fmla="*/ 1624220 h 5516840"/>
              <a:gd name="connsiteX2704" fmla="*/ 1552687 w 16935644"/>
              <a:gd name="connsiteY2704" fmla="*/ 1583079 h 5516840"/>
              <a:gd name="connsiteX2705" fmla="*/ 1783238 w 16935644"/>
              <a:gd name="connsiteY2705" fmla="*/ 1568257 h 5516840"/>
              <a:gd name="connsiteX2706" fmla="*/ 2456853 w 16935644"/>
              <a:gd name="connsiteY2706" fmla="*/ 1565958 h 5516840"/>
              <a:gd name="connsiteX2707" fmla="*/ 2470969 w 16935644"/>
              <a:gd name="connsiteY2707" fmla="*/ 1593300 h 5516840"/>
              <a:gd name="connsiteX2708" fmla="*/ 2440386 w 16935644"/>
              <a:gd name="connsiteY2708" fmla="*/ 1587423 h 5516840"/>
              <a:gd name="connsiteX2709" fmla="*/ 2456853 w 16935644"/>
              <a:gd name="connsiteY2709" fmla="*/ 1565958 h 5516840"/>
              <a:gd name="connsiteX2710" fmla="*/ 3029211 w 16935644"/>
              <a:gd name="connsiteY2710" fmla="*/ 1561933 h 5516840"/>
              <a:gd name="connsiteX2711" fmla="*/ 3176736 w 16935644"/>
              <a:gd name="connsiteY2711" fmla="*/ 1607099 h 5516840"/>
              <a:gd name="connsiteX2712" fmla="*/ 3232413 w 16935644"/>
              <a:gd name="connsiteY2712" fmla="*/ 1594834 h 5516840"/>
              <a:gd name="connsiteX2713" fmla="*/ 3165757 w 16935644"/>
              <a:gd name="connsiteY2713" fmla="*/ 1609655 h 5516840"/>
              <a:gd name="connsiteX2714" fmla="*/ 3139095 w 16935644"/>
              <a:gd name="connsiteY2714" fmla="*/ 1625754 h 5516840"/>
              <a:gd name="connsiteX2715" fmla="*/ 3124980 w 16935644"/>
              <a:gd name="connsiteY2715" fmla="*/ 1597645 h 5516840"/>
              <a:gd name="connsiteX2716" fmla="*/ 3095965 w 16935644"/>
              <a:gd name="connsiteY2716" fmla="*/ 1623454 h 5516840"/>
              <a:gd name="connsiteX2717" fmla="*/ 3106943 w 16935644"/>
              <a:gd name="connsiteY2717" fmla="*/ 1592534 h 5516840"/>
              <a:gd name="connsiteX2718" fmla="*/ 3040288 w 16935644"/>
              <a:gd name="connsiteY2718" fmla="*/ 1578479 h 5516840"/>
              <a:gd name="connsiteX2719" fmla="*/ 3077929 w 16935644"/>
              <a:gd name="connsiteY2719" fmla="*/ 1594834 h 5516840"/>
              <a:gd name="connsiteX2720" fmla="*/ 3077929 w 16935644"/>
              <a:gd name="connsiteY2720" fmla="*/ 1623454 h 5516840"/>
              <a:gd name="connsiteX2721" fmla="*/ 3026172 w 16935644"/>
              <a:gd name="connsiteY2721" fmla="*/ 1627798 h 5516840"/>
              <a:gd name="connsiteX2722" fmla="*/ 3003431 w 16935644"/>
              <a:gd name="connsiteY2722" fmla="*/ 1609655 h 5516840"/>
              <a:gd name="connsiteX2723" fmla="*/ 3028525 w 16935644"/>
              <a:gd name="connsiteY2723" fmla="*/ 1599944 h 5516840"/>
              <a:gd name="connsiteX2724" fmla="*/ 2976769 w 16935644"/>
              <a:gd name="connsiteY2724" fmla="*/ 1583079 h 5516840"/>
              <a:gd name="connsiteX2725" fmla="*/ 2999510 w 16935644"/>
              <a:gd name="connsiteY2725" fmla="*/ 1588190 h 5516840"/>
              <a:gd name="connsiteX2726" fmla="*/ 2915602 w 16935644"/>
              <a:gd name="connsiteY2726" fmla="*/ 1581290 h 5516840"/>
              <a:gd name="connsiteX2727" fmla="*/ 2869335 w 16935644"/>
              <a:gd name="connsiteY2727" fmla="*/ 1578479 h 5516840"/>
              <a:gd name="connsiteX2728" fmla="*/ 3029211 w 16935644"/>
              <a:gd name="connsiteY2728" fmla="*/ 1561933 h 5516840"/>
              <a:gd name="connsiteX2729" fmla="*/ 2831694 w 16935644"/>
              <a:gd name="connsiteY2729" fmla="*/ 1554714 h 5516840"/>
              <a:gd name="connsiteX2730" fmla="*/ 2869335 w 16935644"/>
              <a:gd name="connsiteY2730" fmla="*/ 1578479 h 5516840"/>
              <a:gd name="connsiteX2731" fmla="*/ 2715635 w 16935644"/>
              <a:gd name="connsiteY2731" fmla="*/ 1578479 h 5516840"/>
              <a:gd name="connsiteX2732" fmla="*/ 2831694 w 16935644"/>
              <a:gd name="connsiteY2732" fmla="*/ 1554714 h 5516840"/>
              <a:gd name="connsiteX2733" fmla="*/ 2667799 w 16935644"/>
              <a:gd name="connsiteY2733" fmla="*/ 1553947 h 5516840"/>
              <a:gd name="connsiteX2734" fmla="*/ 2697599 w 16935644"/>
              <a:gd name="connsiteY2734" fmla="*/ 1583845 h 5516840"/>
              <a:gd name="connsiteX2735" fmla="*/ 2681915 w 16935644"/>
              <a:gd name="connsiteY2735" fmla="*/ 1592534 h 5516840"/>
              <a:gd name="connsiteX2736" fmla="*/ 2670152 w 16935644"/>
              <a:gd name="connsiteY2736" fmla="*/ 1562380 h 5516840"/>
              <a:gd name="connsiteX2737" fmla="*/ 2643490 w 16935644"/>
              <a:gd name="connsiteY2737" fmla="*/ 1581290 h 5516840"/>
              <a:gd name="connsiteX2738" fmla="*/ 2667799 w 16935644"/>
              <a:gd name="connsiteY2738" fmla="*/ 1553947 h 5516840"/>
              <a:gd name="connsiteX2739" fmla="*/ 243098 w 16935644"/>
              <a:gd name="connsiteY2739" fmla="*/ 1550242 h 5516840"/>
              <a:gd name="connsiteX2740" fmla="*/ 260350 w 16935644"/>
              <a:gd name="connsiteY2740" fmla="*/ 1554714 h 5516840"/>
              <a:gd name="connsiteX2741" fmla="*/ 178794 w 16935644"/>
              <a:gd name="connsiteY2741" fmla="*/ 1575413 h 5516840"/>
              <a:gd name="connsiteX2742" fmla="*/ 216435 w 16935644"/>
              <a:gd name="connsiteY2742" fmla="*/ 1550370 h 5516840"/>
              <a:gd name="connsiteX2743" fmla="*/ 243098 w 16935644"/>
              <a:gd name="connsiteY2743" fmla="*/ 1550242 h 5516840"/>
              <a:gd name="connsiteX2744" fmla="*/ 5037609 w 16935644"/>
              <a:gd name="connsiteY2744" fmla="*/ 1546792 h 5516840"/>
              <a:gd name="connsiteX2745" fmla="*/ 5031335 w 16935644"/>
              <a:gd name="connsiteY2745" fmla="*/ 1555481 h 5516840"/>
              <a:gd name="connsiteX2746" fmla="*/ 5026630 w 16935644"/>
              <a:gd name="connsiteY2746" fmla="*/ 1551136 h 5516840"/>
              <a:gd name="connsiteX2747" fmla="*/ 5022709 w 16935644"/>
              <a:gd name="connsiteY2747" fmla="*/ 1559058 h 5516840"/>
              <a:gd name="connsiteX2748" fmla="*/ 5031335 w 16935644"/>
              <a:gd name="connsiteY2748" fmla="*/ 1555481 h 5516840"/>
              <a:gd name="connsiteX2749" fmla="*/ 5041529 w 16935644"/>
              <a:gd name="connsiteY2749" fmla="*/ 1551136 h 5516840"/>
              <a:gd name="connsiteX2750" fmla="*/ 5037609 w 16935644"/>
              <a:gd name="connsiteY2750" fmla="*/ 1546792 h 5516840"/>
              <a:gd name="connsiteX2751" fmla="*/ 289365 w 16935644"/>
              <a:gd name="connsiteY2751" fmla="*/ 1537593 h 5516840"/>
              <a:gd name="connsiteX2752" fmla="*/ 312106 w 16935644"/>
              <a:gd name="connsiteY2752" fmla="*/ 1538615 h 5516840"/>
              <a:gd name="connsiteX2753" fmla="*/ 282307 w 16935644"/>
              <a:gd name="connsiteY2753" fmla="*/ 1584868 h 5516840"/>
              <a:gd name="connsiteX2754" fmla="*/ 289365 w 16935644"/>
              <a:gd name="connsiteY2754" fmla="*/ 1537593 h 5516840"/>
              <a:gd name="connsiteX2755" fmla="*/ 4871361 w 16935644"/>
              <a:gd name="connsiteY2755" fmla="*/ 1535804 h 5516840"/>
              <a:gd name="connsiteX2756" fmla="*/ 4892534 w 16935644"/>
              <a:gd name="connsiteY2756" fmla="*/ 1562380 h 5516840"/>
              <a:gd name="connsiteX2757" fmla="*/ 4912139 w 16935644"/>
              <a:gd name="connsiteY2757" fmla="*/ 1558036 h 5516840"/>
              <a:gd name="connsiteX2758" fmla="*/ 4871361 w 16935644"/>
              <a:gd name="connsiteY2758" fmla="*/ 1535804 h 5516840"/>
              <a:gd name="connsiteX2759" fmla="*/ 1270381 w 16935644"/>
              <a:gd name="connsiteY2759" fmla="*/ 1535037 h 5516840"/>
              <a:gd name="connsiteX2760" fmla="*/ 1297827 w 16935644"/>
              <a:gd name="connsiteY2760" fmla="*/ 1572602 h 5516840"/>
              <a:gd name="connsiteX2761" fmla="*/ 1417023 w 16935644"/>
              <a:gd name="connsiteY2761" fmla="*/ 1555481 h 5516840"/>
              <a:gd name="connsiteX2762" fmla="*/ 1390361 w 16935644"/>
              <a:gd name="connsiteY2762" fmla="*/ 1545259 h 5516840"/>
              <a:gd name="connsiteX2763" fmla="*/ 1474269 w 16935644"/>
              <a:gd name="connsiteY2763" fmla="*/ 1555481 h 5516840"/>
              <a:gd name="connsiteX2764" fmla="*/ 1350368 w 16935644"/>
              <a:gd name="connsiteY2764" fmla="*/ 1592534 h 5516840"/>
              <a:gd name="connsiteX2765" fmla="*/ 1421729 w 16935644"/>
              <a:gd name="connsiteY2765" fmla="*/ 1612210 h 5516840"/>
              <a:gd name="connsiteX2766" fmla="*/ 1297827 w 16935644"/>
              <a:gd name="connsiteY2766" fmla="*/ 1661274 h 5516840"/>
              <a:gd name="connsiteX2767" fmla="*/ 1297827 w 16935644"/>
              <a:gd name="connsiteY2767" fmla="*/ 1621410 h 5516840"/>
              <a:gd name="connsiteX2768" fmla="*/ 1341742 w 16935644"/>
              <a:gd name="connsiteY2768" fmla="*/ 1612210 h 5516840"/>
              <a:gd name="connsiteX2769" fmla="*/ 1274302 w 16935644"/>
              <a:gd name="connsiteY2769" fmla="*/ 1592534 h 5516840"/>
              <a:gd name="connsiteX2770" fmla="*/ 1257049 w 16935644"/>
              <a:gd name="connsiteY2770" fmla="*/ 1545259 h 5516840"/>
              <a:gd name="connsiteX2771" fmla="*/ 1270381 w 16935644"/>
              <a:gd name="connsiteY2771" fmla="*/ 1535037 h 5516840"/>
              <a:gd name="connsiteX2772" fmla="*/ 3713119 w 16935644"/>
              <a:gd name="connsiteY2772" fmla="*/ 1511017 h 5516840"/>
              <a:gd name="connsiteX2773" fmla="*/ 3730371 w 16935644"/>
              <a:gd name="connsiteY2773" fmla="*/ 1524560 h 5516840"/>
              <a:gd name="connsiteX2774" fmla="*/ 3718608 w 16935644"/>
              <a:gd name="connsiteY2774" fmla="*/ 1519450 h 5516840"/>
              <a:gd name="connsiteX2775" fmla="*/ 3713119 w 16935644"/>
              <a:gd name="connsiteY2775" fmla="*/ 1536571 h 5516840"/>
              <a:gd name="connsiteX2776" fmla="*/ 3694299 w 16935644"/>
              <a:gd name="connsiteY2776" fmla="*/ 1522261 h 5516840"/>
              <a:gd name="connsiteX2777" fmla="*/ 3713119 w 16935644"/>
              <a:gd name="connsiteY2777" fmla="*/ 1511017 h 5516840"/>
              <a:gd name="connsiteX2778" fmla="*/ 4907433 w 16935644"/>
              <a:gd name="connsiteY2778" fmla="*/ 1476519 h 5516840"/>
              <a:gd name="connsiteX2779" fmla="*/ 4943506 w 16935644"/>
              <a:gd name="connsiteY2779" fmla="*/ 1502329 h 5516840"/>
              <a:gd name="connsiteX2780" fmla="*/ 4875282 w 16935644"/>
              <a:gd name="connsiteY2780" fmla="*/ 1491341 h 5516840"/>
              <a:gd name="connsiteX2781" fmla="*/ 4907433 w 16935644"/>
              <a:gd name="connsiteY2781" fmla="*/ 1476519 h 5516840"/>
              <a:gd name="connsiteX2782" fmla="*/ 777128 w 16935644"/>
              <a:gd name="connsiteY2782" fmla="*/ 1470642 h 5516840"/>
              <a:gd name="connsiteX2783" fmla="*/ 701062 w 16935644"/>
              <a:gd name="connsiteY2783" fmla="*/ 1537593 h 5516840"/>
              <a:gd name="connsiteX2784" fmla="*/ 690083 w 16935644"/>
              <a:gd name="connsiteY2784" fmla="*/ 1554714 h 5516840"/>
              <a:gd name="connsiteX2785" fmla="*/ 698709 w 16935644"/>
              <a:gd name="connsiteY2785" fmla="*/ 1575413 h 5516840"/>
              <a:gd name="connsiteX2786" fmla="*/ 623428 w 16935644"/>
              <a:gd name="connsiteY2786" fmla="*/ 1570302 h 5516840"/>
              <a:gd name="connsiteX2787" fmla="*/ 777128 w 16935644"/>
              <a:gd name="connsiteY2787" fmla="*/ 1470642 h 5516840"/>
              <a:gd name="connsiteX2788" fmla="*/ 5456363 w 16935644"/>
              <a:gd name="connsiteY2788" fmla="*/ 1444066 h 5516840"/>
              <a:gd name="connsiteX2789" fmla="*/ 5369319 w 16935644"/>
              <a:gd name="connsiteY2789" fmla="*/ 1456076 h 5516840"/>
              <a:gd name="connsiteX2790" fmla="*/ 5456363 w 16935644"/>
              <a:gd name="connsiteY2790" fmla="*/ 1444066 h 5516840"/>
              <a:gd name="connsiteX2791" fmla="*/ 16732953 w 16935644"/>
              <a:gd name="connsiteY2791" fmla="*/ 1345172 h 5516840"/>
              <a:gd name="connsiteX2792" fmla="*/ 16766673 w 16935644"/>
              <a:gd name="connsiteY2792" fmla="*/ 1350283 h 5516840"/>
              <a:gd name="connsiteX2793" fmla="*/ 16712565 w 16935644"/>
              <a:gd name="connsiteY2793" fmla="*/ 1371748 h 5516840"/>
              <a:gd name="connsiteX2794" fmla="*/ 16732953 w 16935644"/>
              <a:gd name="connsiteY2794" fmla="*/ 1345172 h 5516840"/>
              <a:gd name="connsiteX2795" fmla="*/ 4760007 w 16935644"/>
              <a:gd name="connsiteY2795" fmla="*/ 1343639 h 5516840"/>
              <a:gd name="connsiteX2796" fmla="*/ 4793727 w 16935644"/>
              <a:gd name="connsiteY2796" fmla="*/ 1369448 h 5516840"/>
              <a:gd name="connsiteX2797" fmla="*/ 4735697 w 16935644"/>
              <a:gd name="connsiteY2797" fmla="*/ 1365104 h 5516840"/>
              <a:gd name="connsiteX2798" fmla="*/ 4760007 w 16935644"/>
              <a:gd name="connsiteY2798" fmla="*/ 1343639 h 5516840"/>
              <a:gd name="connsiteX2799" fmla="*/ 16671785 w 16935644"/>
              <a:gd name="connsiteY2799" fmla="*/ 1340062 h 5516840"/>
              <a:gd name="connsiteX2800" fmla="*/ 16700801 w 16935644"/>
              <a:gd name="connsiteY2800" fmla="*/ 1352327 h 5516840"/>
              <a:gd name="connsiteX2801" fmla="*/ 16671785 w 16935644"/>
              <a:gd name="connsiteY2801" fmla="*/ 1340062 h 5516840"/>
              <a:gd name="connsiteX2802" fmla="*/ 16600425 w 16935644"/>
              <a:gd name="connsiteY2802" fmla="*/ 1333418 h 5516840"/>
              <a:gd name="connsiteX2803" fmla="*/ 16600425 w 16935644"/>
              <a:gd name="connsiteY2803" fmla="*/ 1353861 h 5516840"/>
              <a:gd name="connsiteX2804" fmla="*/ 16627873 w 16935644"/>
              <a:gd name="connsiteY2804" fmla="*/ 1337762 h 5516840"/>
              <a:gd name="connsiteX2805" fmla="*/ 16640419 w 16935644"/>
              <a:gd name="connsiteY2805" fmla="*/ 1351305 h 5516840"/>
              <a:gd name="connsiteX2806" fmla="*/ 16576901 w 16935644"/>
              <a:gd name="connsiteY2806" fmla="*/ 1370215 h 5516840"/>
              <a:gd name="connsiteX2807" fmla="*/ 16467897 w 16935644"/>
              <a:gd name="connsiteY2807" fmla="*/ 1351305 h 5516840"/>
              <a:gd name="connsiteX2808" fmla="*/ 16600425 w 16935644"/>
              <a:gd name="connsiteY2808" fmla="*/ 1333418 h 5516840"/>
              <a:gd name="connsiteX2809" fmla="*/ 5786505 w 16935644"/>
              <a:gd name="connsiteY2809" fmla="*/ 1292787 h 5516840"/>
              <a:gd name="connsiteX2810" fmla="*/ 5722987 w 16935644"/>
              <a:gd name="connsiteY2810" fmla="*/ 1322940 h 5516840"/>
              <a:gd name="connsiteX2811" fmla="*/ 5786505 w 16935644"/>
              <a:gd name="connsiteY2811" fmla="*/ 1292787 h 5516840"/>
              <a:gd name="connsiteX2812" fmla="*/ 6265643 w 16935644"/>
              <a:gd name="connsiteY2812" fmla="*/ 1236057 h 5516840"/>
              <a:gd name="connsiteX2813" fmla="*/ 6192713 w 16935644"/>
              <a:gd name="connsiteY2813" fmla="*/ 1256245 h 5516840"/>
              <a:gd name="connsiteX2814" fmla="*/ 6292305 w 16935644"/>
              <a:gd name="connsiteY2814" fmla="*/ 1237335 h 5516840"/>
              <a:gd name="connsiteX2815" fmla="*/ 6265643 w 16935644"/>
              <a:gd name="connsiteY2815" fmla="*/ 1236057 h 5516840"/>
              <a:gd name="connsiteX2816" fmla="*/ 15293189 w 16935644"/>
              <a:gd name="connsiteY2816" fmla="*/ 1226858 h 5516840"/>
              <a:gd name="connsiteX2817" fmla="*/ 15317497 w 16935644"/>
              <a:gd name="connsiteY2817" fmla="*/ 1241679 h 5516840"/>
              <a:gd name="connsiteX2818" fmla="*/ 15310441 w 16935644"/>
              <a:gd name="connsiteY2818" fmla="*/ 1264678 h 5516840"/>
              <a:gd name="connsiteX2819" fmla="*/ 15293189 w 16935644"/>
              <a:gd name="connsiteY2819" fmla="*/ 1226858 h 5516840"/>
              <a:gd name="connsiteX2820" fmla="*/ 6137821 w 16935644"/>
              <a:gd name="connsiteY2820" fmla="*/ 1207948 h 5516840"/>
              <a:gd name="connsiteX2821" fmla="*/ 6117433 w 16935644"/>
              <a:gd name="connsiteY2821" fmla="*/ 1244746 h 5516840"/>
              <a:gd name="connsiteX2822" fmla="*/ 6168405 w 16935644"/>
              <a:gd name="connsiteY2822" fmla="*/ 1221747 h 5516840"/>
              <a:gd name="connsiteX2823" fmla="*/ 6137821 w 16935644"/>
              <a:gd name="connsiteY2823" fmla="*/ 1207948 h 5516840"/>
              <a:gd name="connsiteX2824" fmla="*/ 6253097 w 16935644"/>
              <a:gd name="connsiteY2824" fmla="*/ 1196449 h 5516840"/>
              <a:gd name="connsiteX2825" fmla="*/ 6239765 w 16935644"/>
              <a:gd name="connsiteY2825" fmla="*/ 1199515 h 5516840"/>
              <a:gd name="connsiteX2826" fmla="*/ 6224081 w 16935644"/>
              <a:gd name="connsiteY2826" fmla="*/ 1226091 h 5516840"/>
              <a:gd name="connsiteX2827" fmla="*/ 6267995 w 16935644"/>
              <a:gd name="connsiteY2827" fmla="*/ 1203859 h 5516840"/>
              <a:gd name="connsiteX2828" fmla="*/ 6253097 w 16935644"/>
              <a:gd name="connsiteY2828" fmla="*/ 1196449 h 5516840"/>
              <a:gd name="connsiteX2829" fmla="*/ 6384839 w 16935644"/>
              <a:gd name="connsiteY2829" fmla="*/ 1195682 h 5516840"/>
              <a:gd name="connsiteX2830" fmla="*/ 6369155 w 16935644"/>
              <a:gd name="connsiteY2830" fmla="*/ 1198749 h 5516840"/>
              <a:gd name="connsiteX2831" fmla="*/ 6344061 w 16935644"/>
              <a:gd name="connsiteY2831" fmla="*/ 1224558 h 5516840"/>
              <a:gd name="connsiteX2832" fmla="*/ 6405229 w 16935644"/>
              <a:gd name="connsiteY2832" fmla="*/ 1217403 h 5516840"/>
              <a:gd name="connsiteX2833" fmla="*/ 6366019 w 16935644"/>
              <a:gd name="connsiteY2833" fmla="*/ 1212292 h 5516840"/>
              <a:gd name="connsiteX2834" fmla="*/ 6404445 w 16935644"/>
              <a:gd name="connsiteY2834" fmla="*/ 1201049 h 5516840"/>
              <a:gd name="connsiteX2835" fmla="*/ 6384839 w 16935644"/>
              <a:gd name="connsiteY2835" fmla="*/ 1195682 h 5516840"/>
              <a:gd name="connsiteX2836" fmla="*/ 6738507 w 16935644"/>
              <a:gd name="connsiteY2836" fmla="*/ 1177283 h 5516840"/>
              <a:gd name="connsiteX2837" fmla="*/ 6716549 w 16935644"/>
              <a:gd name="connsiteY2837" fmla="*/ 1206415 h 5516840"/>
              <a:gd name="connsiteX2838" fmla="*/ 6733017 w 16935644"/>
              <a:gd name="connsiteY2838" fmla="*/ 1201049 h 5516840"/>
              <a:gd name="connsiteX2839" fmla="*/ 6737723 w 16935644"/>
              <a:gd name="connsiteY2839" fmla="*/ 1188527 h 5516840"/>
              <a:gd name="connsiteX2840" fmla="*/ 6740859 w 16935644"/>
              <a:gd name="connsiteY2840" fmla="*/ 1198749 h 5516840"/>
              <a:gd name="connsiteX2841" fmla="*/ 6752623 w 16935644"/>
              <a:gd name="connsiteY2841" fmla="*/ 1178050 h 5516840"/>
              <a:gd name="connsiteX2842" fmla="*/ 6737723 w 16935644"/>
              <a:gd name="connsiteY2842" fmla="*/ 1178817 h 5516840"/>
              <a:gd name="connsiteX2843" fmla="*/ 6738507 w 16935644"/>
              <a:gd name="connsiteY2843" fmla="*/ 1177283 h 5516840"/>
              <a:gd name="connsiteX2844" fmla="*/ 4291848 w 16935644"/>
              <a:gd name="connsiteY2844" fmla="*/ 1168595 h 5516840"/>
              <a:gd name="connsiteX2845" fmla="*/ 4277733 w 16935644"/>
              <a:gd name="connsiteY2845" fmla="*/ 1184950 h 5516840"/>
              <a:gd name="connsiteX2846" fmla="*/ 4313805 w 16935644"/>
              <a:gd name="connsiteY2846" fmla="*/ 1182394 h 5516840"/>
              <a:gd name="connsiteX2847" fmla="*/ 4291848 w 16935644"/>
              <a:gd name="connsiteY2847" fmla="*/ 1168595 h 5516840"/>
              <a:gd name="connsiteX2848" fmla="*/ 6665577 w 16935644"/>
              <a:gd name="connsiteY2848" fmla="*/ 1167062 h 5516840"/>
              <a:gd name="connsiteX2849" fmla="*/ 6664009 w 16935644"/>
              <a:gd name="connsiteY2849" fmla="*/ 1174473 h 5516840"/>
              <a:gd name="connsiteX2850" fmla="*/ 6675773 w 16935644"/>
              <a:gd name="connsiteY2850" fmla="*/ 1184183 h 5516840"/>
              <a:gd name="connsiteX2851" fmla="*/ 6691457 w 16935644"/>
              <a:gd name="connsiteY2851" fmla="*/ 1172939 h 5516840"/>
              <a:gd name="connsiteX2852" fmla="*/ 6665577 w 16935644"/>
              <a:gd name="connsiteY2852" fmla="*/ 1167062 h 5516840"/>
              <a:gd name="connsiteX2853" fmla="*/ 6653031 w 16935644"/>
              <a:gd name="connsiteY2853" fmla="*/ 1166295 h 5516840"/>
              <a:gd name="connsiteX2854" fmla="*/ 6623233 w 16935644"/>
              <a:gd name="connsiteY2854" fmla="*/ 1178050 h 5516840"/>
              <a:gd name="connsiteX2855" fmla="*/ 6638915 w 16935644"/>
              <a:gd name="connsiteY2855" fmla="*/ 1184439 h 5516840"/>
              <a:gd name="connsiteX2856" fmla="*/ 6671067 w 16935644"/>
              <a:gd name="connsiteY2856" fmla="*/ 1202071 h 5516840"/>
              <a:gd name="connsiteX2857" fmla="*/ 6670283 w 16935644"/>
              <a:gd name="connsiteY2857" fmla="*/ 1195938 h 5516840"/>
              <a:gd name="connsiteX2858" fmla="*/ 6649109 w 16935644"/>
              <a:gd name="connsiteY2858" fmla="*/ 1181628 h 5516840"/>
              <a:gd name="connsiteX2859" fmla="*/ 6638915 w 16935644"/>
              <a:gd name="connsiteY2859" fmla="*/ 1184439 h 5516840"/>
              <a:gd name="connsiteX2860" fmla="*/ 6653031 w 16935644"/>
              <a:gd name="connsiteY2860" fmla="*/ 1166295 h 5516840"/>
              <a:gd name="connsiteX2861" fmla="*/ 6808299 w 16935644"/>
              <a:gd name="connsiteY2861" fmla="*/ 1163484 h 5516840"/>
              <a:gd name="connsiteX2862" fmla="*/ 6773011 w 16935644"/>
              <a:gd name="connsiteY2862" fmla="*/ 1180605 h 5516840"/>
              <a:gd name="connsiteX2863" fmla="*/ 6773011 w 16935644"/>
              <a:gd name="connsiteY2863" fmla="*/ 1195171 h 5516840"/>
              <a:gd name="connsiteX2864" fmla="*/ 6789479 w 16935644"/>
              <a:gd name="connsiteY2864" fmla="*/ 1198749 h 5516840"/>
              <a:gd name="connsiteX2865" fmla="*/ 6793401 w 16935644"/>
              <a:gd name="connsiteY2865" fmla="*/ 1195938 h 5516840"/>
              <a:gd name="connsiteX2866" fmla="*/ 6798105 w 16935644"/>
              <a:gd name="connsiteY2866" fmla="*/ 1186483 h 5516840"/>
              <a:gd name="connsiteX2867" fmla="*/ 6809085 w 16935644"/>
              <a:gd name="connsiteY2867" fmla="*/ 1173706 h 5516840"/>
              <a:gd name="connsiteX2868" fmla="*/ 6808299 w 16935644"/>
              <a:gd name="connsiteY2868" fmla="*/ 1163484 h 5516840"/>
              <a:gd name="connsiteX2869" fmla="*/ 6950237 w 16935644"/>
              <a:gd name="connsiteY2869" fmla="*/ 1157607 h 5516840"/>
              <a:gd name="connsiteX2870" fmla="*/ 6943963 w 16935644"/>
              <a:gd name="connsiteY2870" fmla="*/ 1158374 h 5516840"/>
              <a:gd name="connsiteX2871" fmla="*/ 6950237 w 16935644"/>
              <a:gd name="connsiteY2871" fmla="*/ 1159140 h 5516840"/>
              <a:gd name="connsiteX2872" fmla="*/ 6950237 w 16935644"/>
              <a:gd name="connsiteY2872" fmla="*/ 1157607 h 5516840"/>
              <a:gd name="connsiteX2873" fmla="*/ 6976899 w 16935644"/>
              <a:gd name="connsiteY2873" fmla="*/ 1151474 h 5516840"/>
              <a:gd name="connsiteX2874" fmla="*/ 6962001 w 16935644"/>
              <a:gd name="connsiteY2874" fmla="*/ 1154796 h 5516840"/>
              <a:gd name="connsiteX2875" fmla="*/ 6966705 w 16935644"/>
              <a:gd name="connsiteY2875" fmla="*/ 1162718 h 5516840"/>
              <a:gd name="connsiteX2876" fmla="*/ 6970625 w 16935644"/>
              <a:gd name="connsiteY2876" fmla="*/ 1163484 h 5516840"/>
              <a:gd name="connsiteX2877" fmla="*/ 6976899 w 16935644"/>
              <a:gd name="connsiteY2877" fmla="*/ 1151474 h 5516840"/>
              <a:gd name="connsiteX2878" fmla="*/ 6864761 w 16935644"/>
              <a:gd name="connsiteY2878" fmla="*/ 1147896 h 5516840"/>
              <a:gd name="connsiteX2879" fmla="*/ 6841235 w 16935644"/>
              <a:gd name="connsiteY2879" fmla="*/ 1149685 h 5516840"/>
              <a:gd name="connsiteX2880" fmla="*/ 6855351 w 16935644"/>
              <a:gd name="connsiteY2880" fmla="*/ 1159140 h 5516840"/>
              <a:gd name="connsiteX2881" fmla="*/ 6864761 w 16935644"/>
              <a:gd name="connsiteY2881" fmla="*/ 1147896 h 5516840"/>
              <a:gd name="connsiteX2882" fmla="*/ 7109427 w 16935644"/>
              <a:gd name="connsiteY2882" fmla="*/ 1122854 h 5516840"/>
              <a:gd name="connsiteX2883" fmla="*/ 6988663 w 16935644"/>
              <a:gd name="connsiteY2883" fmla="*/ 1148663 h 5516840"/>
              <a:gd name="connsiteX2884" fmla="*/ 7030225 w 16935644"/>
              <a:gd name="connsiteY2884" fmla="*/ 1169362 h 5516840"/>
              <a:gd name="connsiteX2885" fmla="*/ 7051397 w 16935644"/>
              <a:gd name="connsiteY2885" fmla="*/ 1168595 h 5516840"/>
              <a:gd name="connsiteX2886" fmla="*/ 7092175 w 16935644"/>
              <a:gd name="connsiteY2886" fmla="*/ 1146363 h 5516840"/>
              <a:gd name="connsiteX2887" fmla="*/ 7103153 w 16935644"/>
              <a:gd name="connsiteY2887" fmla="*/ 1162718 h 5516840"/>
              <a:gd name="connsiteX2888" fmla="*/ 7110995 w 16935644"/>
              <a:gd name="connsiteY2888" fmla="*/ 1161951 h 5516840"/>
              <a:gd name="connsiteX2889" fmla="*/ 7109427 w 16935644"/>
              <a:gd name="connsiteY2889" fmla="*/ 1122854 h 5516840"/>
              <a:gd name="connsiteX2890" fmla="*/ 6616173 w 16935644"/>
              <a:gd name="connsiteY2890" fmla="*/ 1122854 h 5516840"/>
              <a:gd name="connsiteX2891" fmla="*/ 6588727 w 16935644"/>
              <a:gd name="connsiteY2891" fmla="*/ 1145597 h 5516840"/>
              <a:gd name="connsiteX2892" fmla="*/ 6648325 w 16935644"/>
              <a:gd name="connsiteY2892" fmla="*/ 1137675 h 5516840"/>
              <a:gd name="connsiteX2893" fmla="*/ 6655383 w 16935644"/>
              <a:gd name="connsiteY2893" fmla="*/ 1124131 h 5516840"/>
              <a:gd name="connsiteX2894" fmla="*/ 6616173 w 16935644"/>
              <a:gd name="connsiteY2894" fmla="*/ 1122854 h 5516840"/>
              <a:gd name="connsiteX2895" fmla="*/ 7129815 w 16935644"/>
              <a:gd name="connsiteY2895" fmla="*/ 1119021 h 5516840"/>
              <a:gd name="connsiteX2896" fmla="*/ 7116485 w 16935644"/>
              <a:gd name="connsiteY2896" fmla="*/ 1121320 h 5516840"/>
              <a:gd name="connsiteX2897" fmla="*/ 7129031 w 16935644"/>
              <a:gd name="connsiteY2897" fmla="*/ 1128220 h 5516840"/>
              <a:gd name="connsiteX2898" fmla="*/ 7129815 w 16935644"/>
              <a:gd name="connsiteY2898" fmla="*/ 1119021 h 5516840"/>
              <a:gd name="connsiteX2899" fmla="*/ 15700965 w 16935644"/>
              <a:gd name="connsiteY2899" fmla="*/ 1113143 h 5516840"/>
              <a:gd name="connsiteX2900" fmla="*/ 15769973 w 16935644"/>
              <a:gd name="connsiteY2900" fmla="*/ 1183416 h 5516840"/>
              <a:gd name="connsiteX2901" fmla="*/ 15689201 w 16935644"/>
              <a:gd name="connsiteY2901" fmla="*/ 1166295 h 5516840"/>
              <a:gd name="connsiteX2902" fmla="*/ 15700965 w 16935644"/>
              <a:gd name="connsiteY2902" fmla="*/ 1113143 h 5516840"/>
              <a:gd name="connsiteX2903" fmla="*/ 7155693 w 16935644"/>
              <a:gd name="connsiteY2903" fmla="*/ 1113143 h 5516840"/>
              <a:gd name="connsiteX2904" fmla="*/ 7136089 w 16935644"/>
              <a:gd name="connsiteY2904" fmla="*/ 1116976 h 5516840"/>
              <a:gd name="connsiteX2905" fmla="*/ 7146283 w 16935644"/>
              <a:gd name="connsiteY2905" fmla="*/ 1124131 h 5516840"/>
              <a:gd name="connsiteX2906" fmla="*/ 7155693 w 16935644"/>
              <a:gd name="connsiteY2906" fmla="*/ 1113143 h 5516840"/>
              <a:gd name="connsiteX2907" fmla="*/ 6731449 w 16935644"/>
              <a:gd name="connsiteY2907" fmla="*/ 1105988 h 5516840"/>
              <a:gd name="connsiteX2908" fmla="*/ 6713413 w 16935644"/>
              <a:gd name="connsiteY2908" fmla="*/ 1111866 h 5516840"/>
              <a:gd name="connsiteX2909" fmla="*/ 6696161 w 16935644"/>
              <a:gd name="connsiteY2909" fmla="*/ 1122854 h 5516840"/>
              <a:gd name="connsiteX2910" fmla="*/ 6672635 w 16935644"/>
              <a:gd name="connsiteY2910" fmla="*/ 1138442 h 5516840"/>
              <a:gd name="connsiteX2911" fmla="*/ 6772227 w 16935644"/>
              <a:gd name="connsiteY2911" fmla="*/ 1128220 h 5516840"/>
              <a:gd name="connsiteX2912" fmla="*/ 6748701 w 16935644"/>
              <a:gd name="connsiteY2912" fmla="*/ 1105988 h 5516840"/>
              <a:gd name="connsiteX2913" fmla="*/ 6731449 w 16935644"/>
              <a:gd name="connsiteY2913" fmla="*/ 1105988 h 5516840"/>
              <a:gd name="connsiteX2914" fmla="*/ 6203693 w 16935644"/>
              <a:gd name="connsiteY2914" fmla="*/ 1100877 h 5516840"/>
              <a:gd name="connsiteX2915" fmla="*/ 6140173 w 16935644"/>
              <a:gd name="connsiteY2915" fmla="*/ 1124131 h 5516840"/>
              <a:gd name="connsiteX2916" fmla="*/ 6203693 w 16935644"/>
              <a:gd name="connsiteY2916" fmla="*/ 1100877 h 5516840"/>
              <a:gd name="connsiteX2917" fmla="*/ 15644503 w 16935644"/>
              <a:gd name="connsiteY2917" fmla="*/ 1097555 h 5516840"/>
              <a:gd name="connsiteX2918" fmla="*/ 15671165 w 16935644"/>
              <a:gd name="connsiteY2918" fmla="*/ 1166295 h 5516840"/>
              <a:gd name="connsiteX2919" fmla="*/ 15635877 w 16935644"/>
              <a:gd name="connsiteY2919" fmla="*/ 1161951 h 5516840"/>
              <a:gd name="connsiteX2920" fmla="*/ 15649993 w 16935644"/>
              <a:gd name="connsiteY2920" fmla="*/ 1116210 h 5516840"/>
              <a:gd name="connsiteX2921" fmla="*/ 15624899 w 16935644"/>
              <a:gd name="connsiteY2921" fmla="*/ 1140486 h 5516840"/>
              <a:gd name="connsiteX2922" fmla="*/ 15598237 w 16935644"/>
              <a:gd name="connsiteY2922" fmla="*/ 1113910 h 5516840"/>
              <a:gd name="connsiteX2923" fmla="*/ 15644503 w 16935644"/>
              <a:gd name="connsiteY2923" fmla="*/ 1097555 h 5516840"/>
              <a:gd name="connsiteX2924" fmla="*/ 7175299 w 16935644"/>
              <a:gd name="connsiteY2924" fmla="*/ 1071746 h 5516840"/>
              <a:gd name="connsiteX2925" fmla="*/ 7158047 w 16935644"/>
              <a:gd name="connsiteY2925" fmla="*/ 1073279 h 5516840"/>
              <a:gd name="connsiteX2926" fmla="*/ 7135305 w 16935644"/>
              <a:gd name="connsiteY2926" fmla="*/ 1076090 h 5516840"/>
              <a:gd name="connsiteX2927" fmla="*/ 7154909 w 16935644"/>
              <a:gd name="connsiteY2927" fmla="*/ 1089634 h 5516840"/>
              <a:gd name="connsiteX2928" fmla="*/ 7121973 w 16935644"/>
              <a:gd name="connsiteY2928" fmla="*/ 1099855 h 5516840"/>
              <a:gd name="connsiteX2929" fmla="*/ 7121973 w 16935644"/>
              <a:gd name="connsiteY2929" fmla="*/ 1079412 h 5516840"/>
              <a:gd name="connsiteX2930" fmla="*/ 7110995 w 16935644"/>
              <a:gd name="connsiteY2930" fmla="*/ 1095511 h 5516840"/>
              <a:gd name="connsiteX2931" fmla="*/ 7167457 w 16935644"/>
              <a:gd name="connsiteY2931" fmla="*/ 1110332 h 5516840"/>
              <a:gd name="connsiteX2932" fmla="*/ 7156477 w 16935644"/>
              <a:gd name="connsiteY2932" fmla="*/ 1113143 h 5516840"/>
              <a:gd name="connsiteX2933" fmla="*/ 7155693 w 16935644"/>
              <a:gd name="connsiteY2933" fmla="*/ 1131031 h 5516840"/>
              <a:gd name="connsiteX2934" fmla="*/ 7165105 w 16935644"/>
              <a:gd name="connsiteY2934" fmla="*/ 1136908 h 5516840"/>
              <a:gd name="connsiteX2935" fmla="*/ 7163535 w 16935644"/>
              <a:gd name="connsiteY2935" fmla="*/ 1139719 h 5516840"/>
              <a:gd name="connsiteX2936" fmla="*/ 7185493 w 16935644"/>
              <a:gd name="connsiteY2936" fmla="*/ 1134608 h 5516840"/>
              <a:gd name="connsiteX2937" fmla="*/ 7183925 w 16935644"/>
              <a:gd name="connsiteY2937" fmla="*/ 1111099 h 5516840"/>
              <a:gd name="connsiteX2938" fmla="*/ 7162751 w 16935644"/>
              <a:gd name="connsiteY2938" fmla="*/ 1119787 h 5516840"/>
              <a:gd name="connsiteX2939" fmla="*/ 7183141 w 16935644"/>
              <a:gd name="connsiteY2939" fmla="*/ 1102666 h 5516840"/>
              <a:gd name="connsiteX2940" fmla="*/ 7178435 w 16935644"/>
              <a:gd name="connsiteY2940" fmla="*/ 1071746 h 5516840"/>
              <a:gd name="connsiteX2941" fmla="*/ 7175299 w 16935644"/>
              <a:gd name="connsiteY2941" fmla="*/ 1071746 h 5516840"/>
              <a:gd name="connsiteX2942" fmla="*/ 7376049 w 16935644"/>
              <a:gd name="connsiteY2942" fmla="*/ 1063824 h 5516840"/>
              <a:gd name="connsiteX2943" fmla="*/ 7365855 w 16935644"/>
              <a:gd name="connsiteY2943" fmla="*/ 1069702 h 5516840"/>
              <a:gd name="connsiteX2944" fmla="*/ 7363503 w 16935644"/>
              <a:gd name="connsiteY2944" fmla="*/ 1077623 h 5516840"/>
              <a:gd name="connsiteX2945" fmla="*/ 7357229 w 16935644"/>
              <a:gd name="connsiteY2945" fmla="*/ 1074046 h 5516840"/>
              <a:gd name="connsiteX2946" fmla="*/ 7343113 w 16935644"/>
              <a:gd name="connsiteY2946" fmla="*/ 1101644 h 5516840"/>
              <a:gd name="connsiteX2947" fmla="*/ 7353309 w 16935644"/>
              <a:gd name="connsiteY2947" fmla="*/ 1100877 h 5516840"/>
              <a:gd name="connsiteX2948" fmla="*/ 7354877 w 16935644"/>
              <a:gd name="connsiteY2948" fmla="*/ 1098322 h 5516840"/>
              <a:gd name="connsiteX2949" fmla="*/ 7355661 w 16935644"/>
              <a:gd name="connsiteY2949" fmla="*/ 1094744 h 5516840"/>
              <a:gd name="connsiteX2950" fmla="*/ 7357229 w 16935644"/>
              <a:gd name="connsiteY2950" fmla="*/ 1094744 h 5516840"/>
              <a:gd name="connsiteX2951" fmla="*/ 7358013 w 16935644"/>
              <a:gd name="connsiteY2951" fmla="*/ 1093211 h 5516840"/>
              <a:gd name="connsiteX2952" fmla="*/ 7361151 w 16935644"/>
              <a:gd name="connsiteY2952" fmla="*/ 1093978 h 5516840"/>
              <a:gd name="connsiteX2953" fmla="*/ 7372913 w 16935644"/>
              <a:gd name="connsiteY2953" fmla="*/ 1093211 h 5516840"/>
              <a:gd name="connsiteX2954" fmla="*/ 7376049 w 16935644"/>
              <a:gd name="connsiteY2954" fmla="*/ 1063824 h 5516840"/>
              <a:gd name="connsiteX2955" fmla="*/ 15404541 w 16935644"/>
              <a:gd name="connsiteY2955" fmla="*/ 1057947 h 5516840"/>
              <a:gd name="connsiteX2956" fmla="*/ 15420225 w 16935644"/>
              <a:gd name="connsiteY2956" fmla="*/ 1097555 h 5516840"/>
              <a:gd name="connsiteX2957" fmla="*/ 15350433 w 16935644"/>
              <a:gd name="connsiteY2957" fmla="*/ 1074046 h 5516840"/>
              <a:gd name="connsiteX2958" fmla="*/ 15389643 w 16935644"/>
              <a:gd name="connsiteY2958" fmla="*/ 1078646 h 5516840"/>
              <a:gd name="connsiteX2959" fmla="*/ 7329783 w 16935644"/>
              <a:gd name="connsiteY2959" fmla="*/ 1056414 h 5516840"/>
              <a:gd name="connsiteX2960" fmla="*/ 7279595 w 16935644"/>
              <a:gd name="connsiteY2960" fmla="*/ 1079412 h 5516840"/>
              <a:gd name="connsiteX2961" fmla="*/ 7329783 w 16935644"/>
              <a:gd name="connsiteY2961" fmla="*/ 1056414 h 5516840"/>
              <a:gd name="connsiteX2962" fmla="*/ 6240549 w 16935644"/>
              <a:gd name="connsiteY2962" fmla="*/ 1027282 h 5516840"/>
              <a:gd name="connsiteX2963" fmla="*/ 6198203 w 16935644"/>
              <a:gd name="connsiteY2963" fmla="*/ 1027793 h 5516840"/>
              <a:gd name="connsiteX2964" fmla="*/ 6250743 w 16935644"/>
              <a:gd name="connsiteY2964" fmla="*/ 1032138 h 5516840"/>
              <a:gd name="connsiteX2965" fmla="*/ 6240549 w 16935644"/>
              <a:gd name="connsiteY2965" fmla="*/ 1027282 h 5516840"/>
              <a:gd name="connsiteX2966" fmla="*/ 16254601 w 16935644"/>
              <a:gd name="connsiteY2966" fmla="*/ 989973 h 5516840"/>
              <a:gd name="connsiteX2967" fmla="*/ 16246757 w 16935644"/>
              <a:gd name="connsiteY2967" fmla="*/ 1003006 h 5516840"/>
              <a:gd name="connsiteX2968" fmla="*/ 16223233 w 16935644"/>
              <a:gd name="connsiteY2968" fmla="*/ 1007606 h 5516840"/>
              <a:gd name="connsiteX2969" fmla="*/ 16254601 w 16935644"/>
              <a:gd name="connsiteY2969" fmla="*/ 989973 h 5516840"/>
              <a:gd name="connsiteX2970" fmla="*/ 5527725 w 16935644"/>
              <a:gd name="connsiteY2970" fmla="*/ 982563 h 5516840"/>
              <a:gd name="connsiteX2971" fmla="*/ 5461853 w 16935644"/>
              <a:gd name="connsiteY2971" fmla="*/ 1017827 h 5516840"/>
              <a:gd name="connsiteX2972" fmla="*/ 5479105 w 16935644"/>
              <a:gd name="connsiteY2972" fmla="*/ 1032904 h 5516840"/>
              <a:gd name="connsiteX2973" fmla="*/ 5523019 w 16935644"/>
              <a:gd name="connsiteY2973" fmla="*/ 1009905 h 5516840"/>
              <a:gd name="connsiteX2974" fmla="*/ 5527725 w 16935644"/>
              <a:gd name="connsiteY2974" fmla="*/ 982563 h 5516840"/>
              <a:gd name="connsiteX2975" fmla="*/ 15239079 w 16935644"/>
              <a:gd name="connsiteY2975" fmla="*/ 966975 h 5516840"/>
              <a:gd name="connsiteX2976" fmla="*/ 15263389 w 16935644"/>
              <a:gd name="connsiteY2976" fmla="*/ 975663 h 5516840"/>
              <a:gd name="connsiteX2977" fmla="*/ 15226533 w 16935644"/>
              <a:gd name="connsiteY2977" fmla="*/ 987674 h 5516840"/>
              <a:gd name="connsiteX2978" fmla="*/ 15239079 w 16935644"/>
              <a:gd name="connsiteY2978" fmla="*/ 966975 h 5516840"/>
              <a:gd name="connsiteX2979" fmla="*/ 16473387 w 16935644"/>
              <a:gd name="connsiteY2979" fmla="*/ 963398 h 5516840"/>
              <a:gd name="connsiteX2980" fmla="*/ 16540043 w 16935644"/>
              <a:gd name="connsiteY2980" fmla="*/ 978219 h 5516840"/>
              <a:gd name="connsiteX2981" fmla="*/ 16404379 w 16935644"/>
              <a:gd name="connsiteY2981" fmla="*/ 984096 h 5516840"/>
              <a:gd name="connsiteX2982" fmla="*/ 16473387 w 16935644"/>
              <a:gd name="connsiteY2982" fmla="*/ 963398 h 5516840"/>
              <a:gd name="connsiteX2983" fmla="*/ 7627773 w 16935644"/>
              <a:gd name="connsiteY2983" fmla="*/ 956754 h 5516840"/>
              <a:gd name="connsiteX2984" fmla="*/ 7590133 w 16935644"/>
              <a:gd name="connsiteY2984" fmla="*/ 970553 h 5516840"/>
              <a:gd name="connsiteX2985" fmla="*/ 7590917 w 16935644"/>
              <a:gd name="connsiteY2985" fmla="*/ 986907 h 5516840"/>
              <a:gd name="connsiteX2986" fmla="*/ 7627773 w 16935644"/>
              <a:gd name="connsiteY2986" fmla="*/ 956754 h 5516840"/>
              <a:gd name="connsiteX2987" fmla="*/ 7549355 w 16935644"/>
              <a:gd name="connsiteY2987" fmla="*/ 954198 h 5516840"/>
              <a:gd name="connsiteX2988" fmla="*/ 7544649 w 16935644"/>
              <a:gd name="connsiteY2988" fmla="*/ 973875 h 5516840"/>
              <a:gd name="connsiteX2989" fmla="*/ 7516419 w 16935644"/>
              <a:gd name="connsiteY2989" fmla="*/ 986907 h 5516840"/>
              <a:gd name="connsiteX2990" fmla="*/ 7561901 w 16935644"/>
              <a:gd name="connsiteY2990" fmla="*/ 992018 h 5516840"/>
              <a:gd name="connsiteX2991" fmla="*/ 7549355 w 16935644"/>
              <a:gd name="connsiteY2991" fmla="*/ 954198 h 5516840"/>
              <a:gd name="connsiteX2992" fmla="*/ 15417089 w 16935644"/>
              <a:gd name="connsiteY2992" fmla="*/ 920978 h 5516840"/>
              <a:gd name="connsiteX2993" fmla="*/ 15450025 w 16935644"/>
              <a:gd name="connsiteY2993" fmla="*/ 923278 h 5516840"/>
              <a:gd name="connsiteX2994" fmla="*/ 15577847 w 16935644"/>
              <a:gd name="connsiteY2994" fmla="*/ 979752 h 5516840"/>
              <a:gd name="connsiteX2995" fmla="*/ 15568437 w 16935644"/>
              <a:gd name="connsiteY2995" fmla="*/ 1023705 h 5516840"/>
              <a:gd name="connsiteX2996" fmla="*/ 15625683 w 16935644"/>
              <a:gd name="connsiteY2996" fmla="*/ 1085290 h 5516840"/>
              <a:gd name="connsiteX2997" fmla="*/ 15572357 w 16935644"/>
              <a:gd name="connsiteY2997" fmla="*/ 1090400 h 5516840"/>
              <a:gd name="connsiteX2998" fmla="*/ 15584121 w 16935644"/>
              <a:gd name="connsiteY2998" fmla="*/ 1119787 h 5516840"/>
              <a:gd name="connsiteX2999" fmla="*/ 15344945 w 16935644"/>
              <a:gd name="connsiteY2999" fmla="*/ 982563 h 5516840"/>
              <a:gd name="connsiteX3000" fmla="*/ 15417089 w 16935644"/>
              <a:gd name="connsiteY3000" fmla="*/ 920978 h 5516840"/>
              <a:gd name="connsiteX3001" fmla="*/ 7386245 w 16935644"/>
              <a:gd name="connsiteY3001" fmla="*/ 906157 h 5516840"/>
              <a:gd name="connsiteX3002" fmla="*/ 7366641 w 16935644"/>
              <a:gd name="connsiteY3002" fmla="*/ 916123 h 5516840"/>
              <a:gd name="connsiteX3003" fmla="*/ 7375265 w 16935644"/>
              <a:gd name="connsiteY3003" fmla="*/ 927622 h 5516840"/>
              <a:gd name="connsiteX3004" fmla="*/ 7386245 w 16935644"/>
              <a:gd name="connsiteY3004" fmla="*/ 906157 h 5516840"/>
              <a:gd name="connsiteX3005" fmla="*/ 7421533 w 16935644"/>
              <a:gd name="connsiteY3005" fmla="*/ 902835 h 5516840"/>
              <a:gd name="connsiteX3006" fmla="*/ 7422317 w 16935644"/>
              <a:gd name="connsiteY3006" fmla="*/ 903602 h 5516840"/>
              <a:gd name="connsiteX3007" fmla="*/ 7393301 w 16935644"/>
              <a:gd name="connsiteY3007" fmla="*/ 927622 h 5516840"/>
              <a:gd name="connsiteX3008" fmla="*/ 7405065 w 16935644"/>
              <a:gd name="connsiteY3008" fmla="*/ 947043 h 5516840"/>
              <a:gd name="connsiteX3009" fmla="*/ 7432511 w 16935644"/>
              <a:gd name="connsiteY3009" fmla="*/ 902835 h 5516840"/>
              <a:gd name="connsiteX3010" fmla="*/ 7421533 w 16935644"/>
              <a:gd name="connsiteY3010" fmla="*/ 902835 h 5516840"/>
              <a:gd name="connsiteX3011" fmla="*/ 7793237 w 16935644"/>
              <a:gd name="connsiteY3011" fmla="*/ 872426 h 5516840"/>
              <a:gd name="connsiteX3012" fmla="*/ 7765791 w 16935644"/>
              <a:gd name="connsiteY3012" fmla="*/ 890825 h 5516840"/>
              <a:gd name="connsiteX3013" fmla="*/ 7799511 w 16935644"/>
              <a:gd name="connsiteY3013" fmla="*/ 887247 h 5516840"/>
              <a:gd name="connsiteX3014" fmla="*/ 7793237 w 16935644"/>
              <a:gd name="connsiteY3014" fmla="*/ 872426 h 5516840"/>
              <a:gd name="connsiteX3015" fmla="*/ 7819115 w 16935644"/>
              <a:gd name="connsiteY3015" fmla="*/ 867315 h 5516840"/>
              <a:gd name="connsiteX3016" fmla="*/ 7798725 w 16935644"/>
              <a:gd name="connsiteY3016" fmla="*/ 871659 h 5516840"/>
              <a:gd name="connsiteX3017" fmla="*/ 7805783 w 16935644"/>
              <a:gd name="connsiteY3017" fmla="*/ 880603 h 5516840"/>
              <a:gd name="connsiteX3018" fmla="*/ 7818331 w 16935644"/>
              <a:gd name="connsiteY3018" fmla="*/ 876003 h 5516840"/>
              <a:gd name="connsiteX3019" fmla="*/ 7819115 w 16935644"/>
              <a:gd name="connsiteY3019" fmla="*/ 867315 h 5516840"/>
              <a:gd name="connsiteX3020" fmla="*/ 3361804 w 16935644"/>
              <a:gd name="connsiteY3020" fmla="*/ 867059 h 5516840"/>
              <a:gd name="connsiteX3021" fmla="*/ 3386113 w 16935644"/>
              <a:gd name="connsiteY3021" fmla="*/ 879581 h 5516840"/>
              <a:gd name="connsiteX3022" fmla="*/ 3352393 w 16935644"/>
              <a:gd name="connsiteY3022" fmla="*/ 893125 h 5516840"/>
              <a:gd name="connsiteX3023" fmla="*/ 3350041 w 16935644"/>
              <a:gd name="connsiteY3023" fmla="*/ 869359 h 5516840"/>
              <a:gd name="connsiteX3024" fmla="*/ 3361804 w 16935644"/>
              <a:gd name="connsiteY3024" fmla="*/ 867059 h 5516840"/>
              <a:gd name="connsiteX3025" fmla="*/ 15130861 w 16935644"/>
              <a:gd name="connsiteY3025" fmla="*/ 845850 h 5516840"/>
              <a:gd name="connsiteX3026" fmla="*/ 15171639 w 16935644"/>
              <a:gd name="connsiteY3026" fmla="*/ 865782 h 5516840"/>
              <a:gd name="connsiteX3027" fmla="*/ 15145761 w 16935644"/>
              <a:gd name="connsiteY3027" fmla="*/ 890825 h 5516840"/>
              <a:gd name="connsiteX3028" fmla="*/ 15191245 w 16935644"/>
              <a:gd name="connsiteY3028" fmla="*/ 907946 h 5516840"/>
              <a:gd name="connsiteX3029" fmla="*/ 15211633 w 16935644"/>
              <a:gd name="connsiteY3029" fmla="*/ 989973 h 5516840"/>
              <a:gd name="connsiteX3030" fmla="*/ 15145761 w 16935644"/>
              <a:gd name="connsiteY3030" fmla="*/ 935288 h 5516840"/>
              <a:gd name="connsiteX3031" fmla="*/ 15125373 w 16935644"/>
              <a:gd name="connsiteY3031" fmla="*/ 961098 h 5516840"/>
              <a:gd name="connsiteX3032" fmla="*/ 15064989 w 16935644"/>
              <a:gd name="connsiteY3032" fmla="*/ 940399 h 5516840"/>
              <a:gd name="connsiteX3033" fmla="*/ 15047737 w 16935644"/>
              <a:gd name="connsiteY3033" fmla="*/ 920467 h 5516840"/>
              <a:gd name="connsiteX3034" fmla="*/ 15056365 w 16935644"/>
              <a:gd name="connsiteY3034" fmla="*/ 890825 h 5516840"/>
              <a:gd name="connsiteX3035" fmla="*/ 15027349 w 16935644"/>
              <a:gd name="connsiteY3035" fmla="*/ 878559 h 5516840"/>
              <a:gd name="connsiteX3036" fmla="*/ 15130861 w 16935644"/>
              <a:gd name="connsiteY3036" fmla="*/ 845850 h 5516840"/>
              <a:gd name="connsiteX3037" fmla="*/ 7894397 w 16935644"/>
              <a:gd name="connsiteY3037" fmla="*/ 830518 h 5516840"/>
              <a:gd name="connsiteX3038" fmla="*/ 7875577 w 16935644"/>
              <a:gd name="connsiteY3038" fmla="*/ 838439 h 5516840"/>
              <a:gd name="connsiteX3039" fmla="*/ 7888123 w 16935644"/>
              <a:gd name="connsiteY3039" fmla="*/ 841506 h 5516840"/>
              <a:gd name="connsiteX3040" fmla="*/ 7880281 w 16935644"/>
              <a:gd name="connsiteY3040" fmla="*/ 850194 h 5516840"/>
              <a:gd name="connsiteX3041" fmla="*/ 7930469 w 16935644"/>
              <a:gd name="connsiteY3041" fmla="*/ 836395 h 5516840"/>
              <a:gd name="connsiteX3042" fmla="*/ 7894397 w 16935644"/>
              <a:gd name="connsiteY3042" fmla="*/ 830518 h 5516840"/>
              <a:gd name="connsiteX3043" fmla="*/ 7791669 w 16935644"/>
              <a:gd name="connsiteY3043" fmla="*/ 806752 h 5516840"/>
              <a:gd name="connsiteX3044" fmla="*/ 7711681 w 16935644"/>
              <a:gd name="connsiteY3044" fmla="*/ 867315 h 5516840"/>
              <a:gd name="connsiteX3045" fmla="*/ 7686587 w 16935644"/>
              <a:gd name="connsiteY3045" fmla="*/ 842783 h 5516840"/>
              <a:gd name="connsiteX3046" fmla="*/ 7555629 w 16935644"/>
              <a:gd name="connsiteY3046" fmla="*/ 910246 h 5516840"/>
              <a:gd name="connsiteX3047" fmla="*/ 7588565 w 16935644"/>
              <a:gd name="connsiteY3047" fmla="*/ 880603 h 5516840"/>
              <a:gd name="connsiteX3048" fmla="*/ 7494461 w 16935644"/>
              <a:gd name="connsiteY3048" fmla="*/ 923278 h 5516840"/>
              <a:gd name="connsiteX3049" fmla="*/ 7470153 w 16935644"/>
              <a:gd name="connsiteY3049" fmla="*/ 889547 h 5516840"/>
              <a:gd name="connsiteX3050" fmla="*/ 7433295 w 16935644"/>
              <a:gd name="connsiteY3050" fmla="*/ 902835 h 5516840"/>
              <a:gd name="connsiteX3051" fmla="*/ 7437217 w 16935644"/>
              <a:gd name="connsiteY3051" fmla="*/ 960331 h 5516840"/>
              <a:gd name="connsiteX3052" fmla="*/ 7463095 w 16935644"/>
              <a:gd name="connsiteY3052" fmla="*/ 942699 h 5516840"/>
              <a:gd name="connsiteX3053" fmla="*/ 7472505 w 16935644"/>
              <a:gd name="connsiteY3053" fmla="*/ 968508 h 5516840"/>
              <a:gd name="connsiteX3054" fmla="*/ 7475641 w 16935644"/>
              <a:gd name="connsiteY3054" fmla="*/ 962631 h 5516840"/>
              <a:gd name="connsiteX3055" fmla="*/ 7484267 w 16935644"/>
              <a:gd name="connsiteY3055" fmla="*/ 989207 h 5516840"/>
              <a:gd name="connsiteX3056" fmla="*/ 7512499 w 16935644"/>
              <a:gd name="connsiteY3056" fmla="*/ 941166 h 5516840"/>
              <a:gd name="connsiteX3057" fmla="*/ 7533671 w 16935644"/>
              <a:gd name="connsiteY3057" fmla="*/ 912290 h 5516840"/>
              <a:gd name="connsiteX3058" fmla="*/ 7535239 w 16935644"/>
              <a:gd name="connsiteY3058" fmla="*/ 938866 h 5516840"/>
              <a:gd name="connsiteX3059" fmla="*/ 7714817 w 16935644"/>
              <a:gd name="connsiteY3059" fmla="*/ 902835 h 5516840"/>
              <a:gd name="connsiteX3060" fmla="*/ 7723445 w 16935644"/>
              <a:gd name="connsiteY3060" fmla="*/ 930178 h 5516840"/>
              <a:gd name="connsiteX3061" fmla="*/ 7741481 w 16935644"/>
              <a:gd name="connsiteY3061" fmla="*/ 873448 h 5516840"/>
              <a:gd name="connsiteX3062" fmla="*/ 7786179 w 16935644"/>
              <a:gd name="connsiteY3062" fmla="*/ 861438 h 5516840"/>
              <a:gd name="connsiteX3063" fmla="*/ 7791669 w 16935644"/>
              <a:gd name="connsiteY3063" fmla="*/ 806752 h 5516840"/>
              <a:gd name="connsiteX3064" fmla="*/ 13179809 w 16935644"/>
              <a:gd name="connsiteY3064" fmla="*/ 794487 h 5516840"/>
              <a:gd name="connsiteX3065" fmla="*/ 13177455 w 16935644"/>
              <a:gd name="connsiteY3065" fmla="*/ 795509 h 5516840"/>
              <a:gd name="connsiteX3066" fmla="*/ 13163341 w 16935644"/>
              <a:gd name="connsiteY3066" fmla="*/ 814930 h 5516840"/>
              <a:gd name="connsiteX3067" fmla="*/ 13165693 w 16935644"/>
              <a:gd name="connsiteY3067" fmla="*/ 825407 h 5516840"/>
              <a:gd name="connsiteX3068" fmla="*/ 13181377 w 16935644"/>
              <a:gd name="connsiteY3068" fmla="*/ 800620 h 5516840"/>
              <a:gd name="connsiteX3069" fmla="*/ 13179809 w 16935644"/>
              <a:gd name="connsiteY3069" fmla="*/ 794487 h 5516840"/>
              <a:gd name="connsiteX3070" fmla="*/ 13213529 w 16935644"/>
              <a:gd name="connsiteY3070" fmla="*/ 792698 h 5516840"/>
              <a:gd name="connsiteX3071" fmla="*/ 13204901 w 16935644"/>
              <a:gd name="connsiteY3071" fmla="*/ 798831 h 5516840"/>
              <a:gd name="connsiteX3072" fmla="*/ 13211175 w 16935644"/>
              <a:gd name="connsiteY3072" fmla="*/ 805986 h 5516840"/>
              <a:gd name="connsiteX3073" fmla="*/ 13171181 w 16935644"/>
              <a:gd name="connsiteY3073" fmla="*/ 825407 h 5516840"/>
              <a:gd name="connsiteX3074" fmla="*/ 13173533 w 16935644"/>
              <a:gd name="connsiteY3074" fmla="*/ 831284 h 5516840"/>
              <a:gd name="connsiteX3075" fmla="*/ 13248033 w 16935644"/>
              <a:gd name="connsiteY3075" fmla="*/ 832562 h 5516840"/>
              <a:gd name="connsiteX3076" fmla="*/ 13270773 w 16935644"/>
              <a:gd name="connsiteY3076" fmla="*/ 887247 h 5516840"/>
              <a:gd name="connsiteX3077" fmla="*/ 13295083 w 16935644"/>
              <a:gd name="connsiteY3077" fmla="*/ 874470 h 5516840"/>
              <a:gd name="connsiteX3078" fmla="*/ 13295867 w 16935644"/>
              <a:gd name="connsiteY3078" fmla="*/ 873448 h 5516840"/>
              <a:gd name="connsiteX3079" fmla="*/ 13301357 w 16935644"/>
              <a:gd name="connsiteY3079" fmla="*/ 862204 h 5516840"/>
              <a:gd name="connsiteX3080" fmla="*/ 13283321 w 16935644"/>
              <a:gd name="connsiteY3080" fmla="*/ 845850 h 5516840"/>
              <a:gd name="connsiteX3081" fmla="*/ 13274693 w 16935644"/>
              <a:gd name="connsiteY3081" fmla="*/ 844317 h 5516840"/>
              <a:gd name="connsiteX3082" fmla="*/ 13278615 w 16935644"/>
              <a:gd name="connsiteY3082" fmla="*/ 841506 h 5516840"/>
              <a:gd name="connsiteX3083" fmla="*/ 13213529 w 16935644"/>
              <a:gd name="connsiteY3083" fmla="*/ 792698 h 5516840"/>
              <a:gd name="connsiteX3084" fmla="*/ 7831661 w 16935644"/>
              <a:gd name="connsiteY3084" fmla="*/ 784521 h 5516840"/>
              <a:gd name="connsiteX3085" fmla="*/ 7826173 w 16935644"/>
              <a:gd name="connsiteY3085" fmla="*/ 787587 h 5516840"/>
              <a:gd name="connsiteX3086" fmla="*/ 7824605 w 16935644"/>
              <a:gd name="connsiteY3086" fmla="*/ 785287 h 5516840"/>
              <a:gd name="connsiteX3087" fmla="*/ 7804215 w 16935644"/>
              <a:gd name="connsiteY3087" fmla="*/ 805986 h 5516840"/>
              <a:gd name="connsiteX3088" fmla="*/ 7801079 w 16935644"/>
              <a:gd name="connsiteY3088" fmla="*/ 841506 h 5516840"/>
              <a:gd name="connsiteX3089" fmla="*/ 7831661 w 16935644"/>
              <a:gd name="connsiteY3089" fmla="*/ 827196 h 5516840"/>
              <a:gd name="connsiteX3090" fmla="*/ 7833229 w 16935644"/>
              <a:gd name="connsiteY3090" fmla="*/ 814930 h 5516840"/>
              <a:gd name="connsiteX3091" fmla="*/ 7841857 w 16935644"/>
              <a:gd name="connsiteY3091" fmla="*/ 822085 h 5516840"/>
              <a:gd name="connsiteX3092" fmla="*/ 7867735 w 16935644"/>
              <a:gd name="connsiteY3092" fmla="*/ 800620 h 5516840"/>
              <a:gd name="connsiteX3093" fmla="*/ 7862245 w 16935644"/>
              <a:gd name="connsiteY3093" fmla="*/ 786820 h 5516840"/>
              <a:gd name="connsiteX3094" fmla="*/ 7831661 w 16935644"/>
              <a:gd name="connsiteY3094" fmla="*/ 784521 h 5516840"/>
              <a:gd name="connsiteX3095" fmla="*/ 13106879 w 16935644"/>
              <a:gd name="connsiteY3095" fmla="*/ 771233 h 5516840"/>
              <a:gd name="connsiteX3096" fmla="*/ 13095117 w 16935644"/>
              <a:gd name="connsiteY3096" fmla="*/ 778132 h 5516840"/>
              <a:gd name="connsiteX3097" fmla="*/ 13106093 w 16935644"/>
              <a:gd name="connsiteY3097" fmla="*/ 785287 h 5516840"/>
              <a:gd name="connsiteX3098" fmla="*/ 13091979 w 16935644"/>
              <a:gd name="connsiteY3098" fmla="*/ 781710 h 5516840"/>
              <a:gd name="connsiteX3099" fmla="*/ 13090411 w 16935644"/>
              <a:gd name="connsiteY3099" fmla="*/ 782476 h 5516840"/>
              <a:gd name="connsiteX3100" fmla="*/ 13089625 w 16935644"/>
              <a:gd name="connsiteY3100" fmla="*/ 786054 h 5516840"/>
              <a:gd name="connsiteX3101" fmla="*/ 13095901 w 16935644"/>
              <a:gd name="connsiteY3101" fmla="*/ 798831 h 5516840"/>
              <a:gd name="connsiteX3102" fmla="*/ 13082569 w 16935644"/>
              <a:gd name="connsiteY3102" fmla="*/ 803175 h 5516840"/>
              <a:gd name="connsiteX3103" fmla="*/ 13081001 w 16935644"/>
              <a:gd name="connsiteY3103" fmla="*/ 808286 h 5516840"/>
              <a:gd name="connsiteX3104" fmla="*/ 13132757 w 16935644"/>
              <a:gd name="connsiteY3104" fmla="*/ 822085 h 5516840"/>
              <a:gd name="connsiteX3105" fmla="*/ 13134325 w 16935644"/>
              <a:gd name="connsiteY3105" fmla="*/ 797809 h 5516840"/>
              <a:gd name="connsiteX3106" fmla="*/ 13152361 w 16935644"/>
              <a:gd name="connsiteY3106" fmla="*/ 802408 h 5516840"/>
              <a:gd name="connsiteX3107" fmla="*/ 13157065 w 16935644"/>
              <a:gd name="connsiteY3107" fmla="*/ 793464 h 5516840"/>
              <a:gd name="connsiteX3108" fmla="*/ 13156281 w 16935644"/>
              <a:gd name="connsiteY3108" fmla="*/ 791931 h 5516840"/>
              <a:gd name="connsiteX3109" fmla="*/ 13148441 w 16935644"/>
              <a:gd name="connsiteY3109" fmla="*/ 774810 h 5516840"/>
              <a:gd name="connsiteX3110" fmla="*/ 13148441 w 16935644"/>
              <a:gd name="connsiteY3110" fmla="*/ 774044 h 5516840"/>
              <a:gd name="connsiteX3111" fmla="*/ 13146089 w 16935644"/>
              <a:gd name="connsiteY3111" fmla="*/ 771233 h 5516840"/>
              <a:gd name="connsiteX3112" fmla="*/ 13117857 w 16935644"/>
              <a:gd name="connsiteY3112" fmla="*/ 797809 h 5516840"/>
              <a:gd name="connsiteX3113" fmla="*/ 13106879 w 16935644"/>
              <a:gd name="connsiteY3113" fmla="*/ 771233 h 5516840"/>
              <a:gd name="connsiteX3114" fmla="*/ 15508055 w 16935644"/>
              <a:gd name="connsiteY3114" fmla="*/ 743890 h 5516840"/>
              <a:gd name="connsiteX3115" fmla="*/ 15642935 w 16935644"/>
              <a:gd name="connsiteY3115" fmla="*/ 782476 h 5516840"/>
              <a:gd name="connsiteX3116" fmla="*/ 15609215 w 16935644"/>
              <a:gd name="connsiteY3116" fmla="*/ 787587 h 5516840"/>
              <a:gd name="connsiteX3117" fmla="*/ 15565301 w 16935644"/>
              <a:gd name="connsiteY3117" fmla="*/ 753600 h 5516840"/>
              <a:gd name="connsiteX3118" fmla="*/ 15536285 w 16935644"/>
              <a:gd name="connsiteY3118" fmla="*/ 770466 h 5516840"/>
              <a:gd name="connsiteX3119" fmla="*/ 15508055 w 16935644"/>
              <a:gd name="connsiteY3119" fmla="*/ 743890 h 5516840"/>
              <a:gd name="connsiteX3120" fmla="*/ 15463357 w 16935644"/>
              <a:gd name="connsiteY3120" fmla="*/ 741079 h 5516840"/>
              <a:gd name="connsiteX3121" fmla="*/ 15490803 w 16935644"/>
              <a:gd name="connsiteY3121" fmla="*/ 760244 h 5516840"/>
              <a:gd name="connsiteX3122" fmla="*/ 15475903 w 16935644"/>
              <a:gd name="connsiteY3122" fmla="*/ 777366 h 5516840"/>
              <a:gd name="connsiteX3123" fmla="*/ 15463357 w 16935644"/>
              <a:gd name="connsiteY3123" fmla="*/ 741079 h 5516840"/>
              <a:gd name="connsiteX3124" fmla="*/ 15299461 w 16935644"/>
              <a:gd name="connsiteY3124" fmla="*/ 732135 h 5516840"/>
              <a:gd name="connsiteX3125" fmla="*/ 15305735 w 16935644"/>
              <a:gd name="connsiteY3125" fmla="*/ 761777 h 5516840"/>
              <a:gd name="connsiteX3126" fmla="*/ 15299461 w 16935644"/>
              <a:gd name="connsiteY3126" fmla="*/ 732135 h 5516840"/>
              <a:gd name="connsiteX3127" fmla="*/ 13447215 w 16935644"/>
              <a:gd name="connsiteY3127" fmla="*/ 732135 h 5516840"/>
              <a:gd name="connsiteX3128" fmla="*/ 13432317 w 16935644"/>
              <a:gd name="connsiteY3128" fmla="*/ 734435 h 5516840"/>
              <a:gd name="connsiteX3129" fmla="*/ 13434669 w 16935644"/>
              <a:gd name="connsiteY3129" fmla="*/ 738779 h 5516840"/>
              <a:gd name="connsiteX3130" fmla="*/ 13447215 w 16935644"/>
              <a:gd name="connsiteY3130" fmla="*/ 732135 h 5516840"/>
              <a:gd name="connsiteX3131" fmla="*/ 13089625 w 16935644"/>
              <a:gd name="connsiteY3131" fmla="*/ 704281 h 5516840"/>
              <a:gd name="connsiteX3132" fmla="*/ 13066101 w 16935644"/>
              <a:gd name="connsiteY3132" fmla="*/ 710670 h 5516840"/>
              <a:gd name="connsiteX3133" fmla="*/ 13098253 w 16935644"/>
              <a:gd name="connsiteY3133" fmla="*/ 728558 h 5516840"/>
              <a:gd name="connsiteX3134" fmla="*/ 13097469 w 16935644"/>
              <a:gd name="connsiteY3134" fmla="*/ 747467 h 5516840"/>
              <a:gd name="connsiteX3135" fmla="*/ 13098253 w 16935644"/>
              <a:gd name="connsiteY3135" fmla="*/ 745423 h 5516840"/>
              <a:gd name="connsiteX3136" fmla="*/ 13120209 w 16935644"/>
              <a:gd name="connsiteY3136" fmla="*/ 716547 h 5516840"/>
              <a:gd name="connsiteX3137" fmla="*/ 13120209 w 16935644"/>
              <a:gd name="connsiteY3137" fmla="*/ 728558 h 5516840"/>
              <a:gd name="connsiteX3138" fmla="*/ 13149225 w 16935644"/>
              <a:gd name="connsiteY3138" fmla="*/ 738012 h 5516840"/>
              <a:gd name="connsiteX3139" fmla="*/ 13134325 w 16935644"/>
              <a:gd name="connsiteY3139" fmla="*/ 707859 h 5516840"/>
              <a:gd name="connsiteX3140" fmla="*/ 13089625 w 16935644"/>
              <a:gd name="connsiteY3140" fmla="*/ 704281 h 5516840"/>
              <a:gd name="connsiteX3141" fmla="*/ 12911617 w 16935644"/>
              <a:gd name="connsiteY3141" fmla="*/ 701215 h 5516840"/>
              <a:gd name="connsiteX3142" fmla="*/ 12919457 w 16935644"/>
              <a:gd name="connsiteY3142" fmla="*/ 706326 h 5516840"/>
              <a:gd name="connsiteX3143" fmla="*/ 12919457 w 16935644"/>
              <a:gd name="connsiteY3143" fmla="*/ 701982 h 5516840"/>
              <a:gd name="connsiteX3144" fmla="*/ 12911617 w 16935644"/>
              <a:gd name="connsiteY3144" fmla="*/ 701215 h 5516840"/>
              <a:gd name="connsiteX3145" fmla="*/ 12966509 w 16935644"/>
              <a:gd name="connsiteY3145" fmla="*/ 689205 h 5516840"/>
              <a:gd name="connsiteX3146" fmla="*/ 12961805 w 16935644"/>
              <a:gd name="connsiteY3146" fmla="*/ 691505 h 5516840"/>
              <a:gd name="connsiteX3147" fmla="*/ 12969645 w 16935644"/>
              <a:gd name="connsiteY3147" fmla="*/ 695849 h 5516840"/>
              <a:gd name="connsiteX3148" fmla="*/ 12966509 w 16935644"/>
              <a:gd name="connsiteY3148" fmla="*/ 689205 h 5516840"/>
              <a:gd name="connsiteX3149" fmla="*/ 13174319 w 16935644"/>
              <a:gd name="connsiteY3149" fmla="*/ 668506 h 5516840"/>
              <a:gd name="connsiteX3150" fmla="*/ 13171181 w 16935644"/>
              <a:gd name="connsiteY3150" fmla="*/ 674383 h 5516840"/>
              <a:gd name="connsiteX3151" fmla="*/ 13176671 w 16935644"/>
              <a:gd name="connsiteY3151" fmla="*/ 668506 h 5516840"/>
              <a:gd name="connsiteX3152" fmla="*/ 13174319 w 16935644"/>
              <a:gd name="connsiteY3152" fmla="*/ 668506 h 5516840"/>
              <a:gd name="connsiteX3153" fmla="*/ 7579939 w 16935644"/>
              <a:gd name="connsiteY3153" fmla="*/ 628131 h 5516840"/>
              <a:gd name="connsiteX3154" fmla="*/ 7528181 w 16935644"/>
              <a:gd name="connsiteY3154" fmla="*/ 641163 h 5516840"/>
              <a:gd name="connsiteX3155" fmla="*/ 7569745 w 16935644"/>
              <a:gd name="connsiteY3155" fmla="*/ 647041 h 5516840"/>
              <a:gd name="connsiteX3156" fmla="*/ 7583859 w 16935644"/>
              <a:gd name="connsiteY3156" fmla="*/ 628897 h 5516840"/>
              <a:gd name="connsiteX3157" fmla="*/ 7579939 w 16935644"/>
              <a:gd name="connsiteY3157" fmla="*/ 628131 h 5516840"/>
              <a:gd name="connsiteX3158" fmla="*/ 6106453 w 16935644"/>
              <a:gd name="connsiteY3158" fmla="*/ 611010 h 5516840"/>
              <a:gd name="connsiteX3159" fmla="*/ 6132331 w 16935644"/>
              <a:gd name="connsiteY3159" fmla="*/ 615354 h 5516840"/>
              <a:gd name="connsiteX3160" fmla="*/ 6167621 w 16935644"/>
              <a:gd name="connsiteY3160" fmla="*/ 634008 h 5516840"/>
              <a:gd name="connsiteX3161" fmla="*/ 6123705 w 16935644"/>
              <a:gd name="connsiteY3161" fmla="*/ 638353 h 5516840"/>
              <a:gd name="connsiteX3162" fmla="*/ 6101749 w 16935644"/>
              <a:gd name="connsiteY3162" fmla="*/ 616887 h 5516840"/>
              <a:gd name="connsiteX3163" fmla="*/ 6106453 w 16935644"/>
              <a:gd name="connsiteY3163" fmla="*/ 611010 h 5516840"/>
              <a:gd name="connsiteX3164" fmla="*/ 12905343 w 16935644"/>
              <a:gd name="connsiteY3164" fmla="*/ 608199 h 5516840"/>
              <a:gd name="connsiteX3165" fmla="*/ 12908481 w 16935644"/>
              <a:gd name="connsiteY3165" fmla="*/ 659818 h 5516840"/>
              <a:gd name="connsiteX3166" fmla="*/ 12937493 w 16935644"/>
              <a:gd name="connsiteY3166" fmla="*/ 634775 h 5516840"/>
              <a:gd name="connsiteX3167" fmla="*/ 12905343 w 16935644"/>
              <a:gd name="connsiteY3167" fmla="*/ 608199 h 5516840"/>
              <a:gd name="connsiteX3168" fmla="*/ 13049633 w 16935644"/>
              <a:gd name="connsiteY3168" fmla="*/ 597211 h 5516840"/>
              <a:gd name="connsiteX3169" fmla="*/ 13062181 w 16935644"/>
              <a:gd name="connsiteY3169" fmla="*/ 623787 h 5516840"/>
              <a:gd name="connsiteX3170" fmla="*/ 13052769 w 16935644"/>
              <a:gd name="connsiteY3170" fmla="*/ 606666 h 5516840"/>
              <a:gd name="connsiteX3171" fmla="*/ 13033949 w 16935644"/>
              <a:gd name="connsiteY3171" fmla="*/ 609476 h 5516840"/>
              <a:gd name="connsiteX3172" fmla="*/ 13049633 w 16935644"/>
              <a:gd name="connsiteY3172" fmla="*/ 597211 h 5516840"/>
              <a:gd name="connsiteX3173" fmla="*/ 6003725 w 16935644"/>
              <a:gd name="connsiteY3173" fmla="*/ 592867 h 5516840"/>
              <a:gd name="connsiteX3174" fmla="*/ 6023330 w 16935644"/>
              <a:gd name="connsiteY3174" fmla="*/ 619442 h 5516840"/>
              <a:gd name="connsiteX3175" fmla="*/ 5982552 w 16935644"/>
              <a:gd name="connsiteY3175" fmla="*/ 616887 h 5516840"/>
              <a:gd name="connsiteX3176" fmla="*/ 6003725 w 16935644"/>
              <a:gd name="connsiteY3176" fmla="*/ 592867 h 5516840"/>
              <a:gd name="connsiteX3177" fmla="*/ 7769711 w 16935644"/>
              <a:gd name="connsiteY3177" fmla="*/ 584434 h 5516840"/>
              <a:gd name="connsiteX3178" fmla="*/ 7783043 w 16935644"/>
              <a:gd name="connsiteY3178" fmla="*/ 592867 h 5516840"/>
              <a:gd name="connsiteX3179" fmla="*/ 7785395 w 16935644"/>
              <a:gd name="connsiteY3179" fmla="*/ 590311 h 5516840"/>
              <a:gd name="connsiteX3180" fmla="*/ 7769711 w 16935644"/>
              <a:gd name="connsiteY3180" fmla="*/ 584434 h 5516840"/>
              <a:gd name="connsiteX3181" fmla="*/ 5878255 w 16935644"/>
              <a:gd name="connsiteY3181" fmla="*/ 580856 h 5516840"/>
              <a:gd name="connsiteX3182" fmla="*/ 5892371 w 16935644"/>
              <a:gd name="connsiteY3182" fmla="*/ 611776 h 5516840"/>
              <a:gd name="connsiteX3183" fmla="*/ 5859435 w 16935644"/>
              <a:gd name="connsiteY3183" fmla="*/ 597211 h 5516840"/>
              <a:gd name="connsiteX3184" fmla="*/ 5878255 w 16935644"/>
              <a:gd name="connsiteY3184" fmla="*/ 580856 h 5516840"/>
              <a:gd name="connsiteX3185" fmla="*/ 12892013 w 16935644"/>
              <a:gd name="connsiteY3185" fmla="*/ 518249 h 5516840"/>
              <a:gd name="connsiteX3186" fmla="*/ 12868485 w 16935644"/>
              <a:gd name="connsiteY3186" fmla="*/ 520038 h 5516840"/>
              <a:gd name="connsiteX3187" fmla="*/ 12884953 w 16935644"/>
              <a:gd name="connsiteY3187" fmla="*/ 529238 h 5516840"/>
              <a:gd name="connsiteX3188" fmla="*/ 12892013 w 16935644"/>
              <a:gd name="connsiteY3188" fmla="*/ 518249 h 5516840"/>
              <a:gd name="connsiteX3189" fmla="*/ 12998661 w 16935644"/>
              <a:gd name="connsiteY3189" fmla="*/ 507772 h 5516840"/>
              <a:gd name="connsiteX3190" fmla="*/ 12913185 w 16935644"/>
              <a:gd name="connsiteY3190" fmla="*/ 515694 h 5516840"/>
              <a:gd name="connsiteX3191" fmla="*/ 12982193 w 16935644"/>
              <a:gd name="connsiteY3191" fmla="*/ 551980 h 5516840"/>
              <a:gd name="connsiteX3192" fmla="*/ 13002581 w 16935644"/>
              <a:gd name="connsiteY3192" fmla="*/ 507772 h 5516840"/>
              <a:gd name="connsiteX3193" fmla="*/ 12998661 w 16935644"/>
              <a:gd name="connsiteY3193" fmla="*/ 507772 h 5516840"/>
              <a:gd name="connsiteX3194" fmla="*/ 12992387 w 16935644"/>
              <a:gd name="connsiteY3194" fmla="*/ 483240 h 5516840"/>
              <a:gd name="connsiteX3195" fmla="*/ 12964157 w 16935644"/>
              <a:gd name="connsiteY3195" fmla="*/ 494229 h 5516840"/>
              <a:gd name="connsiteX3196" fmla="*/ 13003365 w 16935644"/>
              <a:gd name="connsiteY3196" fmla="*/ 492695 h 5516840"/>
              <a:gd name="connsiteX3197" fmla="*/ 12992387 w 16935644"/>
              <a:gd name="connsiteY3197" fmla="*/ 483240 h 5516840"/>
              <a:gd name="connsiteX3198" fmla="*/ 5025845 w 16935644"/>
              <a:gd name="connsiteY3198" fmla="*/ 482474 h 5516840"/>
              <a:gd name="connsiteX3199" fmla="*/ 5134063 w 16935644"/>
              <a:gd name="connsiteY3199" fmla="*/ 499595 h 5516840"/>
              <a:gd name="connsiteX3200" fmla="*/ 5025845 w 16935644"/>
              <a:gd name="connsiteY3200" fmla="*/ 482474 h 5516840"/>
              <a:gd name="connsiteX3201" fmla="*/ 8321777 w 16935644"/>
              <a:gd name="connsiteY3201" fmla="*/ 480430 h 5516840"/>
              <a:gd name="connsiteX3202" fmla="*/ 8317857 w 16935644"/>
              <a:gd name="connsiteY3202" fmla="*/ 484774 h 5516840"/>
              <a:gd name="connsiteX3203" fmla="*/ 8326483 w 16935644"/>
              <a:gd name="connsiteY3203" fmla="*/ 483240 h 5516840"/>
              <a:gd name="connsiteX3204" fmla="*/ 8321777 w 16935644"/>
              <a:gd name="connsiteY3204" fmla="*/ 480430 h 5516840"/>
              <a:gd name="connsiteX3205" fmla="*/ 8239439 w 16935644"/>
              <a:gd name="connsiteY3205" fmla="*/ 478896 h 5516840"/>
              <a:gd name="connsiteX3206" fmla="*/ 8212777 w 16935644"/>
              <a:gd name="connsiteY3206" fmla="*/ 494229 h 5516840"/>
              <a:gd name="connsiteX3207" fmla="*/ 8267669 w 16935644"/>
              <a:gd name="connsiteY3207" fmla="*/ 489884 h 5516840"/>
              <a:gd name="connsiteX3208" fmla="*/ 8239439 w 16935644"/>
              <a:gd name="connsiteY3208" fmla="*/ 478896 h 5516840"/>
              <a:gd name="connsiteX3209" fmla="*/ 8305309 w 16935644"/>
              <a:gd name="connsiteY3209" fmla="*/ 467653 h 5516840"/>
              <a:gd name="connsiteX3210" fmla="*/ 8306093 w 16935644"/>
              <a:gd name="connsiteY3210" fmla="*/ 481196 h 5516840"/>
              <a:gd name="connsiteX3211" fmla="*/ 8322561 w 16935644"/>
              <a:gd name="connsiteY3211" fmla="*/ 471997 h 5516840"/>
              <a:gd name="connsiteX3212" fmla="*/ 8305309 w 16935644"/>
              <a:gd name="connsiteY3212" fmla="*/ 467653 h 5516840"/>
              <a:gd name="connsiteX3213" fmla="*/ 6103317 w 16935644"/>
              <a:gd name="connsiteY3213" fmla="*/ 437499 h 5516840"/>
              <a:gd name="connsiteX3214" fmla="*/ 6167621 w 16935644"/>
              <a:gd name="connsiteY3214" fmla="*/ 464842 h 5516840"/>
              <a:gd name="connsiteX3215" fmla="*/ 6040582 w 16935644"/>
              <a:gd name="connsiteY3215" fmla="*/ 452320 h 5516840"/>
              <a:gd name="connsiteX3216" fmla="*/ 6103317 w 16935644"/>
              <a:gd name="connsiteY3216" fmla="*/ 437499 h 5516840"/>
              <a:gd name="connsiteX3217" fmla="*/ 12926517 w 16935644"/>
              <a:gd name="connsiteY3217" fmla="*/ 413734 h 5516840"/>
              <a:gd name="connsiteX3218" fmla="*/ 12921027 w 16935644"/>
              <a:gd name="connsiteY3218" fmla="*/ 426511 h 5516840"/>
              <a:gd name="connsiteX3219" fmla="*/ 12931221 w 16935644"/>
              <a:gd name="connsiteY3219" fmla="*/ 413734 h 5516840"/>
              <a:gd name="connsiteX3220" fmla="*/ 12926517 w 16935644"/>
              <a:gd name="connsiteY3220" fmla="*/ 413734 h 5516840"/>
              <a:gd name="connsiteX3221" fmla="*/ 9352981 w 16935644"/>
              <a:gd name="connsiteY3221" fmla="*/ 400702 h 5516840"/>
              <a:gd name="connsiteX3222" fmla="*/ 9345141 w 16935644"/>
              <a:gd name="connsiteY3222" fmla="*/ 404279 h 5516840"/>
              <a:gd name="connsiteX3223" fmla="*/ 9322399 w 16935644"/>
              <a:gd name="connsiteY3223" fmla="*/ 416801 h 5516840"/>
              <a:gd name="connsiteX3224" fmla="*/ 9356119 w 16935644"/>
              <a:gd name="connsiteY3224" fmla="*/ 455898 h 5516840"/>
              <a:gd name="connsiteX3225" fmla="*/ 9362393 w 16935644"/>
              <a:gd name="connsiteY3225" fmla="*/ 422167 h 5516840"/>
              <a:gd name="connsiteX3226" fmla="*/ 9338867 w 16935644"/>
              <a:gd name="connsiteY3226" fmla="*/ 416034 h 5516840"/>
              <a:gd name="connsiteX3227" fmla="*/ 9367881 w 16935644"/>
              <a:gd name="connsiteY3227" fmla="*/ 405812 h 5516840"/>
              <a:gd name="connsiteX3228" fmla="*/ 9352981 w 16935644"/>
              <a:gd name="connsiteY3228" fmla="*/ 400702 h 5516840"/>
              <a:gd name="connsiteX3229" fmla="*/ 7737559 w 16935644"/>
              <a:gd name="connsiteY3229" fmla="*/ 382814 h 5516840"/>
              <a:gd name="connsiteX3230" fmla="*/ 7688941 w 16935644"/>
              <a:gd name="connsiteY3230" fmla="*/ 410157 h 5516840"/>
              <a:gd name="connsiteX3231" fmla="*/ 7737559 w 16935644"/>
              <a:gd name="connsiteY3231" fmla="*/ 382814 h 5516840"/>
              <a:gd name="connsiteX3232" fmla="*/ 9706649 w 16935644"/>
              <a:gd name="connsiteY3232" fmla="*/ 343205 h 5516840"/>
              <a:gd name="connsiteX3233" fmla="*/ 9709785 w 16935644"/>
              <a:gd name="connsiteY3233" fmla="*/ 371570 h 5516840"/>
              <a:gd name="connsiteX3234" fmla="*/ 9688613 w 16935644"/>
              <a:gd name="connsiteY3234" fmla="*/ 380770 h 5516840"/>
              <a:gd name="connsiteX3235" fmla="*/ 9667441 w 16935644"/>
              <a:gd name="connsiteY3235" fmla="*/ 352660 h 5516840"/>
              <a:gd name="connsiteX3236" fmla="*/ 9706649 w 16935644"/>
              <a:gd name="connsiteY3236" fmla="*/ 343205 h 5516840"/>
              <a:gd name="connsiteX3237" fmla="*/ 9973273 w 16935644"/>
              <a:gd name="connsiteY3237" fmla="*/ 337073 h 5516840"/>
              <a:gd name="connsiteX3238" fmla="*/ 9953669 w 16935644"/>
              <a:gd name="connsiteY3238" fmla="*/ 383581 h 5516840"/>
              <a:gd name="connsiteX3239" fmla="*/ 9973273 w 16935644"/>
              <a:gd name="connsiteY3239" fmla="*/ 337073 h 5516840"/>
              <a:gd name="connsiteX3240" fmla="*/ 14012613 w 16935644"/>
              <a:gd name="connsiteY3240" fmla="*/ 327618 h 5516840"/>
              <a:gd name="connsiteX3241" fmla="*/ 14040059 w 16935644"/>
              <a:gd name="connsiteY3241" fmla="*/ 356238 h 5516840"/>
              <a:gd name="connsiteX3242" fmla="*/ 14040059 w 16935644"/>
              <a:gd name="connsiteY3242" fmla="*/ 401468 h 5516840"/>
              <a:gd name="connsiteX3243" fmla="*/ 14015749 w 16935644"/>
              <a:gd name="connsiteY3243" fmla="*/ 404279 h 5516840"/>
              <a:gd name="connsiteX3244" fmla="*/ 13985951 w 16935644"/>
              <a:gd name="connsiteY3244" fmla="*/ 399168 h 5516840"/>
              <a:gd name="connsiteX3245" fmla="*/ 13976541 w 16935644"/>
              <a:gd name="connsiteY3245" fmla="*/ 367993 h 5516840"/>
              <a:gd name="connsiteX3246" fmla="*/ 14012613 w 16935644"/>
              <a:gd name="connsiteY3246" fmla="*/ 327618 h 5516840"/>
              <a:gd name="connsiteX3247" fmla="*/ 13118641 w 16935644"/>
              <a:gd name="connsiteY3247" fmla="*/ 327618 h 5516840"/>
              <a:gd name="connsiteX3248" fmla="*/ 13135109 w 16935644"/>
              <a:gd name="connsiteY3248" fmla="*/ 369015 h 5516840"/>
              <a:gd name="connsiteX3249" fmla="*/ 13108447 w 16935644"/>
              <a:gd name="connsiteY3249" fmla="*/ 357771 h 5516840"/>
              <a:gd name="connsiteX3250" fmla="*/ 13118641 w 16935644"/>
              <a:gd name="connsiteY3250" fmla="*/ 327618 h 5516840"/>
              <a:gd name="connsiteX3251" fmla="*/ 13092763 w 16935644"/>
              <a:gd name="connsiteY3251" fmla="*/ 316629 h 5516840"/>
              <a:gd name="connsiteX3252" fmla="*/ 13116289 w 16935644"/>
              <a:gd name="connsiteY3252" fmla="*/ 321740 h 5516840"/>
              <a:gd name="connsiteX3253" fmla="*/ 13080217 w 16935644"/>
              <a:gd name="connsiteY3253" fmla="*/ 335539 h 5516840"/>
              <a:gd name="connsiteX3254" fmla="*/ 13092763 w 16935644"/>
              <a:gd name="connsiteY3254" fmla="*/ 316629 h 5516840"/>
              <a:gd name="connsiteX3255" fmla="*/ 9760759 w 16935644"/>
              <a:gd name="connsiteY3255" fmla="*/ 304619 h 5516840"/>
              <a:gd name="connsiteX3256" fmla="*/ 9774873 w 16935644"/>
              <a:gd name="connsiteY3256" fmla="*/ 365693 h 5516840"/>
              <a:gd name="connsiteX3257" fmla="*/ 9760759 w 16935644"/>
              <a:gd name="connsiteY3257" fmla="*/ 304619 h 5516840"/>
              <a:gd name="connsiteX3258" fmla="*/ 12899853 w 16935644"/>
              <a:gd name="connsiteY3258" fmla="*/ 255045 h 5516840"/>
              <a:gd name="connsiteX3259" fmla="*/ 12902989 w 16935644"/>
              <a:gd name="connsiteY3259" fmla="*/ 260922 h 5516840"/>
              <a:gd name="connsiteX3260" fmla="*/ 12896717 w 16935644"/>
              <a:gd name="connsiteY3260" fmla="*/ 276510 h 5516840"/>
              <a:gd name="connsiteX3261" fmla="*/ 12843393 w 16935644"/>
              <a:gd name="connsiteY3261" fmla="*/ 288265 h 5516840"/>
              <a:gd name="connsiteX3262" fmla="*/ 12872407 w 16935644"/>
              <a:gd name="connsiteY3262" fmla="*/ 326851 h 5516840"/>
              <a:gd name="connsiteX3263" fmla="*/ 12883385 w 16935644"/>
              <a:gd name="connsiteY3263" fmla="*/ 328895 h 5516840"/>
              <a:gd name="connsiteX3264" fmla="*/ 12888091 w 16935644"/>
              <a:gd name="connsiteY3264" fmla="*/ 344994 h 5516840"/>
              <a:gd name="connsiteX3265" fmla="*/ 12893581 w 16935644"/>
              <a:gd name="connsiteY3265" fmla="*/ 353427 h 5516840"/>
              <a:gd name="connsiteX3266" fmla="*/ 12906127 w 16935644"/>
              <a:gd name="connsiteY3266" fmla="*/ 349338 h 5516840"/>
              <a:gd name="connsiteX3267" fmla="*/ 12926517 w 16935644"/>
              <a:gd name="connsiteY3267" fmla="*/ 266033 h 5516840"/>
              <a:gd name="connsiteX3268" fmla="*/ 12899853 w 16935644"/>
              <a:gd name="connsiteY3268" fmla="*/ 255045 h 5516840"/>
              <a:gd name="connsiteX3269" fmla="*/ 10064237 w 16935644"/>
              <a:gd name="connsiteY3269" fmla="*/ 250700 h 5516840"/>
              <a:gd name="connsiteX3270" fmla="*/ 10050907 w 16935644"/>
              <a:gd name="connsiteY3270" fmla="*/ 252234 h 5516840"/>
              <a:gd name="connsiteX3271" fmla="*/ 10057965 w 16935644"/>
              <a:gd name="connsiteY3271" fmla="*/ 263222 h 5516840"/>
              <a:gd name="connsiteX3272" fmla="*/ 10064237 w 16935644"/>
              <a:gd name="connsiteY3272" fmla="*/ 250700 h 5516840"/>
              <a:gd name="connsiteX3273" fmla="*/ 8356281 w 16935644"/>
              <a:gd name="connsiteY3273" fmla="*/ 249167 h 5516840"/>
              <a:gd name="connsiteX3274" fmla="*/ 8391569 w 16935644"/>
              <a:gd name="connsiteY3274" fmla="*/ 262455 h 5516840"/>
              <a:gd name="connsiteX3275" fmla="*/ 8425289 w 16935644"/>
              <a:gd name="connsiteY3275" fmla="*/ 260922 h 5516840"/>
              <a:gd name="connsiteX3276" fmla="*/ 8379023 w 16935644"/>
              <a:gd name="connsiteY3276" fmla="*/ 277276 h 5516840"/>
              <a:gd name="connsiteX3277" fmla="*/ 8364909 w 16935644"/>
              <a:gd name="connsiteY3277" fmla="*/ 258111 h 5516840"/>
              <a:gd name="connsiteX3278" fmla="*/ 8323347 w 16935644"/>
              <a:gd name="connsiteY3278" fmla="*/ 260922 h 5516840"/>
              <a:gd name="connsiteX3279" fmla="*/ 8356281 w 16935644"/>
              <a:gd name="connsiteY3279" fmla="*/ 249167 h 5516840"/>
              <a:gd name="connsiteX3280" fmla="*/ 9285541 w 16935644"/>
              <a:gd name="connsiteY3280" fmla="*/ 245590 h 5516840"/>
              <a:gd name="connsiteX3281" fmla="*/ 9292601 w 16935644"/>
              <a:gd name="connsiteY3281" fmla="*/ 250700 h 5516840"/>
              <a:gd name="connsiteX3282" fmla="*/ 9256527 w 16935644"/>
              <a:gd name="connsiteY3282" fmla="*/ 264244 h 5516840"/>
              <a:gd name="connsiteX3283" fmla="*/ 9275349 w 16935644"/>
              <a:gd name="connsiteY3283" fmla="*/ 247889 h 5516840"/>
              <a:gd name="connsiteX3284" fmla="*/ 9285541 w 16935644"/>
              <a:gd name="connsiteY3284" fmla="*/ 245590 h 5516840"/>
              <a:gd name="connsiteX3285" fmla="*/ 12244273 w 16935644"/>
              <a:gd name="connsiteY3285" fmla="*/ 240990 h 5516840"/>
              <a:gd name="connsiteX3286" fmla="*/ 12133705 w 16935644"/>
              <a:gd name="connsiteY3286" fmla="*/ 273699 h 5516840"/>
              <a:gd name="connsiteX3287" fmla="*/ 12244273 w 16935644"/>
              <a:gd name="connsiteY3287" fmla="*/ 240990 h 5516840"/>
              <a:gd name="connsiteX3288" fmla="*/ 12823789 w 16935644"/>
              <a:gd name="connsiteY3288" fmla="*/ 239457 h 5516840"/>
              <a:gd name="connsiteX3289" fmla="*/ 12797909 w 16935644"/>
              <a:gd name="connsiteY3289" fmla="*/ 300275 h 5516840"/>
              <a:gd name="connsiteX3290" fmla="*/ 12823789 w 16935644"/>
              <a:gd name="connsiteY3290" fmla="*/ 239457 h 5516840"/>
              <a:gd name="connsiteX3291" fmla="*/ 8323347 w 16935644"/>
              <a:gd name="connsiteY3291" fmla="*/ 239457 h 5516840"/>
              <a:gd name="connsiteX3292" fmla="*/ 8269237 w 16935644"/>
              <a:gd name="connsiteY3292" fmla="*/ 255045 h 5516840"/>
              <a:gd name="connsiteX3293" fmla="*/ 8323347 w 16935644"/>
              <a:gd name="connsiteY3293" fmla="*/ 239457 h 5516840"/>
              <a:gd name="connsiteX3294" fmla="*/ 9241629 w 16935644"/>
              <a:gd name="connsiteY3294" fmla="*/ 236646 h 5516840"/>
              <a:gd name="connsiteX3295" fmla="*/ 9127137 w 16935644"/>
              <a:gd name="connsiteY3295" fmla="*/ 278043 h 5516840"/>
              <a:gd name="connsiteX3296" fmla="*/ 9112237 w 16935644"/>
              <a:gd name="connsiteY3296" fmla="*/ 260155 h 5516840"/>
              <a:gd name="connsiteX3297" fmla="*/ 9241629 w 16935644"/>
              <a:gd name="connsiteY3297" fmla="*/ 236646 h 5516840"/>
              <a:gd name="connsiteX3298" fmla="*/ 12762621 w 16935644"/>
              <a:gd name="connsiteY3298" fmla="*/ 236390 h 5516840"/>
              <a:gd name="connsiteX3299" fmla="*/ 12753995 w 16935644"/>
              <a:gd name="connsiteY3299" fmla="*/ 236646 h 5516840"/>
              <a:gd name="connsiteX3300" fmla="*/ 12594805 w 16935644"/>
              <a:gd name="connsiteY3300" fmla="*/ 308197 h 5516840"/>
              <a:gd name="connsiteX3301" fmla="*/ 12654403 w 16935644"/>
              <a:gd name="connsiteY3301" fmla="*/ 326851 h 5516840"/>
              <a:gd name="connsiteX3302" fmla="*/ 12659893 w 16935644"/>
              <a:gd name="connsiteY3302" fmla="*/ 296953 h 5516840"/>
              <a:gd name="connsiteX3303" fmla="*/ 12674009 w 16935644"/>
              <a:gd name="connsiteY3303" fmla="*/ 306152 h 5516840"/>
              <a:gd name="connsiteX3304" fmla="*/ 12716353 w 16935644"/>
              <a:gd name="connsiteY3304" fmla="*/ 306152 h 5516840"/>
              <a:gd name="connsiteX3305" fmla="*/ 12706945 w 16935644"/>
              <a:gd name="connsiteY3305" fmla="*/ 317652 h 5516840"/>
              <a:gd name="connsiteX3306" fmla="*/ 12755563 w 16935644"/>
              <a:gd name="connsiteY3306" fmla="*/ 322507 h 5516840"/>
              <a:gd name="connsiteX3307" fmla="*/ 12776737 w 16935644"/>
              <a:gd name="connsiteY3307" fmla="*/ 249167 h 5516840"/>
              <a:gd name="connsiteX3308" fmla="*/ 12762621 w 16935644"/>
              <a:gd name="connsiteY3308" fmla="*/ 236390 h 5516840"/>
              <a:gd name="connsiteX3309" fmla="*/ 8221401 w 16935644"/>
              <a:gd name="connsiteY3309" fmla="*/ 235879 h 5516840"/>
              <a:gd name="connsiteX3310" fmla="*/ 8251201 w 16935644"/>
              <a:gd name="connsiteY3310" fmla="*/ 244567 h 5516840"/>
              <a:gd name="connsiteX3311" fmla="*/ 8214345 w 16935644"/>
              <a:gd name="connsiteY3311" fmla="*/ 247889 h 5516840"/>
              <a:gd name="connsiteX3312" fmla="*/ 8221401 w 16935644"/>
              <a:gd name="connsiteY3312" fmla="*/ 235879 h 5516840"/>
              <a:gd name="connsiteX3313" fmla="*/ 9407875 w 16935644"/>
              <a:gd name="connsiteY3313" fmla="*/ 233579 h 5516840"/>
              <a:gd name="connsiteX3314" fmla="*/ 9369449 w 16935644"/>
              <a:gd name="connsiteY3314" fmla="*/ 239457 h 5516840"/>
              <a:gd name="connsiteX3315" fmla="*/ 9449437 w 16935644"/>
              <a:gd name="connsiteY3315" fmla="*/ 239457 h 5516840"/>
              <a:gd name="connsiteX3316" fmla="*/ 9407875 w 16935644"/>
              <a:gd name="connsiteY3316" fmla="*/ 233579 h 5516840"/>
              <a:gd name="connsiteX3317" fmla="*/ 7567391 w 16935644"/>
              <a:gd name="connsiteY3317" fmla="*/ 229235 h 5516840"/>
              <a:gd name="connsiteX3318" fmla="*/ 7672473 w 16935644"/>
              <a:gd name="connsiteY3318" fmla="*/ 234346 h 5516840"/>
              <a:gd name="connsiteX3319" fmla="*/ 7652083 w 16935644"/>
              <a:gd name="connsiteY3319" fmla="*/ 264244 h 5516840"/>
              <a:gd name="connsiteX3320" fmla="*/ 7561901 w 16935644"/>
              <a:gd name="connsiteY3320" fmla="*/ 266799 h 5516840"/>
              <a:gd name="connsiteX3321" fmla="*/ 7567391 w 16935644"/>
              <a:gd name="connsiteY3321" fmla="*/ 229235 h 5516840"/>
              <a:gd name="connsiteX3322" fmla="*/ 9754485 w 16935644"/>
              <a:gd name="connsiteY3322" fmla="*/ 228468 h 5516840"/>
              <a:gd name="connsiteX3323" fmla="*/ 9760759 w 16935644"/>
              <a:gd name="connsiteY3323" fmla="*/ 235112 h 5516840"/>
              <a:gd name="connsiteX3324" fmla="*/ 9854861 w 16935644"/>
              <a:gd name="connsiteY3324" fmla="*/ 249167 h 5516840"/>
              <a:gd name="connsiteX3325" fmla="*/ 9799969 w 16935644"/>
              <a:gd name="connsiteY3325" fmla="*/ 273699 h 5516840"/>
              <a:gd name="connsiteX3326" fmla="*/ 9754485 w 16935644"/>
              <a:gd name="connsiteY3326" fmla="*/ 262455 h 5516840"/>
              <a:gd name="connsiteX3327" fmla="*/ 9754485 w 16935644"/>
              <a:gd name="connsiteY3327" fmla="*/ 228468 h 5516840"/>
              <a:gd name="connsiteX3328" fmla="*/ 7774417 w 16935644"/>
              <a:gd name="connsiteY3328" fmla="*/ 224124 h 5516840"/>
              <a:gd name="connsiteX3329" fmla="*/ 7791669 w 16935644"/>
              <a:gd name="connsiteY3329" fmla="*/ 251467 h 5516840"/>
              <a:gd name="connsiteX3330" fmla="*/ 7752459 w 16935644"/>
              <a:gd name="connsiteY3330" fmla="*/ 246356 h 5516840"/>
              <a:gd name="connsiteX3331" fmla="*/ 7774417 w 16935644"/>
              <a:gd name="connsiteY3331" fmla="*/ 224124 h 5516840"/>
              <a:gd name="connsiteX3332" fmla="*/ 8105343 w 16935644"/>
              <a:gd name="connsiteY3332" fmla="*/ 221313 h 5516840"/>
              <a:gd name="connsiteX3333" fmla="*/ 8205719 w 16935644"/>
              <a:gd name="connsiteY3333" fmla="*/ 240223 h 5516840"/>
              <a:gd name="connsiteX3334" fmla="*/ 8142199 w 16935644"/>
              <a:gd name="connsiteY3334" fmla="*/ 260155 h 5516840"/>
              <a:gd name="connsiteX3335" fmla="*/ 8096717 w 16935644"/>
              <a:gd name="connsiteY3335" fmla="*/ 235879 h 5516840"/>
              <a:gd name="connsiteX3336" fmla="*/ 8105343 w 16935644"/>
              <a:gd name="connsiteY3336" fmla="*/ 221313 h 5516840"/>
              <a:gd name="connsiteX3337" fmla="*/ 9979545 w 16935644"/>
              <a:gd name="connsiteY3337" fmla="*/ 213647 h 5516840"/>
              <a:gd name="connsiteX3338" fmla="*/ 9984251 w 16935644"/>
              <a:gd name="connsiteY3338" fmla="*/ 262455 h 5516840"/>
              <a:gd name="connsiteX3339" fmla="*/ 9945041 w 16935644"/>
              <a:gd name="connsiteY3339" fmla="*/ 253000 h 5516840"/>
              <a:gd name="connsiteX3340" fmla="*/ 9979545 w 16935644"/>
              <a:gd name="connsiteY3340" fmla="*/ 234346 h 5516840"/>
              <a:gd name="connsiteX3341" fmla="*/ 7967325 w 16935644"/>
              <a:gd name="connsiteY3341" fmla="*/ 213647 h 5516840"/>
              <a:gd name="connsiteX3342" fmla="*/ 7985361 w 16935644"/>
              <a:gd name="connsiteY3342" fmla="*/ 249167 h 5516840"/>
              <a:gd name="connsiteX3343" fmla="*/ 8027709 w 16935644"/>
              <a:gd name="connsiteY3343" fmla="*/ 216203 h 5516840"/>
              <a:gd name="connsiteX3344" fmla="*/ 8044961 w 16935644"/>
              <a:gd name="connsiteY3344" fmla="*/ 216203 h 5516840"/>
              <a:gd name="connsiteX3345" fmla="*/ 8096717 w 16935644"/>
              <a:gd name="connsiteY3345" fmla="*/ 260922 h 5516840"/>
              <a:gd name="connsiteX3346" fmla="*/ 7910081 w 16935644"/>
              <a:gd name="connsiteY3346" fmla="*/ 282387 h 5516840"/>
              <a:gd name="connsiteX3347" fmla="*/ 7906159 w 16935644"/>
              <a:gd name="connsiteY3347" fmla="*/ 239457 h 5516840"/>
              <a:gd name="connsiteX3348" fmla="*/ 7967325 w 16935644"/>
              <a:gd name="connsiteY3348" fmla="*/ 213647 h 5516840"/>
              <a:gd name="connsiteX3349" fmla="*/ 9410229 w 16935644"/>
              <a:gd name="connsiteY3349" fmla="*/ 212881 h 5516840"/>
              <a:gd name="connsiteX3350" fmla="*/ 9453357 w 16935644"/>
              <a:gd name="connsiteY3350" fmla="*/ 236646 h 5516840"/>
              <a:gd name="connsiteX3351" fmla="*/ 9468257 w 16935644"/>
              <a:gd name="connsiteY3351" fmla="*/ 226424 h 5516840"/>
              <a:gd name="connsiteX3352" fmla="*/ 9660383 w 16935644"/>
              <a:gd name="connsiteY3352" fmla="*/ 231535 h 5516840"/>
              <a:gd name="connsiteX3353" fmla="*/ 9745859 w 16935644"/>
              <a:gd name="connsiteY3353" fmla="*/ 254278 h 5516840"/>
              <a:gd name="connsiteX3354" fmla="*/ 9615685 w 16935644"/>
              <a:gd name="connsiteY3354" fmla="*/ 259389 h 5516840"/>
              <a:gd name="connsiteX3355" fmla="*/ 9621957 w 16935644"/>
              <a:gd name="connsiteY3355" fmla="*/ 274466 h 5516840"/>
              <a:gd name="connsiteX3356" fmla="*/ 9494921 w 16935644"/>
              <a:gd name="connsiteY3356" fmla="*/ 284687 h 5516840"/>
              <a:gd name="connsiteX3357" fmla="*/ 9509035 w 16935644"/>
              <a:gd name="connsiteY3357" fmla="*/ 289798 h 5516840"/>
              <a:gd name="connsiteX3358" fmla="*/ 9346709 w 16935644"/>
              <a:gd name="connsiteY3358" fmla="*/ 327618 h 5516840"/>
              <a:gd name="connsiteX3359" fmla="*/ 9338081 w 16935644"/>
              <a:gd name="connsiteY3359" fmla="*/ 229235 h 5516840"/>
              <a:gd name="connsiteX3360" fmla="*/ 9367097 w 16935644"/>
              <a:gd name="connsiteY3360" fmla="*/ 238690 h 5516840"/>
              <a:gd name="connsiteX3361" fmla="*/ 9410229 w 16935644"/>
              <a:gd name="connsiteY3361" fmla="*/ 212881 h 5516840"/>
              <a:gd name="connsiteX3362" fmla="*/ 10902827 w 16935644"/>
              <a:gd name="connsiteY3362" fmla="*/ 196750 h 5516840"/>
              <a:gd name="connsiteX3363" fmla="*/ 10917433 w 16935644"/>
              <a:gd name="connsiteY3363" fmla="*/ 196782 h 5516840"/>
              <a:gd name="connsiteX3364" fmla="*/ 10923705 w 16935644"/>
              <a:gd name="connsiteY3364" fmla="*/ 209303 h 5516840"/>
              <a:gd name="connsiteX3365" fmla="*/ 10894691 w 16935644"/>
              <a:gd name="connsiteY3365" fmla="*/ 204192 h 5516840"/>
              <a:gd name="connsiteX3366" fmla="*/ 10902827 w 16935644"/>
              <a:gd name="connsiteY3366" fmla="*/ 196750 h 5516840"/>
              <a:gd name="connsiteX3367" fmla="*/ 12906127 w 16935644"/>
              <a:gd name="connsiteY3367" fmla="*/ 181961 h 5516840"/>
              <a:gd name="connsiteX3368" fmla="*/ 12888875 w 16935644"/>
              <a:gd name="connsiteY3368" fmla="*/ 182727 h 5516840"/>
              <a:gd name="connsiteX3369" fmla="*/ 12882601 w 16935644"/>
              <a:gd name="connsiteY3369" fmla="*/ 234346 h 5516840"/>
              <a:gd name="connsiteX3370" fmla="*/ 12922595 w 16935644"/>
              <a:gd name="connsiteY3370" fmla="*/ 187071 h 5516840"/>
              <a:gd name="connsiteX3371" fmla="*/ 12906127 w 16935644"/>
              <a:gd name="connsiteY3371" fmla="*/ 181961 h 5516840"/>
              <a:gd name="connsiteX3372" fmla="*/ 10742559 w 16935644"/>
              <a:gd name="connsiteY3372" fmla="*/ 179661 h 5516840"/>
              <a:gd name="connsiteX3373" fmla="*/ 10752753 w 16935644"/>
              <a:gd name="connsiteY3373" fmla="*/ 181961 h 5516840"/>
              <a:gd name="connsiteX3374" fmla="*/ 10766869 w 16935644"/>
              <a:gd name="connsiteY3374" fmla="*/ 203426 h 5516840"/>
              <a:gd name="connsiteX3375" fmla="*/ 10719817 w 16935644"/>
              <a:gd name="connsiteY3375" fmla="*/ 226424 h 5516840"/>
              <a:gd name="connsiteX3376" fmla="*/ 10690017 w 16935644"/>
              <a:gd name="connsiteY3376" fmla="*/ 207770 h 5516840"/>
              <a:gd name="connsiteX3377" fmla="*/ 10737853 w 16935644"/>
              <a:gd name="connsiteY3377" fmla="*/ 212881 h 5516840"/>
              <a:gd name="connsiteX3378" fmla="*/ 10737853 w 16935644"/>
              <a:gd name="connsiteY3378" fmla="*/ 184260 h 5516840"/>
              <a:gd name="connsiteX3379" fmla="*/ 10742559 w 16935644"/>
              <a:gd name="connsiteY3379" fmla="*/ 179661 h 5516840"/>
              <a:gd name="connsiteX3380" fmla="*/ 12664597 w 16935644"/>
              <a:gd name="connsiteY3380" fmla="*/ 175317 h 5516840"/>
              <a:gd name="connsiteX3381" fmla="*/ 12650483 w 16935644"/>
              <a:gd name="connsiteY3381" fmla="*/ 194737 h 5516840"/>
              <a:gd name="connsiteX3382" fmla="*/ 12686555 w 16935644"/>
              <a:gd name="connsiteY3382" fmla="*/ 175317 h 5516840"/>
              <a:gd name="connsiteX3383" fmla="*/ 12664597 w 16935644"/>
              <a:gd name="connsiteY3383" fmla="*/ 175317 h 5516840"/>
              <a:gd name="connsiteX3384" fmla="*/ 12762621 w 16935644"/>
              <a:gd name="connsiteY3384" fmla="*/ 169950 h 5516840"/>
              <a:gd name="connsiteX3385" fmla="*/ 12721059 w 16935644"/>
              <a:gd name="connsiteY3385" fmla="*/ 202659 h 5516840"/>
              <a:gd name="connsiteX3386" fmla="*/ 12762621 w 16935644"/>
              <a:gd name="connsiteY3386" fmla="*/ 169950 h 5516840"/>
              <a:gd name="connsiteX3387" fmla="*/ 12357981 w 16935644"/>
              <a:gd name="connsiteY3387" fmla="*/ 165606 h 5516840"/>
              <a:gd name="connsiteX3388" fmla="*/ 12335241 w 16935644"/>
              <a:gd name="connsiteY3388" fmla="*/ 167395 h 5516840"/>
              <a:gd name="connsiteX3389" fmla="*/ 12357981 w 16935644"/>
              <a:gd name="connsiteY3389" fmla="*/ 165606 h 5516840"/>
              <a:gd name="connsiteX3390" fmla="*/ 13629929 w 16935644"/>
              <a:gd name="connsiteY3390" fmla="*/ 159473 h 5516840"/>
              <a:gd name="connsiteX3391" fmla="*/ 13640909 w 16935644"/>
              <a:gd name="connsiteY3391" fmla="*/ 165606 h 5516840"/>
              <a:gd name="connsiteX3392" fmla="*/ 13596209 w 16935644"/>
              <a:gd name="connsiteY3392" fmla="*/ 186305 h 5516840"/>
              <a:gd name="connsiteX3393" fmla="*/ 13615815 w 16935644"/>
              <a:gd name="connsiteY3393" fmla="*/ 164073 h 5516840"/>
              <a:gd name="connsiteX3394" fmla="*/ 13629929 w 16935644"/>
              <a:gd name="connsiteY3394" fmla="*/ 159473 h 5516840"/>
              <a:gd name="connsiteX3395" fmla="*/ 7299985 w 16935644"/>
              <a:gd name="connsiteY3395" fmla="*/ 157684 h 5516840"/>
              <a:gd name="connsiteX3396" fmla="*/ 7319589 w 16935644"/>
              <a:gd name="connsiteY3396" fmla="*/ 162029 h 5516840"/>
              <a:gd name="connsiteX3397" fmla="*/ 7311747 w 16935644"/>
              <a:gd name="connsiteY3397" fmla="*/ 190649 h 5516840"/>
              <a:gd name="connsiteX3398" fmla="*/ 7299985 w 16935644"/>
              <a:gd name="connsiteY3398" fmla="*/ 157684 h 5516840"/>
              <a:gd name="connsiteX3399" fmla="*/ 12296031 w 16935644"/>
              <a:gd name="connsiteY3399" fmla="*/ 151807 h 5516840"/>
              <a:gd name="connsiteX3400" fmla="*/ 12282699 w 16935644"/>
              <a:gd name="connsiteY3400" fmla="*/ 172506 h 5516840"/>
              <a:gd name="connsiteX3401" fmla="*/ 12322693 w 16935644"/>
              <a:gd name="connsiteY3401" fmla="*/ 160495 h 5516840"/>
              <a:gd name="connsiteX3402" fmla="*/ 12296031 w 16935644"/>
              <a:gd name="connsiteY3402" fmla="*/ 151807 h 5516840"/>
              <a:gd name="connsiteX3403" fmla="*/ 11113479 w 16935644"/>
              <a:gd name="connsiteY3403" fmla="*/ 137497 h 5516840"/>
              <a:gd name="connsiteX3404" fmla="*/ 11086033 w 16935644"/>
              <a:gd name="connsiteY3404" fmla="*/ 168161 h 5516840"/>
              <a:gd name="connsiteX3405" fmla="*/ 11086033 w 16935644"/>
              <a:gd name="connsiteY3405" fmla="*/ 139797 h 5516840"/>
              <a:gd name="connsiteX3406" fmla="*/ 10903317 w 16935644"/>
              <a:gd name="connsiteY3406" fmla="*/ 137497 h 5516840"/>
              <a:gd name="connsiteX3407" fmla="*/ 10917433 w 16935644"/>
              <a:gd name="connsiteY3407" fmla="*/ 196782 h 5516840"/>
              <a:gd name="connsiteX3408" fmla="*/ 10890769 w 16935644"/>
              <a:gd name="connsiteY3408" fmla="*/ 174039 h 5516840"/>
              <a:gd name="connsiteX3409" fmla="*/ 10778631 w 16935644"/>
              <a:gd name="connsiteY3409" fmla="*/ 243801 h 5516840"/>
              <a:gd name="connsiteX3410" fmla="*/ 10780985 w 16935644"/>
              <a:gd name="connsiteY3410" fmla="*/ 184260 h 5516840"/>
              <a:gd name="connsiteX3411" fmla="*/ 10903317 w 16935644"/>
              <a:gd name="connsiteY3411" fmla="*/ 137497 h 5516840"/>
              <a:gd name="connsiteX3412" fmla="*/ 12937493 w 16935644"/>
              <a:gd name="connsiteY3412" fmla="*/ 133153 h 5516840"/>
              <a:gd name="connsiteX3413" fmla="*/ 12920241 w 16935644"/>
              <a:gd name="connsiteY3413" fmla="*/ 135453 h 5516840"/>
              <a:gd name="connsiteX3414" fmla="*/ 12922595 w 16935644"/>
              <a:gd name="connsiteY3414" fmla="*/ 172506 h 5516840"/>
              <a:gd name="connsiteX3415" fmla="*/ 12946905 w 16935644"/>
              <a:gd name="connsiteY3415" fmla="*/ 162795 h 5516840"/>
              <a:gd name="connsiteX3416" fmla="*/ 12937493 w 16935644"/>
              <a:gd name="connsiteY3416" fmla="*/ 133153 h 5516840"/>
              <a:gd name="connsiteX3417" fmla="*/ 11162097 w 16935644"/>
              <a:gd name="connsiteY3417" fmla="*/ 129575 h 5516840"/>
              <a:gd name="connsiteX3418" fmla="*/ 11204445 w 16935644"/>
              <a:gd name="connsiteY3418" fmla="*/ 165606 h 5516840"/>
              <a:gd name="connsiteX3419" fmla="*/ 11162097 w 16935644"/>
              <a:gd name="connsiteY3419" fmla="*/ 129575 h 5516840"/>
              <a:gd name="connsiteX3420" fmla="*/ 11535371 w 16935644"/>
              <a:gd name="connsiteY3420" fmla="*/ 128042 h 5516840"/>
              <a:gd name="connsiteX3421" fmla="*/ 11509493 w 16935644"/>
              <a:gd name="connsiteY3421" fmla="*/ 177616 h 5516840"/>
              <a:gd name="connsiteX3422" fmla="*/ 11568305 w 16935644"/>
              <a:gd name="connsiteY3422" fmla="*/ 165606 h 5516840"/>
              <a:gd name="connsiteX3423" fmla="*/ 11562817 w 16935644"/>
              <a:gd name="connsiteY3423" fmla="*/ 135453 h 5516840"/>
              <a:gd name="connsiteX3424" fmla="*/ 11557329 w 16935644"/>
              <a:gd name="connsiteY3424" fmla="*/ 128809 h 5516840"/>
              <a:gd name="connsiteX3425" fmla="*/ 11535371 w 16935644"/>
              <a:gd name="connsiteY3425" fmla="*/ 128042 h 5516840"/>
              <a:gd name="connsiteX3426" fmla="*/ 11719653 w 16935644"/>
              <a:gd name="connsiteY3426" fmla="*/ 126509 h 5516840"/>
              <a:gd name="connsiteX3427" fmla="*/ 11632609 w 16935644"/>
              <a:gd name="connsiteY3427" fmla="*/ 150274 h 5516840"/>
              <a:gd name="connsiteX3428" fmla="*/ 11743965 w 16935644"/>
              <a:gd name="connsiteY3428" fmla="*/ 128809 h 5516840"/>
              <a:gd name="connsiteX3429" fmla="*/ 11719653 w 16935644"/>
              <a:gd name="connsiteY3429" fmla="*/ 126509 h 5516840"/>
              <a:gd name="connsiteX3430" fmla="*/ 9954453 w 16935644"/>
              <a:gd name="connsiteY3430" fmla="*/ 113987 h 5516840"/>
              <a:gd name="connsiteX3431" fmla="*/ 9990525 w 16935644"/>
              <a:gd name="connsiteY3431" fmla="*/ 120120 h 5516840"/>
              <a:gd name="connsiteX3432" fmla="*/ 9984251 w 16935644"/>
              <a:gd name="connsiteY3432" fmla="*/ 145163 h 5516840"/>
              <a:gd name="connsiteX3433" fmla="*/ 9954453 w 16935644"/>
              <a:gd name="connsiteY3433" fmla="*/ 113987 h 5516840"/>
              <a:gd name="connsiteX3434" fmla="*/ 9940337 w 16935644"/>
              <a:gd name="connsiteY3434" fmla="*/ 113987 h 5516840"/>
              <a:gd name="connsiteX3435" fmla="*/ 9944257 w 16935644"/>
              <a:gd name="connsiteY3435" fmla="*/ 146696 h 5516840"/>
              <a:gd name="connsiteX3436" fmla="*/ 9922301 w 16935644"/>
              <a:gd name="connsiteY3436" fmla="*/ 149507 h 5516840"/>
              <a:gd name="connsiteX3437" fmla="*/ 9940337 w 16935644"/>
              <a:gd name="connsiteY3437" fmla="*/ 113987 h 5516840"/>
              <a:gd name="connsiteX3438" fmla="*/ 7309393 w 16935644"/>
              <a:gd name="connsiteY3438" fmla="*/ 113987 h 5516840"/>
              <a:gd name="connsiteX3439" fmla="*/ 7313315 w 16935644"/>
              <a:gd name="connsiteY3439" fmla="*/ 152574 h 5516840"/>
              <a:gd name="connsiteX3440" fmla="*/ 7285869 w 16935644"/>
              <a:gd name="connsiteY3440" fmla="*/ 147463 h 5516840"/>
              <a:gd name="connsiteX3441" fmla="*/ 7309393 w 16935644"/>
              <a:gd name="connsiteY3441" fmla="*/ 113987 h 5516840"/>
              <a:gd name="connsiteX3442" fmla="*/ 12562653 w 16935644"/>
              <a:gd name="connsiteY3442" fmla="*/ 112454 h 5516840"/>
              <a:gd name="connsiteX3443" fmla="*/ 12546185 w 16935644"/>
              <a:gd name="connsiteY3443" fmla="*/ 128809 h 5516840"/>
              <a:gd name="connsiteX3444" fmla="*/ 12575201 w 16935644"/>
              <a:gd name="connsiteY3444" fmla="*/ 133153 h 5516840"/>
              <a:gd name="connsiteX3445" fmla="*/ 12562653 w 16935644"/>
              <a:gd name="connsiteY3445" fmla="*/ 112454 h 5516840"/>
              <a:gd name="connsiteX3446" fmla="*/ 12639505 w 16935644"/>
              <a:gd name="connsiteY3446" fmla="*/ 106577 h 5516840"/>
              <a:gd name="connsiteX3447" fmla="*/ 12654403 w 16935644"/>
              <a:gd name="connsiteY3447" fmla="*/ 133153 h 5516840"/>
              <a:gd name="connsiteX3448" fmla="*/ 12641857 w 16935644"/>
              <a:gd name="connsiteY3448" fmla="*/ 135453 h 5516840"/>
              <a:gd name="connsiteX3449" fmla="*/ 12639505 w 16935644"/>
              <a:gd name="connsiteY3449" fmla="*/ 106577 h 5516840"/>
              <a:gd name="connsiteX3450" fmla="*/ 12864565 w 16935644"/>
              <a:gd name="connsiteY3450" fmla="*/ 94311 h 5516840"/>
              <a:gd name="connsiteX3451" fmla="*/ 12855939 w 16935644"/>
              <a:gd name="connsiteY3451" fmla="*/ 133153 h 5516840"/>
              <a:gd name="connsiteX3452" fmla="*/ 12888875 w 16935644"/>
              <a:gd name="connsiteY3452" fmla="*/ 108876 h 5516840"/>
              <a:gd name="connsiteX3453" fmla="*/ 12864565 w 16935644"/>
              <a:gd name="connsiteY3453" fmla="*/ 94311 h 5516840"/>
              <a:gd name="connsiteX3454" fmla="*/ 11809051 w 16935644"/>
              <a:gd name="connsiteY3454" fmla="*/ 92777 h 5516840"/>
              <a:gd name="connsiteX3455" fmla="*/ 11796505 w 16935644"/>
              <a:gd name="connsiteY3455" fmla="*/ 108876 h 5516840"/>
              <a:gd name="connsiteX3456" fmla="*/ 11826303 w 16935644"/>
              <a:gd name="connsiteY3456" fmla="*/ 98655 h 5516840"/>
              <a:gd name="connsiteX3457" fmla="*/ 11809051 w 16935644"/>
              <a:gd name="connsiteY3457" fmla="*/ 92777 h 5516840"/>
              <a:gd name="connsiteX3458" fmla="*/ 12859077 w 16935644"/>
              <a:gd name="connsiteY3458" fmla="*/ 65179 h 5516840"/>
              <a:gd name="connsiteX3459" fmla="*/ 12864565 w 16935644"/>
              <a:gd name="connsiteY3459" fmla="*/ 72079 h 5516840"/>
              <a:gd name="connsiteX3460" fmla="*/ 12859077 w 16935644"/>
              <a:gd name="connsiteY3460" fmla="*/ 65179 h 5516840"/>
              <a:gd name="connsiteX3461" fmla="*/ 13040223 w 16935644"/>
              <a:gd name="connsiteY3461" fmla="*/ 60069 h 5516840"/>
              <a:gd name="connsiteX3462" fmla="*/ 13055907 w 16935644"/>
              <a:gd name="connsiteY3462" fmla="*/ 91755 h 5516840"/>
              <a:gd name="connsiteX3463" fmla="*/ 13037085 w 16935644"/>
              <a:gd name="connsiteY3463" fmla="*/ 113987 h 5516840"/>
              <a:gd name="connsiteX3464" fmla="*/ 12998661 w 16935644"/>
              <a:gd name="connsiteY3464" fmla="*/ 69779 h 5516840"/>
              <a:gd name="connsiteX3465" fmla="*/ 13040223 w 16935644"/>
              <a:gd name="connsiteY3465" fmla="*/ 60069 h 5516840"/>
              <a:gd name="connsiteX3466" fmla="*/ 12858293 w 16935644"/>
              <a:gd name="connsiteY3466" fmla="*/ 59302 h 5516840"/>
              <a:gd name="connsiteX3467" fmla="*/ 12859077 w 16935644"/>
              <a:gd name="connsiteY3467" fmla="*/ 65179 h 5516840"/>
              <a:gd name="connsiteX3468" fmla="*/ 12856723 w 16935644"/>
              <a:gd name="connsiteY3468" fmla="*/ 62624 h 5516840"/>
              <a:gd name="connsiteX3469" fmla="*/ 12858293 w 16935644"/>
              <a:gd name="connsiteY3469" fmla="*/ 59302 h 5516840"/>
              <a:gd name="connsiteX3470" fmla="*/ 12843393 w 16935644"/>
              <a:gd name="connsiteY3470" fmla="*/ 59302 h 5516840"/>
              <a:gd name="connsiteX3471" fmla="*/ 12793989 w 16935644"/>
              <a:gd name="connsiteY3471" fmla="*/ 86645 h 5516840"/>
              <a:gd name="connsiteX3472" fmla="*/ 12783009 w 16935644"/>
              <a:gd name="connsiteY3472" fmla="*/ 115776 h 5516840"/>
              <a:gd name="connsiteX3473" fmla="*/ 12843393 w 16935644"/>
              <a:gd name="connsiteY3473" fmla="*/ 59302 h 5516840"/>
              <a:gd name="connsiteX3474" fmla="*/ 12793989 w 16935644"/>
              <a:gd name="connsiteY3474" fmla="*/ 12794 h 5516840"/>
              <a:gd name="connsiteX3475" fmla="*/ 12814377 w 16935644"/>
              <a:gd name="connsiteY3475" fmla="*/ 54958 h 5516840"/>
              <a:gd name="connsiteX3476" fmla="*/ 12856723 w 16935644"/>
              <a:gd name="connsiteY3476" fmla="*/ 62624 h 5516840"/>
              <a:gd name="connsiteX3477" fmla="*/ 12876329 w 16935644"/>
              <a:gd name="connsiteY3477" fmla="*/ 94311 h 5516840"/>
              <a:gd name="connsiteX3478" fmla="*/ 12935141 w 16935644"/>
              <a:gd name="connsiteY3478" fmla="*/ 59302 h 5516840"/>
              <a:gd name="connsiteX3479" fmla="*/ 12911617 w 16935644"/>
              <a:gd name="connsiteY3479" fmla="*/ 69779 h 5516840"/>
              <a:gd name="connsiteX3480" fmla="*/ 12914753 w 16935644"/>
              <a:gd name="connsiteY3480" fmla="*/ 128809 h 5516840"/>
              <a:gd name="connsiteX3481" fmla="*/ 12955531 w 16935644"/>
              <a:gd name="connsiteY3481" fmla="*/ 115776 h 5516840"/>
              <a:gd name="connsiteX3482" fmla="*/ 12961805 w 16935644"/>
              <a:gd name="connsiteY3482" fmla="*/ 131108 h 5516840"/>
              <a:gd name="connsiteX3483" fmla="*/ 12928869 w 16935644"/>
              <a:gd name="connsiteY3483" fmla="*/ 199848 h 5516840"/>
              <a:gd name="connsiteX3484" fmla="*/ 12937493 w 16935644"/>
              <a:gd name="connsiteY3484" fmla="*/ 229235 h 5516840"/>
              <a:gd name="connsiteX3485" fmla="*/ 12961805 w 16935644"/>
              <a:gd name="connsiteY3485" fmla="*/ 219780 h 5516840"/>
              <a:gd name="connsiteX3486" fmla="*/ 12984545 w 16935644"/>
              <a:gd name="connsiteY3486" fmla="*/ 239457 h 5516840"/>
              <a:gd name="connsiteX3487" fmla="*/ 12986897 w 16935644"/>
              <a:gd name="connsiteY3487" fmla="*/ 297975 h 5516840"/>
              <a:gd name="connsiteX3488" fmla="*/ 12964157 w 16935644"/>
              <a:gd name="connsiteY3488" fmla="*/ 300275 h 5516840"/>
              <a:gd name="connsiteX3489" fmla="*/ 12949257 w 16935644"/>
              <a:gd name="connsiteY3489" fmla="*/ 362115 h 5516840"/>
              <a:gd name="connsiteX3490" fmla="*/ 12978273 w 16935644"/>
              <a:gd name="connsiteY3490" fmla="*/ 359304 h 5516840"/>
              <a:gd name="connsiteX3491" fmla="*/ 12982193 w 16935644"/>
              <a:gd name="connsiteY3491" fmla="*/ 410923 h 5516840"/>
              <a:gd name="connsiteX3492" fmla="*/ 12942201 w 16935644"/>
              <a:gd name="connsiteY3492" fmla="*/ 413734 h 5516840"/>
              <a:gd name="connsiteX3493" fmla="*/ 13004933 w 16935644"/>
              <a:gd name="connsiteY3493" fmla="*/ 436733 h 5516840"/>
              <a:gd name="connsiteX3494" fmla="*/ 12960237 w 16935644"/>
              <a:gd name="connsiteY3494" fmla="*/ 447976 h 5516840"/>
              <a:gd name="connsiteX3495" fmla="*/ 12995525 w 16935644"/>
              <a:gd name="connsiteY3495" fmla="*/ 471997 h 5516840"/>
              <a:gd name="connsiteX3496" fmla="*/ 13037085 w 16935644"/>
              <a:gd name="connsiteY3496" fmla="*/ 480430 h 5516840"/>
              <a:gd name="connsiteX3497" fmla="*/ 13031597 w 16935644"/>
              <a:gd name="connsiteY3497" fmla="*/ 491418 h 5516840"/>
              <a:gd name="connsiteX3498" fmla="*/ 13141383 w 16935644"/>
              <a:gd name="connsiteY3498" fmla="*/ 434433 h 5516840"/>
              <a:gd name="connsiteX3499" fmla="*/ 13186081 w 16935644"/>
              <a:gd name="connsiteY3499" fmla="*/ 419611 h 5516840"/>
              <a:gd name="connsiteX3500" fmla="*/ 13346055 w 16935644"/>
              <a:gd name="connsiteY3500" fmla="*/ 422933 h 5516840"/>
              <a:gd name="connsiteX3501" fmla="*/ 13312335 w 16935644"/>
              <a:gd name="connsiteY3501" fmla="*/ 453087 h 5516840"/>
              <a:gd name="connsiteX3502" fmla="*/ 13329587 w 16935644"/>
              <a:gd name="connsiteY3502" fmla="*/ 498573 h 5516840"/>
              <a:gd name="connsiteX3503" fmla="*/ 13633851 w 16935644"/>
              <a:gd name="connsiteY3503" fmla="*/ 479663 h 5516840"/>
              <a:gd name="connsiteX3504" fmla="*/ 13805589 w 16935644"/>
              <a:gd name="connsiteY3504" fmla="*/ 510583 h 5516840"/>
              <a:gd name="connsiteX3505" fmla="*/ 13414279 w 16935644"/>
              <a:gd name="connsiteY3505" fmla="*/ 507772 h 5516840"/>
              <a:gd name="connsiteX3506" fmla="*/ 13321745 w 16935644"/>
              <a:gd name="connsiteY3506" fmla="*/ 490651 h 5516840"/>
              <a:gd name="connsiteX3507" fmla="*/ 13248817 w 16935644"/>
              <a:gd name="connsiteY3507" fmla="*/ 512883 h 5516840"/>
              <a:gd name="connsiteX3508" fmla="*/ 13201765 w 16935644"/>
              <a:gd name="connsiteY3508" fmla="*/ 492695 h 5516840"/>
              <a:gd name="connsiteX3509" fmla="*/ 13186081 w 16935644"/>
              <a:gd name="connsiteY3509" fmla="*/ 501895 h 5516840"/>
              <a:gd name="connsiteX3510" fmla="*/ 13183729 w 16935644"/>
              <a:gd name="connsiteY3510" fmla="*/ 548403 h 5516840"/>
              <a:gd name="connsiteX3511" fmla="*/ 13149225 w 16935644"/>
              <a:gd name="connsiteY3511" fmla="*/ 532048 h 5516840"/>
              <a:gd name="connsiteX3512" fmla="*/ 13017481 w 16935644"/>
              <a:gd name="connsiteY3512" fmla="*/ 509050 h 5516840"/>
              <a:gd name="connsiteX3513" fmla="*/ 13022187 w 16935644"/>
              <a:gd name="connsiteY3513" fmla="*/ 538692 h 5516840"/>
              <a:gd name="connsiteX3514" fmla="*/ 13051985 w 16935644"/>
              <a:gd name="connsiteY3514" fmla="*/ 558624 h 5516840"/>
              <a:gd name="connsiteX3515" fmla="*/ 13055121 w 16935644"/>
              <a:gd name="connsiteY3515" fmla="*/ 573190 h 5516840"/>
              <a:gd name="connsiteX3516" fmla="*/ 13026107 w 16935644"/>
              <a:gd name="connsiteY3516" fmla="*/ 612543 h 5516840"/>
              <a:gd name="connsiteX3517" fmla="*/ 12942985 w 16935644"/>
              <a:gd name="connsiteY3517" fmla="*/ 628131 h 5516840"/>
              <a:gd name="connsiteX3518" fmla="*/ 12978273 w 16935644"/>
              <a:gd name="connsiteY3518" fmla="*/ 632475 h 5516840"/>
              <a:gd name="connsiteX3519" fmla="*/ 12986897 w 16935644"/>
              <a:gd name="connsiteY3519" fmla="*/ 661351 h 5516840"/>
              <a:gd name="connsiteX3520" fmla="*/ 13022971 w 16935644"/>
              <a:gd name="connsiteY3520" fmla="*/ 659818 h 5516840"/>
              <a:gd name="connsiteX3521" fmla="*/ 13023755 w 16935644"/>
              <a:gd name="connsiteY3521" fmla="*/ 661351 h 5516840"/>
              <a:gd name="connsiteX3522" fmla="*/ 13044145 w 16935644"/>
              <a:gd name="connsiteY3522" fmla="*/ 659818 h 5516840"/>
              <a:gd name="connsiteX3523" fmla="*/ 13068453 w 16935644"/>
              <a:gd name="connsiteY3523" fmla="*/ 656240 h 5516840"/>
              <a:gd name="connsiteX3524" fmla="*/ 13069237 w 16935644"/>
              <a:gd name="connsiteY3524" fmla="*/ 657518 h 5516840"/>
              <a:gd name="connsiteX3525" fmla="*/ 13073159 w 16935644"/>
              <a:gd name="connsiteY3525" fmla="*/ 657518 h 5516840"/>
              <a:gd name="connsiteX3526" fmla="*/ 13088841 w 16935644"/>
              <a:gd name="connsiteY3526" fmla="*/ 641930 h 5516840"/>
              <a:gd name="connsiteX3527" fmla="*/ 13144519 w 16935644"/>
              <a:gd name="connsiteY3527" fmla="*/ 650363 h 5516840"/>
              <a:gd name="connsiteX3528" fmla="*/ 13181377 w 16935644"/>
              <a:gd name="connsiteY3528" fmla="*/ 647041 h 5516840"/>
              <a:gd name="connsiteX3529" fmla="*/ 13177455 w 16935644"/>
              <a:gd name="connsiteY3529" fmla="*/ 655474 h 5516840"/>
              <a:gd name="connsiteX3530" fmla="*/ 13193923 w 16935644"/>
              <a:gd name="connsiteY3530" fmla="*/ 658285 h 5516840"/>
              <a:gd name="connsiteX3531" fmla="*/ 13201765 w 16935644"/>
              <a:gd name="connsiteY3531" fmla="*/ 655474 h 5516840"/>
              <a:gd name="connsiteX3532" fmla="*/ 13200981 w 16935644"/>
              <a:gd name="connsiteY3532" fmla="*/ 659051 h 5516840"/>
              <a:gd name="connsiteX3533" fmla="*/ 13215097 w 16935644"/>
              <a:gd name="connsiteY3533" fmla="*/ 661351 h 5516840"/>
              <a:gd name="connsiteX3534" fmla="*/ 13198629 w 16935644"/>
              <a:gd name="connsiteY3534" fmla="*/ 664162 h 5516840"/>
              <a:gd name="connsiteX3535" fmla="*/ 13198629 w 16935644"/>
              <a:gd name="connsiteY3535" fmla="*/ 682050 h 5516840"/>
              <a:gd name="connsiteX3536" fmla="*/ 13215097 w 16935644"/>
              <a:gd name="connsiteY3536" fmla="*/ 687927 h 5516840"/>
              <a:gd name="connsiteX3537" fmla="*/ 13209607 w 16935644"/>
              <a:gd name="connsiteY3537" fmla="*/ 690738 h 5516840"/>
              <a:gd name="connsiteX3538" fmla="*/ 13244895 w 16935644"/>
              <a:gd name="connsiteY3538" fmla="*/ 745423 h 5516840"/>
              <a:gd name="connsiteX3539" fmla="*/ 13343703 w 16935644"/>
              <a:gd name="connsiteY3539" fmla="*/ 740312 h 5516840"/>
              <a:gd name="connsiteX3540" fmla="*/ 13357033 w 16935644"/>
              <a:gd name="connsiteY3540" fmla="*/ 778132 h 5516840"/>
              <a:gd name="connsiteX3541" fmla="*/ 13335861 w 16935644"/>
              <a:gd name="connsiteY3541" fmla="*/ 694315 h 5516840"/>
              <a:gd name="connsiteX3542" fmla="*/ 13361739 w 16935644"/>
              <a:gd name="connsiteY3542" fmla="*/ 698404 h 5516840"/>
              <a:gd name="connsiteX3543" fmla="*/ 13405653 w 16935644"/>
              <a:gd name="connsiteY3543" fmla="*/ 682050 h 5516840"/>
              <a:gd name="connsiteX3544" fmla="*/ 13388401 w 16935644"/>
              <a:gd name="connsiteY3544" fmla="*/ 702748 h 5516840"/>
              <a:gd name="connsiteX3545" fmla="*/ 13429963 w 16935644"/>
              <a:gd name="connsiteY3545" fmla="*/ 731368 h 5516840"/>
              <a:gd name="connsiteX3546" fmla="*/ 13478583 w 16935644"/>
              <a:gd name="connsiteY3546" fmla="*/ 711437 h 5516840"/>
              <a:gd name="connsiteX3547" fmla="*/ 13636205 w 16935644"/>
              <a:gd name="connsiteY3547" fmla="*/ 787587 h 5516840"/>
              <a:gd name="connsiteX3548" fmla="*/ 13676981 w 16935644"/>
              <a:gd name="connsiteY3548" fmla="*/ 732135 h 5516840"/>
              <a:gd name="connsiteX3549" fmla="*/ 13632283 w 16935644"/>
              <a:gd name="connsiteY3549" fmla="*/ 702748 h 5516840"/>
              <a:gd name="connsiteX3550" fmla="*/ 13604837 w 16935644"/>
              <a:gd name="connsiteY3550" fmla="*/ 681283 h 5516840"/>
              <a:gd name="connsiteX3551" fmla="*/ 13636989 w 16935644"/>
              <a:gd name="connsiteY3551" fmla="*/ 687160 h 5516840"/>
              <a:gd name="connsiteX3552" fmla="*/ 13722465 w 16935644"/>
              <a:gd name="connsiteY3552" fmla="*/ 687160 h 5516840"/>
              <a:gd name="connsiteX3553" fmla="*/ 13695801 w 16935644"/>
              <a:gd name="connsiteY3553" fmla="*/ 564502 h 5516840"/>
              <a:gd name="connsiteX3554" fmla="*/ 13769515 w 16935644"/>
              <a:gd name="connsiteY3554" fmla="*/ 719869 h 5516840"/>
              <a:gd name="connsiteX3555" fmla="*/ 13736581 w 16935644"/>
              <a:gd name="connsiteY3555" fmla="*/ 695082 h 5516840"/>
              <a:gd name="connsiteX3556" fmla="*/ 13758537 w 16935644"/>
              <a:gd name="connsiteY3556" fmla="*/ 749001 h 5516840"/>
              <a:gd name="connsiteX3557" fmla="*/ 13867539 w 16935644"/>
              <a:gd name="connsiteY3557" fmla="*/ 761777 h 5516840"/>
              <a:gd name="connsiteX3558" fmla="*/ 13801667 w 16935644"/>
              <a:gd name="connsiteY3558" fmla="*/ 705559 h 5516840"/>
              <a:gd name="connsiteX3559" fmla="*/ 13833819 w 16935644"/>
              <a:gd name="connsiteY3559" fmla="*/ 670039 h 5516840"/>
              <a:gd name="connsiteX3560" fmla="*/ 13790689 w 16935644"/>
              <a:gd name="connsiteY3560" fmla="*/ 569613 h 5516840"/>
              <a:gd name="connsiteX3561" fmla="*/ 13873813 w 16935644"/>
              <a:gd name="connsiteY3561" fmla="*/ 656240 h 5516840"/>
              <a:gd name="connsiteX3562" fmla="*/ 13964777 w 16935644"/>
              <a:gd name="connsiteY3562" fmla="*/ 797042 h 5516840"/>
              <a:gd name="connsiteX3563" fmla="*/ 13993009 w 16935644"/>
              <a:gd name="connsiteY3563" fmla="*/ 785287 h 5516840"/>
              <a:gd name="connsiteX3564" fmla="*/ 14005555 w 16935644"/>
              <a:gd name="connsiteY3564" fmla="*/ 773021 h 5516840"/>
              <a:gd name="connsiteX3565" fmla="*/ 13955367 w 16935644"/>
              <a:gd name="connsiteY3565" fmla="*/ 623787 h 5516840"/>
              <a:gd name="connsiteX3566" fmla="*/ 14012613 w 16935644"/>
              <a:gd name="connsiteY3566" fmla="*/ 625575 h 5516840"/>
              <a:gd name="connsiteX3567" fmla="*/ 14027513 w 16935644"/>
              <a:gd name="connsiteY3567" fmla="*/ 682816 h 5516840"/>
              <a:gd name="connsiteX3568" fmla="*/ 14065937 w 16935644"/>
              <a:gd name="connsiteY3568" fmla="*/ 696615 h 5516840"/>
              <a:gd name="connsiteX3569" fmla="*/ 14083189 w 16935644"/>
              <a:gd name="connsiteY3569" fmla="*/ 664162 h 5516840"/>
              <a:gd name="connsiteX3570" fmla="*/ 14251005 w 16935644"/>
              <a:gd name="connsiteY3570" fmla="*/ 687927 h 5516840"/>
              <a:gd name="connsiteX3571" fmla="*/ 14306683 w 16935644"/>
              <a:gd name="connsiteY3571" fmla="*/ 682050 h 5516840"/>
              <a:gd name="connsiteX3572" fmla="*/ 14397649 w 16935644"/>
              <a:gd name="connsiteY3572" fmla="*/ 726002 h 5516840"/>
              <a:gd name="connsiteX3573" fmla="*/ 14602321 w 16935644"/>
              <a:gd name="connsiteY3573" fmla="*/ 813396 h 5516840"/>
              <a:gd name="connsiteX3574" fmla="*/ 14636825 w 16935644"/>
              <a:gd name="connsiteY3574" fmla="*/ 797809 h 5516840"/>
              <a:gd name="connsiteX3575" fmla="*/ 15072833 w 16935644"/>
              <a:gd name="connsiteY3575" fmla="*/ 1456076 h 5516840"/>
              <a:gd name="connsiteX3576" fmla="*/ 15099493 w 16935644"/>
              <a:gd name="connsiteY3576" fmla="*/ 1432055 h 5516840"/>
              <a:gd name="connsiteX3577" fmla="*/ 15111257 w 16935644"/>
              <a:gd name="connsiteY3577" fmla="*/ 1480097 h 5516840"/>
              <a:gd name="connsiteX3578" fmla="*/ 15174777 w 16935644"/>
              <a:gd name="connsiteY3578" fmla="*/ 1572602 h 5516840"/>
              <a:gd name="connsiteX3579" fmla="*/ 15195949 w 16935644"/>
              <a:gd name="connsiteY3579" fmla="*/ 1572602 h 5516840"/>
              <a:gd name="connsiteX3580" fmla="*/ 15177913 w 16935644"/>
              <a:gd name="connsiteY3580" fmla="*/ 1587423 h 5516840"/>
              <a:gd name="connsiteX3581" fmla="*/ 15184969 w 16935644"/>
              <a:gd name="connsiteY3581" fmla="*/ 1635464 h 5516840"/>
              <a:gd name="connsiteX3582" fmla="*/ 15184969 w 16935644"/>
              <a:gd name="connsiteY3582" fmla="*/ 1636997 h 5516840"/>
              <a:gd name="connsiteX3583" fmla="*/ 15275153 w 16935644"/>
              <a:gd name="connsiteY3583" fmla="*/ 1617576 h 5516840"/>
              <a:gd name="connsiteX3584" fmla="*/ 15254763 w 16935644"/>
              <a:gd name="connsiteY3584" fmla="*/ 1583079 h 5516840"/>
              <a:gd name="connsiteX3585" fmla="*/ 15286915 w 16935644"/>
              <a:gd name="connsiteY3585" fmla="*/ 1602755 h 5516840"/>
              <a:gd name="connsiteX3586" fmla="*/ 15290051 w 16935644"/>
              <a:gd name="connsiteY3586" fmla="*/ 1580523 h 5516840"/>
              <a:gd name="connsiteX3587" fmla="*/ 15406895 w 16935644"/>
              <a:gd name="connsiteY3587" fmla="*/ 1666384 h 5516840"/>
              <a:gd name="connsiteX3588" fmla="*/ 15491587 w 16935644"/>
              <a:gd name="connsiteY3588" fmla="*/ 1673795 h 5516840"/>
              <a:gd name="connsiteX3589" fmla="*/ 15506487 w 16935644"/>
              <a:gd name="connsiteY3589" fmla="*/ 1641342 h 5516840"/>
              <a:gd name="connsiteX3590" fmla="*/ 15582553 w 16935644"/>
              <a:gd name="connsiteY3590" fmla="*/ 1634442 h 5516840"/>
              <a:gd name="connsiteX3591" fmla="*/ 15591179 w 16935644"/>
              <a:gd name="connsiteY3591" fmla="*/ 1663573 h 5516840"/>
              <a:gd name="connsiteX3592" fmla="*/ 15609215 w 16935644"/>
              <a:gd name="connsiteY3592" fmla="*/ 1650030 h 5516840"/>
              <a:gd name="connsiteX3593" fmla="*/ 15610783 w 16935644"/>
              <a:gd name="connsiteY3593" fmla="*/ 1647986 h 5516840"/>
              <a:gd name="connsiteX3594" fmla="*/ 15613137 w 16935644"/>
              <a:gd name="connsiteY3594" fmla="*/ 1652330 h 5516840"/>
              <a:gd name="connsiteX3595" fmla="*/ 15614705 w 16935644"/>
              <a:gd name="connsiteY3595" fmla="*/ 1654374 h 5516840"/>
              <a:gd name="connsiteX3596" fmla="*/ 15640581 w 16935644"/>
              <a:gd name="connsiteY3596" fmla="*/ 1622687 h 5516840"/>
              <a:gd name="connsiteX3597" fmla="*/ 15655481 w 16935644"/>
              <a:gd name="connsiteY3597" fmla="*/ 1662040 h 5516840"/>
              <a:gd name="connsiteX3598" fmla="*/ 15657049 w 16935644"/>
              <a:gd name="connsiteY3598" fmla="*/ 1665618 h 5516840"/>
              <a:gd name="connsiteX3599" fmla="*/ 15696261 w 16935644"/>
              <a:gd name="connsiteY3599" fmla="*/ 1639808 h 5516840"/>
              <a:gd name="connsiteX3600" fmla="*/ 15711159 w 16935644"/>
              <a:gd name="connsiteY3600" fmla="*/ 1661274 h 5516840"/>
              <a:gd name="connsiteX3601" fmla="*/ 15782521 w 16935644"/>
              <a:gd name="connsiteY3601" fmla="*/ 1665618 h 5516840"/>
              <a:gd name="connsiteX3602" fmla="*/ 15773109 w 16935644"/>
              <a:gd name="connsiteY3602" fmla="*/ 1646452 h 5516840"/>
              <a:gd name="connsiteX3603" fmla="*/ 15798989 w 16935644"/>
              <a:gd name="connsiteY3603" fmla="*/ 1667918 h 5516840"/>
              <a:gd name="connsiteX3604" fmla="*/ 15829571 w 16935644"/>
              <a:gd name="connsiteY3604" fmla="*/ 1688616 h 5516840"/>
              <a:gd name="connsiteX3605" fmla="*/ 15853097 w 16935644"/>
              <a:gd name="connsiteY3605" fmla="*/ 1681717 h 5516840"/>
              <a:gd name="connsiteX3606" fmla="*/ 15905637 w 16935644"/>
              <a:gd name="connsiteY3606" fmla="*/ 1685039 h 5516840"/>
              <a:gd name="connsiteX3607" fmla="*/ 15966805 w 16935644"/>
              <a:gd name="connsiteY3607" fmla="*/ 1683250 h 5516840"/>
              <a:gd name="connsiteX3608" fmla="*/ 15978565 w 16935644"/>
              <a:gd name="connsiteY3608" fmla="*/ 1705482 h 5516840"/>
              <a:gd name="connsiteX3609" fmla="*/ 16245189 w 16935644"/>
              <a:gd name="connsiteY3609" fmla="*/ 1741002 h 5516840"/>
              <a:gd name="connsiteX3610" fmla="*/ 16224017 w 16935644"/>
              <a:gd name="connsiteY3610" fmla="*/ 1773455 h 5516840"/>
              <a:gd name="connsiteX3611" fmla="*/ 16245189 w 16935644"/>
              <a:gd name="connsiteY3611" fmla="*/ 1800798 h 5516840"/>
              <a:gd name="connsiteX3612" fmla="*/ 16247541 w 16935644"/>
              <a:gd name="connsiteY3612" fmla="*/ 1778566 h 5516840"/>
              <a:gd name="connsiteX3613" fmla="*/ 16303219 w 16935644"/>
              <a:gd name="connsiteY3613" fmla="*/ 1811275 h 5516840"/>
              <a:gd name="connsiteX3614" fmla="*/ 16250679 w 16935644"/>
              <a:gd name="connsiteY3614" fmla="*/ 1838617 h 5516840"/>
              <a:gd name="connsiteX3615" fmla="*/ 16002093 w 16935644"/>
              <a:gd name="connsiteY3615" fmla="*/ 1793387 h 5516840"/>
              <a:gd name="connsiteX3616" fmla="*/ 15990329 w 16935644"/>
              <a:gd name="connsiteY3616" fmla="*/ 1811275 h 5516840"/>
              <a:gd name="connsiteX3617" fmla="*/ 15931515 w 16935644"/>
              <a:gd name="connsiteY3617" fmla="*/ 1793387 h 5516840"/>
              <a:gd name="connsiteX3618" fmla="*/ 15913479 w 16935644"/>
              <a:gd name="connsiteY3618" fmla="*/ 1800798 h 5516840"/>
              <a:gd name="connsiteX3619" fmla="*/ 15916617 w 16935644"/>
              <a:gd name="connsiteY3619" fmla="*/ 1818430 h 5516840"/>
              <a:gd name="connsiteX3620" fmla="*/ 15880543 w 16935644"/>
              <a:gd name="connsiteY3620" fmla="*/ 1842195 h 5516840"/>
              <a:gd name="connsiteX3621" fmla="*/ 15898579 w 16935644"/>
              <a:gd name="connsiteY3621" fmla="*/ 1855739 h 5516840"/>
              <a:gd name="connsiteX3622" fmla="*/ 15996603 w 16935644"/>
              <a:gd name="connsiteY3622" fmla="*/ 1832484 h 5516840"/>
              <a:gd name="connsiteX3623" fmla="*/ 15993465 w 16935644"/>
              <a:gd name="connsiteY3623" fmla="*/ 1882570 h 5516840"/>
              <a:gd name="connsiteX3624" fmla="*/ 15958961 w 16935644"/>
              <a:gd name="connsiteY3624" fmla="*/ 1878226 h 5516840"/>
              <a:gd name="connsiteX3625" fmla="*/ 15987977 w 16935644"/>
              <a:gd name="connsiteY3625" fmla="*/ 1861105 h 5516840"/>
              <a:gd name="connsiteX3626" fmla="*/ 15973861 w 16935644"/>
              <a:gd name="connsiteY3626" fmla="*/ 1834529 h 5516840"/>
              <a:gd name="connsiteX3627" fmla="*/ 15958961 w 16935644"/>
              <a:gd name="connsiteY3627" fmla="*/ 1863660 h 5516840"/>
              <a:gd name="connsiteX3628" fmla="*/ 15916617 w 16935644"/>
              <a:gd name="connsiteY3628" fmla="*/ 1853950 h 5516840"/>
              <a:gd name="connsiteX3629" fmla="*/ 15906421 w 16935644"/>
              <a:gd name="connsiteY3629" fmla="*/ 1875415 h 5516840"/>
              <a:gd name="connsiteX3630" fmla="*/ 15696261 w 16935644"/>
              <a:gd name="connsiteY3630" fmla="*/ 1858294 h 5516840"/>
              <a:gd name="connsiteX3631" fmla="*/ 15661755 w 16935644"/>
              <a:gd name="connsiteY3631" fmla="*/ 1789043 h 5516840"/>
              <a:gd name="connsiteX3632" fmla="*/ 15687633 w 16935644"/>
              <a:gd name="connsiteY3632" fmla="*/ 1800798 h 5516840"/>
              <a:gd name="connsiteX3633" fmla="*/ 15687633 w 16935644"/>
              <a:gd name="connsiteY3633" fmla="*/ 1822263 h 5516840"/>
              <a:gd name="connsiteX3634" fmla="*/ 15710375 w 16935644"/>
              <a:gd name="connsiteY3634" fmla="*/ 1830185 h 5516840"/>
              <a:gd name="connsiteX3635" fmla="*/ 15699397 w 16935644"/>
              <a:gd name="connsiteY3635" fmla="*/ 1800798 h 5516840"/>
              <a:gd name="connsiteX3636" fmla="*/ 15756641 w 16935644"/>
              <a:gd name="connsiteY3636" fmla="*/ 1773455 h 5516840"/>
              <a:gd name="connsiteX3637" fmla="*/ 15682929 w 16935644"/>
              <a:gd name="connsiteY3637" fmla="*/ 1734102 h 5516840"/>
              <a:gd name="connsiteX3638" fmla="*/ 15682145 w 16935644"/>
              <a:gd name="connsiteY3638" fmla="*/ 1737424 h 5516840"/>
              <a:gd name="connsiteX3639" fmla="*/ 15642935 w 16935644"/>
              <a:gd name="connsiteY3639" fmla="*/ 1711615 h 5516840"/>
              <a:gd name="connsiteX3640" fmla="*/ 15621761 w 16935644"/>
              <a:gd name="connsiteY3640" fmla="*/ 1707526 h 5516840"/>
              <a:gd name="connsiteX3641" fmla="*/ 15520601 w 16935644"/>
              <a:gd name="connsiteY3641" fmla="*/ 1705482 h 5516840"/>
              <a:gd name="connsiteX3642" fmla="*/ 15327693 w 16935644"/>
              <a:gd name="connsiteY3642" fmla="*/ 1703182 h 5516840"/>
              <a:gd name="connsiteX3643" fmla="*/ 15277505 w 16935644"/>
              <a:gd name="connsiteY3643" fmla="*/ 1683250 h 5516840"/>
              <a:gd name="connsiteX3644" fmla="*/ 15272799 w 16935644"/>
              <a:gd name="connsiteY3644" fmla="*/ 1649263 h 5516840"/>
              <a:gd name="connsiteX3645" fmla="*/ 15252409 w 16935644"/>
              <a:gd name="connsiteY3645" fmla="*/ 1649263 h 5516840"/>
              <a:gd name="connsiteX3646" fmla="*/ 15254763 w 16935644"/>
              <a:gd name="connsiteY3646" fmla="*/ 1663573 h 5516840"/>
              <a:gd name="connsiteX3647" fmla="*/ 15191245 w 16935644"/>
              <a:gd name="connsiteY3647" fmla="*/ 1665618 h 5516840"/>
              <a:gd name="connsiteX3648" fmla="*/ 15207713 w 16935644"/>
              <a:gd name="connsiteY3648" fmla="*/ 1744579 h 5516840"/>
              <a:gd name="connsiteX3649" fmla="*/ 15234373 w 16935644"/>
              <a:gd name="connsiteY3649" fmla="*/ 1733336 h 5516840"/>
              <a:gd name="connsiteX3650" fmla="*/ 15210849 w 16935644"/>
              <a:gd name="connsiteY3650" fmla="*/ 1750457 h 5516840"/>
              <a:gd name="connsiteX3651" fmla="*/ 15257117 w 16935644"/>
              <a:gd name="connsiteY3651" fmla="*/ 1752756 h 5516840"/>
              <a:gd name="connsiteX3652" fmla="*/ 15266525 w 16935644"/>
              <a:gd name="connsiteY3652" fmla="*/ 1789809 h 5516840"/>
              <a:gd name="connsiteX3653" fmla="*/ 15219475 w 16935644"/>
              <a:gd name="connsiteY3653" fmla="*/ 1769877 h 5516840"/>
              <a:gd name="connsiteX3654" fmla="*/ 15213201 w 16935644"/>
              <a:gd name="connsiteY3654" fmla="*/ 1777033 h 5516840"/>
              <a:gd name="connsiteX3655" fmla="*/ 15221043 w 16935644"/>
              <a:gd name="connsiteY3655" fmla="*/ 1820730 h 5516840"/>
              <a:gd name="connsiteX3656" fmla="*/ 15247705 w 16935644"/>
              <a:gd name="connsiteY3656" fmla="*/ 1825074 h 5516840"/>
              <a:gd name="connsiteX3657" fmla="*/ 15247705 w 16935644"/>
              <a:gd name="connsiteY3657" fmla="*/ 1832484 h 5516840"/>
              <a:gd name="connsiteX3658" fmla="*/ 15275153 w 16935644"/>
              <a:gd name="connsiteY3658" fmla="*/ 1833507 h 5516840"/>
              <a:gd name="connsiteX3659" fmla="*/ 15289267 w 16935644"/>
              <a:gd name="connsiteY3659" fmla="*/ 1842962 h 5516840"/>
              <a:gd name="connsiteX3660" fmla="*/ 15289267 w 16935644"/>
              <a:gd name="connsiteY3660" fmla="*/ 1817152 h 5516840"/>
              <a:gd name="connsiteX3661" fmla="*/ 15307303 w 16935644"/>
              <a:gd name="connsiteY3661" fmla="*/ 1815619 h 5516840"/>
              <a:gd name="connsiteX3662" fmla="*/ 15274369 w 16935644"/>
              <a:gd name="connsiteY3662" fmla="*/ 1788021 h 5516840"/>
              <a:gd name="connsiteX3663" fmla="*/ 15274369 w 16935644"/>
              <a:gd name="connsiteY3663" fmla="*/ 1751223 h 5516840"/>
              <a:gd name="connsiteX3664" fmla="*/ 15307303 w 16935644"/>
              <a:gd name="connsiteY3664" fmla="*/ 1800031 h 5516840"/>
              <a:gd name="connsiteX3665" fmla="*/ 15321419 w 16935644"/>
              <a:gd name="connsiteY3665" fmla="*/ 1785465 h 5516840"/>
              <a:gd name="connsiteX3666" fmla="*/ 15303383 w 16935644"/>
              <a:gd name="connsiteY3666" fmla="*/ 1764000 h 5516840"/>
              <a:gd name="connsiteX3667" fmla="*/ 15323771 w 16935644"/>
              <a:gd name="connsiteY3667" fmla="*/ 1732313 h 5516840"/>
              <a:gd name="connsiteX3668" fmla="*/ 15321419 w 16935644"/>
              <a:gd name="connsiteY3668" fmla="*/ 1756334 h 5516840"/>
              <a:gd name="connsiteX3669" fmla="*/ 15350433 w 16935644"/>
              <a:gd name="connsiteY3669" fmla="*/ 1782910 h 5516840"/>
              <a:gd name="connsiteX3670" fmla="*/ 15356707 w 16935644"/>
              <a:gd name="connsiteY3670" fmla="*/ 1758889 h 5516840"/>
              <a:gd name="connsiteX3671" fmla="*/ 15435125 w 16935644"/>
              <a:gd name="connsiteY3671" fmla="*/ 1810253 h 5516840"/>
              <a:gd name="connsiteX3672" fmla="*/ 15365333 w 16935644"/>
              <a:gd name="connsiteY3672" fmla="*/ 1817152 h 5516840"/>
              <a:gd name="connsiteX3673" fmla="*/ 15394349 w 16935644"/>
              <a:gd name="connsiteY3673" fmla="*/ 1822263 h 5516840"/>
              <a:gd name="connsiteX3674" fmla="*/ 15301029 w 16935644"/>
              <a:gd name="connsiteY3674" fmla="*/ 1830185 h 5516840"/>
              <a:gd name="connsiteX3675" fmla="*/ 15356707 w 16935644"/>
              <a:gd name="connsiteY3675" fmla="*/ 1853950 h 5516840"/>
              <a:gd name="connsiteX3676" fmla="*/ 15296325 w 16935644"/>
              <a:gd name="connsiteY3676" fmla="*/ 1848072 h 5516840"/>
              <a:gd name="connsiteX3677" fmla="*/ 15374743 w 16935644"/>
              <a:gd name="connsiteY3677" fmla="*/ 1890236 h 5516840"/>
              <a:gd name="connsiteX3678" fmla="*/ 15599805 w 16935644"/>
              <a:gd name="connsiteY3678" fmla="*/ 2008295 h 5516840"/>
              <a:gd name="connsiteX3679" fmla="*/ 15644503 w 16935644"/>
              <a:gd name="connsiteY3679" fmla="*/ 1998585 h 5516840"/>
              <a:gd name="connsiteX3680" fmla="*/ 16038949 w 16935644"/>
              <a:gd name="connsiteY3680" fmla="*/ 2714859 h 5516840"/>
              <a:gd name="connsiteX3681" fmla="*/ 16074237 w 16935644"/>
              <a:gd name="connsiteY3681" fmla="*/ 2694927 h 5516840"/>
              <a:gd name="connsiteX3682" fmla="*/ 16078157 w 16935644"/>
              <a:gd name="connsiteY3682" fmla="*/ 2727636 h 5516840"/>
              <a:gd name="connsiteX3683" fmla="*/ 16141677 w 16935644"/>
              <a:gd name="connsiteY3683" fmla="*/ 2737091 h 5516840"/>
              <a:gd name="connsiteX3684" fmla="*/ 16093841 w 16935644"/>
              <a:gd name="connsiteY3684" fmla="*/ 2748079 h 5516840"/>
              <a:gd name="connsiteX3685" fmla="*/ 16138541 w 16935644"/>
              <a:gd name="connsiteY3685" fmla="*/ 2908557 h 5516840"/>
              <a:gd name="connsiteX3686" fmla="*/ 16091489 w 16935644"/>
              <a:gd name="connsiteY3686" fmla="*/ 3243058 h 5516840"/>
              <a:gd name="connsiteX3687" fmla="*/ 16096977 w 16935644"/>
              <a:gd name="connsiteY3687" fmla="*/ 3359072 h 5516840"/>
              <a:gd name="connsiteX3688" fmla="*/ 16061689 w 16935644"/>
              <a:gd name="connsiteY3688" fmla="*/ 3359072 h 5516840"/>
              <a:gd name="connsiteX3689" fmla="*/ 15991897 w 16935644"/>
              <a:gd name="connsiteY3689" fmla="*/ 3743658 h 5516840"/>
              <a:gd name="connsiteX3690" fmla="*/ 15939357 w 16935644"/>
              <a:gd name="connsiteY3690" fmla="*/ 3772534 h 5516840"/>
              <a:gd name="connsiteX3691" fmla="*/ 15811535 w 16935644"/>
              <a:gd name="connsiteY3691" fmla="*/ 3982842 h 5516840"/>
              <a:gd name="connsiteX3692" fmla="*/ 15853097 w 16935644"/>
              <a:gd name="connsiteY3692" fmla="*/ 4020662 h 5516840"/>
              <a:gd name="connsiteX3693" fmla="*/ 15777815 w 16935644"/>
              <a:gd name="connsiteY3693" fmla="*/ 4014529 h 5516840"/>
              <a:gd name="connsiteX3694" fmla="*/ 15665677 w 16935644"/>
              <a:gd name="connsiteY3694" fmla="*/ 4149964 h 5516840"/>
              <a:gd name="connsiteX3695" fmla="*/ 15724489 w 16935644"/>
              <a:gd name="connsiteY3695" fmla="*/ 4121855 h 5516840"/>
              <a:gd name="connsiteX3696" fmla="*/ 15720569 w 16935644"/>
              <a:gd name="connsiteY3696" fmla="*/ 4160186 h 5516840"/>
              <a:gd name="connsiteX3697" fmla="*/ 15916617 w 16935644"/>
              <a:gd name="connsiteY3697" fmla="*/ 4330886 h 5516840"/>
              <a:gd name="connsiteX3698" fmla="*/ 15968373 w 16935644"/>
              <a:gd name="connsiteY3698" fmla="*/ 4337274 h 5516840"/>
              <a:gd name="connsiteX3699" fmla="*/ 15736253 w 16935644"/>
              <a:gd name="connsiteY3699" fmla="*/ 4276200 h 5516840"/>
              <a:gd name="connsiteX3700" fmla="*/ 15726059 w 16935644"/>
              <a:gd name="connsiteY3700" fmla="*/ 4348518 h 5516840"/>
              <a:gd name="connsiteX3701" fmla="*/ 15679793 w 16935644"/>
              <a:gd name="connsiteY3701" fmla="*/ 4351584 h 5516840"/>
              <a:gd name="connsiteX3702" fmla="*/ 15631957 w 16935644"/>
              <a:gd name="connsiteY3702" fmla="*/ 4319897 h 5516840"/>
              <a:gd name="connsiteX3703" fmla="*/ 15671165 w 16935644"/>
              <a:gd name="connsiteY3703" fmla="*/ 4317342 h 5516840"/>
              <a:gd name="connsiteX3704" fmla="*/ 15600589 w 16935644"/>
              <a:gd name="connsiteY3704" fmla="*/ 4295366 h 5516840"/>
              <a:gd name="connsiteX3705" fmla="*/ 15590393 w 16935644"/>
              <a:gd name="connsiteY3705" fmla="*/ 4264190 h 5516840"/>
              <a:gd name="connsiteX3706" fmla="*/ 15552753 w 16935644"/>
              <a:gd name="connsiteY3706" fmla="*/ 4316575 h 5516840"/>
              <a:gd name="connsiteX3707" fmla="*/ 15123021 w 16935644"/>
              <a:gd name="connsiteY3707" fmla="*/ 4562659 h 5516840"/>
              <a:gd name="connsiteX3708" fmla="*/ 15044601 w 16935644"/>
              <a:gd name="connsiteY3708" fmla="*/ 4609167 h 5516840"/>
              <a:gd name="connsiteX3709" fmla="*/ 14868159 w 16935644"/>
              <a:gd name="connsiteY3709" fmla="*/ 4656442 h 5516840"/>
              <a:gd name="connsiteX3710" fmla="*/ 14718381 w 16935644"/>
              <a:gd name="connsiteY3710" fmla="*/ 4657208 h 5516840"/>
              <a:gd name="connsiteX3711" fmla="*/ 14730143 w 16935644"/>
              <a:gd name="connsiteY3711" fmla="*/ 4736170 h 5516840"/>
              <a:gd name="connsiteX3712" fmla="*/ 14701913 w 16935644"/>
              <a:gd name="connsiteY3712" fmla="*/ 4747414 h 5516840"/>
              <a:gd name="connsiteX3713" fmla="*/ 14712107 w 16935644"/>
              <a:gd name="connsiteY3713" fmla="*/ 4946223 h 5516840"/>
              <a:gd name="connsiteX3714" fmla="*/ 14327071 w 16935644"/>
              <a:gd name="connsiteY3714" fmla="*/ 5189751 h 5516840"/>
              <a:gd name="connsiteX3715" fmla="*/ 14269041 w 16935644"/>
              <a:gd name="connsiteY3715" fmla="*/ 5112834 h 5516840"/>
              <a:gd name="connsiteX3716" fmla="*/ 14509001 w 16935644"/>
              <a:gd name="connsiteY3716" fmla="*/ 4894093 h 5516840"/>
              <a:gd name="connsiteX3717" fmla="*/ 14482341 w 16935644"/>
              <a:gd name="connsiteY3717" fmla="*/ 4849373 h 5516840"/>
              <a:gd name="connsiteX3718" fmla="*/ 14461951 w 16935644"/>
              <a:gd name="connsiteY3718" fmla="*/ 4877738 h 5516840"/>
              <a:gd name="connsiteX3719" fmla="*/ 14280021 w 16935644"/>
              <a:gd name="connsiteY3719" fmla="*/ 4875949 h 5516840"/>
              <a:gd name="connsiteX3720" fmla="*/ 14237673 w 16935644"/>
              <a:gd name="connsiteY3720" fmla="*/ 4843240 h 5516840"/>
              <a:gd name="connsiteX3721" fmla="*/ 14097305 w 16935644"/>
              <a:gd name="connsiteY3721" fmla="*/ 4874416 h 5516840"/>
              <a:gd name="connsiteX3722" fmla="*/ 13864401 w 16935644"/>
              <a:gd name="connsiteY3722" fmla="*/ 4922202 h 5516840"/>
              <a:gd name="connsiteX3723" fmla="*/ 14106715 w 16935644"/>
              <a:gd name="connsiteY3723" fmla="*/ 4829441 h 5516840"/>
              <a:gd name="connsiteX3724" fmla="*/ 14016533 w 16935644"/>
              <a:gd name="connsiteY3724" fmla="*/ 4845029 h 5516840"/>
              <a:gd name="connsiteX3725" fmla="*/ 14058881 w 16935644"/>
              <a:gd name="connsiteY3725" fmla="*/ 4797755 h 5516840"/>
              <a:gd name="connsiteX3726" fmla="*/ 13970267 w 16935644"/>
              <a:gd name="connsiteY3726" fmla="*/ 4832252 h 5516840"/>
              <a:gd name="connsiteX3727" fmla="*/ 13811861 w 16935644"/>
              <a:gd name="connsiteY3727" fmla="*/ 4836596 h 5516840"/>
              <a:gd name="connsiteX3728" fmla="*/ 13847933 w 16935644"/>
              <a:gd name="connsiteY3728" fmla="*/ 4880294 h 5516840"/>
              <a:gd name="connsiteX3729" fmla="*/ 13817351 w 16935644"/>
              <a:gd name="connsiteY3729" fmla="*/ 4917858 h 5516840"/>
              <a:gd name="connsiteX3730" fmla="*/ 13865185 w 16935644"/>
              <a:gd name="connsiteY3730" fmla="*/ 4942134 h 5516840"/>
              <a:gd name="connsiteX3731" fmla="*/ 13927137 w 16935644"/>
              <a:gd name="connsiteY3731" fmla="*/ 5015985 h 5516840"/>
              <a:gd name="connsiteX3732" fmla="*/ 13879301 w 16935644"/>
              <a:gd name="connsiteY3732" fmla="*/ 4995286 h 5516840"/>
              <a:gd name="connsiteX3733" fmla="*/ 13864401 w 16935644"/>
              <a:gd name="connsiteY3733" fmla="*/ 5004485 h 5516840"/>
              <a:gd name="connsiteX3734" fmla="*/ 13840877 w 16935644"/>
              <a:gd name="connsiteY3734" fmla="*/ 5006530 h 5516840"/>
              <a:gd name="connsiteX3735" fmla="*/ 13842445 w 16935644"/>
              <a:gd name="connsiteY3735" fmla="*/ 5107723 h 5516840"/>
              <a:gd name="connsiteX3736" fmla="*/ 13734227 w 16935644"/>
              <a:gd name="connsiteY3736" fmla="*/ 5187451 h 5516840"/>
              <a:gd name="connsiteX3737" fmla="*/ 13744421 w 16935644"/>
              <a:gd name="connsiteY3737" fmla="*/ 5233192 h 5516840"/>
              <a:gd name="connsiteX3738" fmla="*/ 13727169 w 16935644"/>
              <a:gd name="connsiteY3738" fmla="*/ 5215560 h 5516840"/>
              <a:gd name="connsiteX3739" fmla="*/ 13615815 w 16935644"/>
              <a:gd name="connsiteY3739" fmla="*/ 5245714 h 5516840"/>
              <a:gd name="connsiteX3740" fmla="*/ 13524065 w 16935644"/>
              <a:gd name="connsiteY3740" fmla="*/ 5324675 h 5516840"/>
              <a:gd name="connsiteX3741" fmla="*/ 13542101 w 16935644"/>
              <a:gd name="connsiteY3741" fmla="*/ 5432768 h 5516840"/>
              <a:gd name="connsiteX3742" fmla="*/ 13508381 w 16935644"/>
              <a:gd name="connsiteY3742" fmla="*/ 5450911 h 5516840"/>
              <a:gd name="connsiteX3743" fmla="*/ 13508381 w 16935644"/>
              <a:gd name="connsiteY3743" fmla="*/ 5453467 h 5516840"/>
              <a:gd name="connsiteX3744" fmla="*/ 13523281 w 16935644"/>
              <a:gd name="connsiteY3744" fmla="*/ 5465221 h 5516840"/>
              <a:gd name="connsiteX3745" fmla="*/ 13497403 w 16935644"/>
              <a:gd name="connsiteY3745" fmla="*/ 5468032 h 5516840"/>
              <a:gd name="connsiteX3746" fmla="*/ 13495835 w 16935644"/>
              <a:gd name="connsiteY3746" fmla="*/ 5451678 h 5516840"/>
              <a:gd name="connsiteX3747" fmla="*/ 13258225 w 16935644"/>
              <a:gd name="connsiteY3747" fmla="*/ 5504063 h 5516840"/>
              <a:gd name="connsiteX3748" fmla="*/ 13243327 w 16935644"/>
              <a:gd name="connsiteY3748" fmla="*/ 5423058 h 5516840"/>
              <a:gd name="connsiteX3749" fmla="*/ 12882601 w 16935644"/>
              <a:gd name="connsiteY3749" fmla="*/ 5355595 h 5516840"/>
              <a:gd name="connsiteX3750" fmla="*/ 12917105 w 16935644"/>
              <a:gd name="connsiteY3750" fmla="*/ 5416414 h 5516840"/>
              <a:gd name="connsiteX3751" fmla="*/ 12924949 w 16935644"/>
              <a:gd name="connsiteY3751" fmla="*/ 5516840 h 5516840"/>
              <a:gd name="connsiteX3752" fmla="*/ 12859861 w 16935644"/>
              <a:gd name="connsiteY3752" fmla="*/ 5485920 h 5516840"/>
              <a:gd name="connsiteX3753" fmla="*/ 12852017 w 16935644"/>
              <a:gd name="connsiteY3753" fmla="*/ 5459344 h 5516840"/>
              <a:gd name="connsiteX3754" fmla="*/ 12872407 w 16935644"/>
              <a:gd name="connsiteY3754" fmla="*/ 5431235 h 5516840"/>
              <a:gd name="connsiteX3755" fmla="*/ 12825357 w 16935644"/>
              <a:gd name="connsiteY3755" fmla="*/ 5415647 h 5516840"/>
              <a:gd name="connsiteX3756" fmla="*/ 12812025 w 16935644"/>
              <a:gd name="connsiteY3756" fmla="*/ 5454233 h 5516840"/>
              <a:gd name="connsiteX3757" fmla="*/ 12785361 w 16935644"/>
              <a:gd name="connsiteY3757" fmla="*/ 5401848 h 5516840"/>
              <a:gd name="connsiteX3758" fmla="*/ 12754779 w 16935644"/>
              <a:gd name="connsiteY3758" fmla="*/ 5385493 h 5516840"/>
              <a:gd name="connsiteX3759" fmla="*/ 12757133 w 16935644"/>
              <a:gd name="connsiteY3759" fmla="*/ 5423058 h 5516840"/>
              <a:gd name="connsiteX3760" fmla="*/ 12645777 w 16935644"/>
              <a:gd name="connsiteY3760" fmla="*/ 5451678 h 5516840"/>
              <a:gd name="connsiteX3761" fmla="*/ 12626957 w 16935644"/>
              <a:gd name="connsiteY3761" fmla="*/ 5414880 h 5516840"/>
              <a:gd name="connsiteX3762" fmla="*/ 12395621 w 16935644"/>
              <a:gd name="connsiteY3762" fmla="*/ 5372716 h 5516840"/>
              <a:gd name="connsiteX3763" fmla="*/ 12390917 w 16935644"/>
              <a:gd name="connsiteY3763" fmla="*/ 5400059 h 5516840"/>
              <a:gd name="connsiteX3764" fmla="*/ 12284269 w 16935644"/>
              <a:gd name="connsiteY3764" fmla="*/ 5321098 h 5516840"/>
              <a:gd name="connsiteX3765" fmla="*/ 12181541 w 16935644"/>
              <a:gd name="connsiteY3765" fmla="*/ 5337452 h 5516840"/>
              <a:gd name="connsiteX3766" fmla="*/ 12194871 w 16935644"/>
              <a:gd name="connsiteY3766" fmla="*/ 5355595 h 5516840"/>
              <a:gd name="connsiteX3767" fmla="*/ 12157229 w 16935644"/>
              <a:gd name="connsiteY3767" fmla="*/ 5323142 h 5516840"/>
              <a:gd name="connsiteX3768" fmla="*/ 12013725 w 16935644"/>
              <a:gd name="connsiteY3768" fmla="*/ 5353040 h 5516840"/>
              <a:gd name="connsiteX3769" fmla="*/ 11986277 w 16935644"/>
              <a:gd name="connsiteY3769" fmla="*/ 5300655 h 5516840"/>
              <a:gd name="connsiteX3770" fmla="*/ 11965105 w 16935644"/>
              <a:gd name="connsiteY3770" fmla="*/ 5321098 h 5516840"/>
              <a:gd name="connsiteX3771" fmla="*/ 11998041 w 16935644"/>
              <a:gd name="connsiteY3771" fmla="*/ 5327231 h 5516840"/>
              <a:gd name="connsiteX3772" fmla="*/ 11798073 w 16935644"/>
              <a:gd name="connsiteY3772" fmla="*/ 5392648 h 5516840"/>
              <a:gd name="connsiteX3773" fmla="*/ 11785525 w 16935644"/>
              <a:gd name="connsiteY3773" fmla="*/ 5354573 h 5516840"/>
              <a:gd name="connsiteX3774" fmla="*/ 11707891 w 16935644"/>
              <a:gd name="connsiteY3774" fmla="*/ 5399292 h 5516840"/>
              <a:gd name="connsiteX3775" fmla="*/ 11754943 w 16935644"/>
              <a:gd name="connsiteY3775" fmla="*/ 5341030 h 5516840"/>
              <a:gd name="connsiteX3776" fmla="*/ 11678093 w 16935644"/>
              <a:gd name="connsiteY3776" fmla="*/ 5310876 h 5516840"/>
              <a:gd name="connsiteX3777" fmla="*/ 11656135 w 16935644"/>
              <a:gd name="connsiteY3777" fmla="*/ 5332341 h 5516840"/>
              <a:gd name="connsiteX3778" fmla="*/ 11674171 w 16935644"/>
              <a:gd name="connsiteY3778" fmla="*/ 5393415 h 5516840"/>
              <a:gd name="connsiteX3779" fmla="*/ 11647509 w 16935644"/>
              <a:gd name="connsiteY3779" fmla="*/ 5333108 h 5516840"/>
              <a:gd name="connsiteX3780" fmla="*/ 11623199 w 16935644"/>
              <a:gd name="connsiteY3780" fmla="*/ 5315220 h 5516840"/>
              <a:gd name="connsiteX3781" fmla="*/ 11568305 w 16935644"/>
              <a:gd name="connsiteY3781" fmla="*/ 5358151 h 5516840"/>
              <a:gd name="connsiteX3782" fmla="*/ 11602811 w 16935644"/>
              <a:gd name="connsiteY3782" fmla="*/ 5355595 h 5516840"/>
              <a:gd name="connsiteX3783" fmla="*/ 11509493 w 16935644"/>
              <a:gd name="connsiteY3783" fmla="*/ 5409770 h 5516840"/>
              <a:gd name="connsiteX3784" fmla="*/ 11558113 w 16935644"/>
              <a:gd name="connsiteY3784" fmla="*/ 5358917 h 5516840"/>
              <a:gd name="connsiteX3785" fmla="*/ 11505573 w 16935644"/>
              <a:gd name="connsiteY3785" fmla="*/ 5354573 h 5516840"/>
              <a:gd name="connsiteX3786" fmla="*/ 11509493 w 16935644"/>
              <a:gd name="connsiteY3786" fmla="*/ 5327231 h 5516840"/>
              <a:gd name="connsiteX3787" fmla="*/ 11398137 w 16935644"/>
              <a:gd name="connsiteY3787" fmla="*/ 5355595 h 5516840"/>
              <a:gd name="connsiteX3788" fmla="*/ 11373045 w 16935644"/>
              <a:gd name="connsiteY3788" fmla="*/ 5329786 h 5516840"/>
              <a:gd name="connsiteX3789" fmla="*/ 11328345 w 16935644"/>
              <a:gd name="connsiteY3789" fmla="*/ 5333108 h 5516840"/>
              <a:gd name="connsiteX3790" fmla="*/ 11316583 w 16935644"/>
              <a:gd name="connsiteY3790" fmla="*/ 5353807 h 5516840"/>
              <a:gd name="connsiteX3791" fmla="*/ 11353441 w 16935644"/>
              <a:gd name="connsiteY3791" fmla="*/ 5366839 h 5516840"/>
              <a:gd name="connsiteX3792" fmla="*/ 11300899 w 16935644"/>
              <a:gd name="connsiteY3792" fmla="*/ 5363262 h 5516840"/>
              <a:gd name="connsiteX3793" fmla="*/ 11249927 w 16935644"/>
              <a:gd name="connsiteY3793" fmla="*/ 5396482 h 5516840"/>
              <a:gd name="connsiteX3794" fmla="*/ 10927627 w 16935644"/>
              <a:gd name="connsiteY3794" fmla="*/ 5444523 h 5516840"/>
              <a:gd name="connsiteX3795" fmla="*/ 10876655 w 16935644"/>
              <a:gd name="connsiteY3795" fmla="*/ 5464455 h 5516840"/>
              <a:gd name="connsiteX3796" fmla="*/ 10867245 w 16935644"/>
              <a:gd name="connsiteY3796" fmla="*/ 5430213 h 5516840"/>
              <a:gd name="connsiteX3797" fmla="*/ 10834309 w 16935644"/>
              <a:gd name="connsiteY3797" fmla="*/ 5424335 h 5516840"/>
              <a:gd name="connsiteX3798" fmla="*/ 10824113 w 16935644"/>
              <a:gd name="connsiteY3798" fmla="*/ 5461388 h 5516840"/>
              <a:gd name="connsiteX3799" fmla="*/ 10806077 w 16935644"/>
              <a:gd name="connsiteY3799" fmla="*/ 5437879 h 5516840"/>
              <a:gd name="connsiteX3800" fmla="*/ 10742559 w 16935644"/>
              <a:gd name="connsiteY3800" fmla="*/ 5423058 h 5516840"/>
              <a:gd name="connsiteX3801" fmla="*/ 10774711 w 16935644"/>
              <a:gd name="connsiteY3801" fmla="*/ 5448100 h 5516840"/>
              <a:gd name="connsiteX3802" fmla="*/ 10650809 w 16935644"/>
              <a:gd name="connsiteY3802" fmla="*/ 5488731 h 5516840"/>
              <a:gd name="connsiteX3803" fmla="*/ 10678257 w 16935644"/>
              <a:gd name="connsiteY3803" fmla="*/ 5467266 h 5516840"/>
              <a:gd name="connsiteX3804" fmla="*/ 10581801 w 16935644"/>
              <a:gd name="connsiteY3804" fmla="*/ 5392648 h 5516840"/>
              <a:gd name="connsiteX3805" fmla="*/ 10682177 w 16935644"/>
              <a:gd name="connsiteY3805" fmla="*/ 5428424 h 5516840"/>
              <a:gd name="connsiteX3806" fmla="*/ 10816273 w 16935644"/>
              <a:gd name="connsiteY3806" fmla="*/ 5409770 h 5516840"/>
              <a:gd name="connsiteX3807" fmla="*/ 10831957 w 16935644"/>
              <a:gd name="connsiteY3807" fmla="*/ 5396482 h 5516840"/>
              <a:gd name="connsiteX3808" fmla="*/ 10814705 w 16935644"/>
              <a:gd name="connsiteY3808" fmla="*/ 5382171 h 5516840"/>
              <a:gd name="connsiteX3809" fmla="*/ 10926843 w 16935644"/>
              <a:gd name="connsiteY3809" fmla="*/ 5351251 h 5516840"/>
              <a:gd name="connsiteX3810" fmla="*/ 10879007 w 16935644"/>
              <a:gd name="connsiteY3810" fmla="*/ 5330808 h 5516840"/>
              <a:gd name="connsiteX3811" fmla="*/ 10873517 w 16935644"/>
              <a:gd name="connsiteY3811" fmla="*/ 5334386 h 5516840"/>
              <a:gd name="connsiteX3812" fmla="*/ 10854697 w 16935644"/>
              <a:gd name="connsiteY3812" fmla="*/ 5363262 h 5516840"/>
              <a:gd name="connsiteX3813" fmla="*/ 10857833 w 16935644"/>
              <a:gd name="connsiteY3813" fmla="*/ 5343330 h 5516840"/>
              <a:gd name="connsiteX3814" fmla="*/ 10834309 w 16935644"/>
              <a:gd name="connsiteY3814" fmla="*/ 5341796 h 5516840"/>
              <a:gd name="connsiteX3815" fmla="*/ 10850777 w 16935644"/>
              <a:gd name="connsiteY3815" fmla="*/ 5335152 h 5516840"/>
              <a:gd name="connsiteX3816" fmla="*/ 10857833 w 16935644"/>
              <a:gd name="connsiteY3816" fmla="*/ 5331575 h 5516840"/>
              <a:gd name="connsiteX3817" fmla="*/ 10920569 w 16935644"/>
              <a:gd name="connsiteY3817" fmla="*/ 5305765 h 5516840"/>
              <a:gd name="connsiteX3818" fmla="*/ 10914297 w 16935644"/>
              <a:gd name="connsiteY3818" fmla="*/ 5300655 h 5516840"/>
              <a:gd name="connsiteX3819" fmla="*/ 10987225 w 16935644"/>
              <a:gd name="connsiteY3819" fmla="*/ 5251847 h 5516840"/>
              <a:gd name="connsiteX3820" fmla="*/ 10977815 w 16935644"/>
              <a:gd name="connsiteY3820" fmla="*/ 5237792 h 5516840"/>
              <a:gd name="connsiteX3821" fmla="*/ 10959777 w 16935644"/>
              <a:gd name="connsiteY3821" fmla="*/ 5237025 h 5516840"/>
              <a:gd name="connsiteX3822" fmla="*/ 10963699 w 16935644"/>
              <a:gd name="connsiteY3822" fmla="*/ 5241370 h 5516840"/>
              <a:gd name="connsiteX3823" fmla="*/ 10839013 w 16935644"/>
              <a:gd name="connsiteY3823" fmla="*/ 5215560 h 5516840"/>
              <a:gd name="connsiteX3824" fmla="*/ 10850777 w 16935644"/>
              <a:gd name="connsiteY3824" fmla="*/ 5225015 h 5516840"/>
              <a:gd name="connsiteX3825" fmla="*/ 10817057 w 16935644"/>
              <a:gd name="connsiteY3825" fmla="*/ 5244947 h 5516840"/>
              <a:gd name="connsiteX3826" fmla="*/ 10820193 w 16935644"/>
              <a:gd name="connsiteY3826" fmla="*/ 5263601 h 5516840"/>
              <a:gd name="connsiteX3827" fmla="*/ 10811567 w 16935644"/>
              <a:gd name="connsiteY3827" fmla="*/ 5215560 h 5516840"/>
              <a:gd name="connsiteX3828" fmla="*/ 10820193 w 16935644"/>
              <a:gd name="connsiteY3828" fmla="*/ 5214794 h 5516840"/>
              <a:gd name="connsiteX3829" fmla="*/ 10750401 w 16935644"/>
              <a:gd name="connsiteY3829" fmla="*/ 5230381 h 5516840"/>
              <a:gd name="connsiteX3830" fmla="*/ 10802941 w 16935644"/>
              <a:gd name="connsiteY3830" fmla="*/ 5224249 h 5516840"/>
              <a:gd name="connsiteX3831" fmla="*/ 10796669 w 16935644"/>
              <a:gd name="connsiteY3831" fmla="*/ 5248269 h 5516840"/>
              <a:gd name="connsiteX3832" fmla="*/ 10721385 w 16935644"/>
              <a:gd name="connsiteY3832" fmla="*/ 5251847 h 5516840"/>
              <a:gd name="connsiteX3833" fmla="*/ 10716681 w 16935644"/>
              <a:gd name="connsiteY3833" fmla="*/ 5261302 h 5516840"/>
              <a:gd name="connsiteX3834" fmla="*/ 10552785 w 16935644"/>
              <a:gd name="connsiteY3834" fmla="*/ 5298099 h 5516840"/>
              <a:gd name="connsiteX3835" fmla="*/ 10536317 w 16935644"/>
              <a:gd name="connsiteY3835" fmla="*/ 5275867 h 5516840"/>
              <a:gd name="connsiteX3836" fmla="*/ 10246169 w 16935644"/>
              <a:gd name="connsiteY3836" fmla="*/ 5286344 h 5516840"/>
              <a:gd name="connsiteX3837" fmla="*/ 10206177 w 16935644"/>
              <a:gd name="connsiteY3837" fmla="*/ 5267946 h 5516840"/>
              <a:gd name="connsiteX3838" fmla="*/ 10214017 w 16935644"/>
              <a:gd name="connsiteY3838" fmla="*/ 5279189 h 5516840"/>
              <a:gd name="connsiteX3839" fmla="*/ 10107369 w 16935644"/>
              <a:gd name="connsiteY3839" fmla="*/ 5282000 h 5516840"/>
              <a:gd name="connsiteX3840" fmla="*/ 10145793 w 16935644"/>
              <a:gd name="connsiteY3840" fmla="*/ 5245714 h 5516840"/>
              <a:gd name="connsiteX3841" fmla="*/ 10112073 w 16935644"/>
              <a:gd name="connsiteY3841" fmla="*/ 5244181 h 5516840"/>
              <a:gd name="connsiteX3842" fmla="*/ 10014049 w 16935644"/>
              <a:gd name="connsiteY3842" fmla="*/ 5256191 h 5516840"/>
              <a:gd name="connsiteX3843" fmla="*/ 10050907 w 16935644"/>
              <a:gd name="connsiteY3843" fmla="*/ 5224249 h 5516840"/>
              <a:gd name="connsiteX3844" fmla="*/ 10000719 w 16935644"/>
              <a:gd name="connsiteY3844" fmla="*/ 5216327 h 5516840"/>
              <a:gd name="connsiteX3845" fmla="*/ 10000719 w 16935644"/>
              <a:gd name="connsiteY3845" fmla="*/ 5202017 h 5516840"/>
              <a:gd name="connsiteX3846" fmla="*/ 9984251 w 16935644"/>
              <a:gd name="connsiteY3846" fmla="*/ 5203805 h 5516840"/>
              <a:gd name="connsiteX3847" fmla="*/ 9975625 w 16935644"/>
              <a:gd name="connsiteY3847" fmla="*/ 5205339 h 5516840"/>
              <a:gd name="connsiteX3848" fmla="*/ 9907401 w 16935644"/>
              <a:gd name="connsiteY3848" fmla="*/ 5220671 h 5516840"/>
              <a:gd name="connsiteX3849" fmla="*/ 9872897 w 16935644"/>
              <a:gd name="connsiteY3849" fmla="*/ 5196139 h 5516840"/>
              <a:gd name="connsiteX3850" fmla="*/ 9861917 w 16935644"/>
              <a:gd name="connsiteY3850" fmla="*/ 5224249 h 5516840"/>
              <a:gd name="connsiteX3851" fmla="*/ 9759973 w 16935644"/>
              <a:gd name="connsiteY3851" fmla="*/ 5205339 h 5516840"/>
              <a:gd name="connsiteX3852" fmla="*/ 9842313 w 16935644"/>
              <a:gd name="connsiteY3852" fmla="*/ 5191029 h 5516840"/>
              <a:gd name="connsiteX3853" fmla="*/ 9773305 w 16935644"/>
              <a:gd name="connsiteY3853" fmla="*/ 5148865 h 5516840"/>
              <a:gd name="connsiteX3854" fmla="*/ 9741937 w 16935644"/>
              <a:gd name="connsiteY3854" fmla="*/ 5160108 h 5516840"/>
              <a:gd name="connsiteX3855" fmla="*/ 9669793 w 16935644"/>
              <a:gd name="connsiteY3855" fmla="*/ 5164453 h 5516840"/>
              <a:gd name="connsiteX3856" fmla="*/ 9552165 w 16935644"/>
              <a:gd name="connsiteY3856" fmla="*/ 5166752 h 5516840"/>
              <a:gd name="connsiteX3857" fmla="*/ 9546677 w 16935644"/>
              <a:gd name="connsiteY3857" fmla="*/ 5188984 h 5516840"/>
              <a:gd name="connsiteX3858" fmla="*/ 9388269 w 16935644"/>
              <a:gd name="connsiteY3858" fmla="*/ 5218371 h 5516840"/>
              <a:gd name="connsiteX3859" fmla="*/ 9350629 w 16935644"/>
              <a:gd name="connsiteY3859" fmla="*/ 5183873 h 5516840"/>
              <a:gd name="connsiteX3860" fmla="*/ 9298089 w 16935644"/>
              <a:gd name="connsiteY3860" fmla="*/ 5211216 h 5516840"/>
              <a:gd name="connsiteX3861" fmla="*/ 9251037 w 16935644"/>
              <a:gd name="connsiteY3861" fmla="*/ 5183873 h 5516840"/>
              <a:gd name="connsiteX3862" fmla="*/ 9169483 w 16935644"/>
              <a:gd name="connsiteY3862" fmla="*/ 5199461 h 5516840"/>
              <a:gd name="connsiteX3863" fmla="*/ 9124785 w 16935644"/>
              <a:gd name="connsiteY3863" fmla="*/ 5181574 h 5516840"/>
              <a:gd name="connsiteX3864" fmla="*/ 9078517 w 16935644"/>
              <a:gd name="connsiteY3864" fmla="*/ 5199461 h 5516840"/>
              <a:gd name="connsiteX3865" fmla="*/ 9019703 w 16935644"/>
              <a:gd name="connsiteY3865" fmla="*/ 5174674 h 5516840"/>
              <a:gd name="connsiteX3866" fmla="*/ 8881685 w 16935644"/>
              <a:gd name="connsiteY3866" fmla="*/ 5179529 h 5516840"/>
              <a:gd name="connsiteX3867" fmla="*/ 8873845 w 16935644"/>
              <a:gd name="connsiteY3867" fmla="*/ 5142987 h 5516840"/>
              <a:gd name="connsiteX3868" fmla="*/ 8757001 w 16935644"/>
              <a:gd name="connsiteY3868" fmla="*/ 5152187 h 5516840"/>
              <a:gd name="connsiteX3869" fmla="*/ 8782095 w 16935644"/>
              <a:gd name="connsiteY3869" fmla="*/ 5194095 h 5516840"/>
              <a:gd name="connsiteX3870" fmla="*/ 8627609 w 16935644"/>
              <a:gd name="connsiteY3870" fmla="*/ 5177229 h 5516840"/>
              <a:gd name="connsiteX3871" fmla="*/ 8677797 w 16935644"/>
              <a:gd name="connsiteY3871" fmla="*/ 5226037 h 5516840"/>
              <a:gd name="connsiteX3872" fmla="*/ 8771117 w 16935644"/>
              <a:gd name="connsiteY3872" fmla="*/ 5201250 h 5516840"/>
              <a:gd name="connsiteX3873" fmla="*/ 8478615 w 16935644"/>
              <a:gd name="connsiteY3873" fmla="*/ 5277401 h 5516840"/>
              <a:gd name="connsiteX3874" fmla="*/ 8651137 w 16935644"/>
              <a:gd name="connsiteY3874" fmla="*/ 5321864 h 5516840"/>
              <a:gd name="connsiteX3875" fmla="*/ 8721713 w 16935644"/>
              <a:gd name="connsiteY3875" fmla="*/ 5287878 h 5516840"/>
              <a:gd name="connsiteX3876" fmla="*/ 8735829 w 16935644"/>
              <a:gd name="connsiteY3876" fmla="*/ 5331575 h 5516840"/>
              <a:gd name="connsiteX3877" fmla="*/ 8870709 w 16935644"/>
              <a:gd name="connsiteY3877" fmla="*/ 5274845 h 5516840"/>
              <a:gd name="connsiteX3878" fmla="*/ 8928737 w 16935644"/>
              <a:gd name="connsiteY3878" fmla="*/ 5285067 h 5516840"/>
              <a:gd name="connsiteX3879" fmla="*/ 8911485 w 16935644"/>
              <a:gd name="connsiteY3879" fmla="*/ 5302443 h 5516840"/>
              <a:gd name="connsiteX3880" fmla="*/ 8987551 w 16935644"/>
              <a:gd name="connsiteY3880" fmla="*/ 5287878 h 5516840"/>
              <a:gd name="connsiteX3881" fmla="*/ 9102043 w 16935644"/>
              <a:gd name="connsiteY3881" fmla="*/ 5273056 h 5516840"/>
              <a:gd name="connsiteX3882" fmla="*/ 9258881 w 16935644"/>
              <a:gd name="connsiteY3882" fmla="*/ 5265646 h 5516840"/>
              <a:gd name="connsiteX3883" fmla="*/ 9273779 w 16935644"/>
              <a:gd name="connsiteY3883" fmla="*/ 5294522 h 5516840"/>
              <a:gd name="connsiteX3884" fmla="*/ 9441595 w 16935644"/>
              <a:gd name="connsiteY3884" fmla="*/ 5294522 h 5516840"/>
              <a:gd name="connsiteX3885" fmla="*/ 9306715 w 16935644"/>
              <a:gd name="connsiteY3885" fmla="*/ 5336686 h 5516840"/>
              <a:gd name="connsiteX3886" fmla="*/ 9318477 w 16935644"/>
              <a:gd name="connsiteY3886" fmla="*/ 5356618 h 5516840"/>
              <a:gd name="connsiteX3887" fmla="*/ 9358471 w 16935644"/>
              <a:gd name="connsiteY3887" fmla="*/ 5361728 h 5516840"/>
              <a:gd name="connsiteX3888" fmla="*/ 9435321 w 16935644"/>
              <a:gd name="connsiteY3888" fmla="*/ 5346907 h 5516840"/>
              <a:gd name="connsiteX3889" fmla="*/ 9511387 w 16935644"/>
              <a:gd name="connsiteY3889" fmla="*/ 5290178 h 5516840"/>
              <a:gd name="connsiteX3890" fmla="*/ 9540401 w 16935644"/>
              <a:gd name="connsiteY3890" fmla="*/ 5316754 h 5516840"/>
              <a:gd name="connsiteX3891" fmla="*/ 9265937 w 16935644"/>
              <a:gd name="connsiteY3891" fmla="*/ 5390604 h 5516840"/>
              <a:gd name="connsiteX3892" fmla="*/ 9218885 w 16935644"/>
              <a:gd name="connsiteY3892" fmla="*/ 5388304 h 5516840"/>
              <a:gd name="connsiteX3893" fmla="*/ 9180461 w 16935644"/>
              <a:gd name="connsiteY3893" fmla="*/ 5353807 h 5516840"/>
              <a:gd name="connsiteX3894" fmla="*/ 9160073 w 16935644"/>
              <a:gd name="connsiteY3894" fmla="*/ 5386260 h 5516840"/>
              <a:gd name="connsiteX3895" fmla="*/ 9140469 w 16935644"/>
              <a:gd name="connsiteY3895" fmla="*/ 5364028 h 5516840"/>
              <a:gd name="connsiteX3896" fmla="*/ 9107533 w 16935644"/>
              <a:gd name="connsiteY3896" fmla="*/ 5395715 h 5516840"/>
              <a:gd name="connsiteX3897" fmla="*/ 9092633 w 16935644"/>
              <a:gd name="connsiteY3897" fmla="*/ 5383960 h 5516840"/>
              <a:gd name="connsiteX3898" fmla="*/ 8893449 w 16935644"/>
              <a:gd name="connsiteY3898" fmla="*/ 5413347 h 5516840"/>
              <a:gd name="connsiteX3899" fmla="*/ 8721713 w 16935644"/>
              <a:gd name="connsiteY3899" fmla="*/ 5413347 h 5516840"/>
              <a:gd name="connsiteX3900" fmla="*/ 8638589 w 16935644"/>
              <a:gd name="connsiteY3900" fmla="*/ 5420758 h 5516840"/>
              <a:gd name="connsiteX3901" fmla="*/ 8610357 w 16935644"/>
              <a:gd name="connsiteY3901" fmla="*/ 5444523 h 5516840"/>
              <a:gd name="connsiteX3902" fmla="*/ 8622121 w 16935644"/>
              <a:gd name="connsiteY3902" fmla="*/ 5464455 h 5516840"/>
              <a:gd name="connsiteX3903" fmla="*/ 8580559 w 16935644"/>
              <a:gd name="connsiteY3903" fmla="*/ 5462922 h 5516840"/>
              <a:gd name="connsiteX3904" fmla="*/ 8331973 w 16935644"/>
              <a:gd name="connsiteY3904" fmla="*/ 5460111 h 5516840"/>
              <a:gd name="connsiteX3905" fmla="*/ 8356281 w 16935644"/>
              <a:gd name="connsiteY3905" fmla="*/ 5442990 h 5516840"/>
              <a:gd name="connsiteX3906" fmla="*/ 8360987 w 16935644"/>
              <a:gd name="connsiteY3906" fmla="*/ 5427657 h 5516840"/>
              <a:gd name="connsiteX3907" fmla="*/ 8350009 w 16935644"/>
              <a:gd name="connsiteY3907" fmla="*/ 5430213 h 5516840"/>
              <a:gd name="connsiteX3908" fmla="*/ 8340599 w 16935644"/>
              <a:gd name="connsiteY3908" fmla="*/ 5400826 h 5516840"/>
              <a:gd name="connsiteX3909" fmla="*/ 8188467 w 16935644"/>
              <a:gd name="connsiteY3909" fmla="*/ 5413347 h 5516840"/>
              <a:gd name="connsiteX3910" fmla="*/ 8201013 w 16935644"/>
              <a:gd name="connsiteY3910" fmla="*/ 5417947 h 5516840"/>
              <a:gd name="connsiteX3911" fmla="*/ 8196309 w 16935644"/>
              <a:gd name="connsiteY3911" fmla="*/ 5419991 h 5516840"/>
              <a:gd name="connsiteX3912" fmla="*/ 8161805 w 16935644"/>
              <a:gd name="connsiteY3912" fmla="*/ 5454233 h 5516840"/>
              <a:gd name="connsiteX3913" fmla="*/ 8158667 w 16935644"/>
              <a:gd name="connsiteY3913" fmla="*/ 5435579 h 5516840"/>
              <a:gd name="connsiteX3914" fmla="*/ 8022219 w 16935644"/>
              <a:gd name="connsiteY3914" fmla="*/ 5440690 h 5516840"/>
              <a:gd name="connsiteX3915" fmla="*/ 8001829 w 16935644"/>
              <a:gd name="connsiteY3915" fmla="*/ 5472377 h 5516840"/>
              <a:gd name="connsiteX3916" fmla="*/ 7980657 w 16935644"/>
              <a:gd name="connsiteY3916" fmla="*/ 5430213 h 5516840"/>
              <a:gd name="connsiteX3917" fmla="*/ 7940663 w 16935644"/>
              <a:gd name="connsiteY3917" fmla="*/ 5423058 h 5516840"/>
              <a:gd name="connsiteX3918" fmla="*/ 7919491 w 16935644"/>
              <a:gd name="connsiteY3918" fmla="*/ 5390604 h 5516840"/>
              <a:gd name="connsiteX3919" fmla="*/ 7861461 w 16935644"/>
              <a:gd name="connsiteY3919" fmla="*/ 5425102 h 5516840"/>
              <a:gd name="connsiteX3920" fmla="*/ 7884203 w 16935644"/>
              <a:gd name="connsiteY3920" fmla="*/ 5415647 h 5516840"/>
              <a:gd name="connsiteX3921" fmla="*/ 7881849 w 16935644"/>
              <a:gd name="connsiteY3921" fmla="*/ 5356618 h 5516840"/>
              <a:gd name="connsiteX3922" fmla="*/ 7840289 w 16935644"/>
              <a:gd name="connsiteY3922" fmla="*/ 5366839 h 5516840"/>
              <a:gd name="connsiteX3923" fmla="*/ 7835583 w 16935644"/>
              <a:gd name="connsiteY3923" fmla="*/ 5353807 h 5516840"/>
              <a:gd name="connsiteX3924" fmla="*/ 7866949 w 16935644"/>
              <a:gd name="connsiteY3924" fmla="*/ 5282767 h 5516840"/>
              <a:gd name="connsiteX3925" fmla="*/ 7861461 w 16935644"/>
              <a:gd name="connsiteY3925" fmla="*/ 5256191 h 5516840"/>
              <a:gd name="connsiteX3926" fmla="*/ 7837935 w 16935644"/>
              <a:gd name="connsiteY3926" fmla="*/ 5265646 h 5516840"/>
              <a:gd name="connsiteX3927" fmla="*/ 7811273 w 16935644"/>
              <a:gd name="connsiteY3927" fmla="*/ 5242903 h 5516840"/>
              <a:gd name="connsiteX3928" fmla="*/ 7808921 w 16935644"/>
              <a:gd name="connsiteY3928" fmla="*/ 5183873 h 5516840"/>
              <a:gd name="connsiteX3929" fmla="*/ 7831661 w 16935644"/>
              <a:gd name="connsiteY3929" fmla="*/ 5183873 h 5516840"/>
              <a:gd name="connsiteX3930" fmla="*/ 7846561 w 16935644"/>
              <a:gd name="connsiteY3930" fmla="*/ 5123055 h 5516840"/>
              <a:gd name="connsiteX3931" fmla="*/ 7816763 w 16935644"/>
              <a:gd name="connsiteY3931" fmla="*/ 5124844 h 5516840"/>
              <a:gd name="connsiteX3932" fmla="*/ 7816763 w 16935644"/>
              <a:gd name="connsiteY3932" fmla="*/ 5073225 h 5516840"/>
              <a:gd name="connsiteX3933" fmla="*/ 7869303 w 16935644"/>
              <a:gd name="connsiteY3933" fmla="*/ 5067859 h 5516840"/>
              <a:gd name="connsiteX3934" fmla="*/ 7889691 w 16935644"/>
              <a:gd name="connsiteY3934" fmla="*/ 5024417 h 5516840"/>
              <a:gd name="connsiteX3935" fmla="*/ 7919491 w 16935644"/>
              <a:gd name="connsiteY3935" fmla="*/ 5021862 h 5516840"/>
              <a:gd name="connsiteX3936" fmla="*/ 7968895 w 16935644"/>
              <a:gd name="connsiteY3936" fmla="*/ 5031061 h 5516840"/>
              <a:gd name="connsiteX3937" fmla="*/ 7943017 w 16935644"/>
              <a:gd name="connsiteY3937" fmla="*/ 5011640 h 5516840"/>
              <a:gd name="connsiteX3938" fmla="*/ 7910865 w 16935644"/>
              <a:gd name="connsiteY3938" fmla="*/ 4954911 h 5516840"/>
              <a:gd name="connsiteX3939" fmla="*/ 7895965 w 16935644"/>
              <a:gd name="connsiteY3939" fmla="*/ 4987364 h 5516840"/>
              <a:gd name="connsiteX3940" fmla="*/ 7814409 w 16935644"/>
              <a:gd name="connsiteY3940" fmla="*/ 4933446 h 5516840"/>
              <a:gd name="connsiteX3941" fmla="*/ 7804999 w 16935644"/>
              <a:gd name="connsiteY3941" fmla="*/ 4999630 h 5516840"/>
              <a:gd name="connsiteX3942" fmla="*/ 7758733 w 16935644"/>
              <a:gd name="connsiteY3942" fmla="*/ 5004485 h 5516840"/>
              <a:gd name="connsiteX3943" fmla="*/ 7782257 w 16935644"/>
              <a:gd name="connsiteY3943" fmla="*/ 4979954 h 5516840"/>
              <a:gd name="connsiteX3944" fmla="*/ 7773633 w 16935644"/>
              <a:gd name="connsiteY3944" fmla="*/ 4945456 h 5516840"/>
              <a:gd name="connsiteX3945" fmla="*/ 7744617 w 16935644"/>
              <a:gd name="connsiteY3945" fmla="*/ 4925779 h 5516840"/>
              <a:gd name="connsiteX3946" fmla="*/ 7744617 w 16935644"/>
              <a:gd name="connsiteY3946" fmla="*/ 4911214 h 5516840"/>
              <a:gd name="connsiteX3947" fmla="*/ 7769711 w 16935644"/>
              <a:gd name="connsiteY3947" fmla="*/ 4871605 h 5516840"/>
              <a:gd name="connsiteX3948" fmla="*/ 7852051 w 16935644"/>
              <a:gd name="connsiteY3948" fmla="*/ 4857295 h 5516840"/>
              <a:gd name="connsiteX3949" fmla="*/ 7816763 w 16935644"/>
              <a:gd name="connsiteY3949" fmla="*/ 4852184 h 5516840"/>
              <a:gd name="connsiteX3950" fmla="*/ 7811273 w 16935644"/>
              <a:gd name="connsiteY3950" fmla="*/ 4826375 h 5516840"/>
              <a:gd name="connsiteX3951" fmla="*/ 7710897 w 16935644"/>
              <a:gd name="connsiteY3951" fmla="*/ 4838130 h 5516840"/>
              <a:gd name="connsiteX3952" fmla="*/ 7707761 w 16935644"/>
              <a:gd name="connsiteY3952" fmla="*/ 4841707 h 5516840"/>
              <a:gd name="connsiteX3953" fmla="*/ 7693645 w 16935644"/>
              <a:gd name="connsiteY3953" fmla="*/ 4838896 h 5516840"/>
              <a:gd name="connsiteX3954" fmla="*/ 7554061 w 16935644"/>
              <a:gd name="connsiteY3954" fmla="*/ 4847585 h 5516840"/>
              <a:gd name="connsiteX3955" fmla="*/ 7565039 w 16935644"/>
              <a:gd name="connsiteY3955" fmla="*/ 4866239 h 5516840"/>
              <a:gd name="connsiteX3956" fmla="*/ 7412123 w 16935644"/>
              <a:gd name="connsiteY3956" fmla="*/ 4869816 h 5516840"/>
              <a:gd name="connsiteX3957" fmla="*/ 7423101 w 16935644"/>
              <a:gd name="connsiteY3957" fmla="*/ 4841707 h 5516840"/>
              <a:gd name="connsiteX3958" fmla="*/ 7375265 w 16935644"/>
              <a:gd name="connsiteY3958" fmla="*/ 4892048 h 5516840"/>
              <a:gd name="connsiteX3959" fmla="*/ 7379187 w 16935644"/>
              <a:gd name="connsiteY3959" fmla="*/ 4856017 h 5516840"/>
              <a:gd name="connsiteX3960" fmla="*/ 7252149 w 16935644"/>
              <a:gd name="connsiteY3960" fmla="*/ 4858062 h 5516840"/>
              <a:gd name="connsiteX3961" fmla="*/ 7215293 w 16935644"/>
              <a:gd name="connsiteY3961" fmla="*/ 4880294 h 5516840"/>
              <a:gd name="connsiteX3962" fmla="*/ 7234897 w 16935644"/>
              <a:gd name="connsiteY3962" fmla="*/ 4924757 h 5516840"/>
              <a:gd name="connsiteX3963" fmla="*/ 7194903 w 16935644"/>
              <a:gd name="connsiteY3963" fmla="*/ 4919647 h 5516840"/>
              <a:gd name="connsiteX3964" fmla="*/ 7209019 w 16935644"/>
              <a:gd name="connsiteY3964" fmla="*/ 4891282 h 5516840"/>
              <a:gd name="connsiteX3965" fmla="*/ 7184709 w 16935644"/>
              <a:gd name="connsiteY3965" fmla="*/ 4874416 h 5516840"/>
              <a:gd name="connsiteX3966" fmla="*/ 7148637 w 16935644"/>
              <a:gd name="connsiteY3966" fmla="*/ 4912747 h 5516840"/>
              <a:gd name="connsiteX3967" fmla="*/ 7139225 w 16935644"/>
              <a:gd name="connsiteY3967" fmla="*/ 4877738 h 5516840"/>
              <a:gd name="connsiteX3968" fmla="*/ 6883581 w 16935644"/>
              <a:gd name="connsiteY3968" fmla="*/ 4931146 h 5516840"/>
              <a:gd name="connsiteX3969" fmla="*/ 6722039 w 16935644"/>
              <a:gd name="connsiteY3969" fmla="*/ 4899970 h 5516840"/>
              <a:gd name="connsiteX3970" fmla="*/ 6660089 w 16935644"/>
              <a:gd name="connsiteY3970" fmla="*/ 4860362 h 5516840"/>
              <a:gd name="connsiteX3971" fmla="*/ 6644405 w 16935644"/>
              <a:gd name="connsiteY3971" fmla="*/ 4870839 h 5516840"/>
              <a:gd name="connsiteX3972" fmla="*/ 6664009 w 16935644"/>
              <a:gd name="connsiteY3972" fmla="*/ 4915558 h 5516840"/>
              <a:gd name="connsiteX3973" fmla="*/ 6598137 w 16935644"/>
              <a:gd name="connsiteY3973" fmla="*/ 4858062 h 5516840"/>
              <a:gd name="connsiteX3974" fmla="*/ 6649109 w 16935644"/>
              <a:gd name="connsiteY3974" fmla="*/ 4853718 h 5516840"/>
              <a:gd name="connsiteX3975" fmla="*/ 6565201 w 16935644"/>
              <a:gd name="connsiteY3975" fmla="*/ 4860362 h 5516840"/>
              <a:gd name="connsiteX3976" fmla="*/ 6599705 w 16935644"/>
              <a:gd name="connsiteY3976" fmla="*/ 4884638 h 5516840"/>
              <a:gd name="connsiteX3977" fmla="*/ 6422481 w 16935644"/>
              <a:gd name="connsiteY3977" fmla="*/ 4874416 h 5516840"/>
              <a:gd name="connsiteX3978" fmla="*/ 6415423 w 16935644"/>
              <a:gd name="connsiteY3978" fmla="*/ 4937790 h 5516840"/>
              <a:gd name="connsiteX3979" fmla="*/ 6576181 w 16935644"/>
              <a:gd name="connsiteY3979" fmla="*/ 4960788 h 5516840"/>
              <a:gd name="connsiteX3980" fmla="*/ 6527561 w 16935644"/>
              <a:gd name="connsiteY3980" fmla="*/ 5000397 h 5516840"/>
              <a:gd name="connsiteX3981" fmla="*/ 6432675 w 16935644"/>
              <a:gd name="connsiteY3981" fmla="*/ 4990942 h 5516840"/>
              <a:gd name="connsiteX3982" fmla="*/ 6393465 w 16935644"/>
              <a:gd name="connsiteY3982" fmla="*/ 5021862 h 5516840"/>
              <a:gd name="connsiteX3983" fmla="*/ 6169973 w 16935644"/>
              <a:gd name="connsiteY3983" fmla="*/ 5006530 h 5516840"/>
              <a:gd name="connsiteX3984" fmla="*/ 6206829 w 16935644"/>
              <a:gd name="connsiteY3984" fmla="*/ 5011640 h 5516840"/>
              <a:gd name="connsiteX3985" fmla="*/ 6148015 w 16935644"/>
              <a:gd name="connsiteY3985" fmla="*/ 5008063 h 5516840"/>
              <a:gd name="connsiteX3986" fmla="*/ 6155073 w 16935644"/>
              <a:gd name="connsiteY3986" fmla="*/ 5026973 h 5516840"/>
              <a:gd name="connsiteX3987" fmla="*/ 5951969 w 16935644"/>
              <a:gd name="connsiteY3987" fmla="*/ 5045627 h 5516840"/>
              <a:gd name="connsiteX3988" fmla="*/ 5790427 w 16935644"/>
              <a:gd name="connsiteY3988" fmla="*/ 5099035 h 5516840"/>
              <a:gd name="connsiteX3989" fmla="*/ 5730829 w 16935644"/>
              <a:gd name="connsiteY3989" fmla="*/ 5049205 h 5516840"/>
              <a:gd name="connsiteX3990" fmla="*/ 5702598 w 16935644"/>
              <a:gd name="connsiteY3990" fmla="*/ 5051760 h 5516840"/>
              <a:gd name="connsiteX3991" fmla="*/ 5315210 w 16935644"/>
              <a:gd name="connsiteY3991" fmla="*/ 5145287 h 5516840"/>
              <a:gd name="connsiteX3992" fmla="*/ 5284627 w 16935644"/>
              <a:gd name="connsiteY3992" fmla="*/ 5120244 h 5516840"/>
              <a:gd name="connsiteX3993" fmla="*/ 5293253 w 16935644"/>
              <a:gd name="connsiteY3993" fmla="*/ 5154998 h 5516840"/>
              <a:gd name="connsiteX3994" fmla="*/ 5229734 w 16935644"/>
              <a:gd name="connsiteY3994" fmla="*/ 5132766 h 5516840"/>
              <a:gd name="connsiteX3995" fmla="*/ 5227381 w 16935644"/>
              <a:gd name="connsiteY3995" fmla="*/ 5097246 h 5516840"/>
              <a:gd name="connsiteX3996" fmla="*/ 5312857 w 16935644"/>
              <a:gd name="connsiteY3996" fmla="*/ 5106956 h 5516840"/>
              <a:gd name="connsiteX3997" fmla="*/ 5265807 w 16935644"/>
              <a:gd name="connsiteY3997" fmla="*/ 5093668 h 5516840"/>
              <a:gd name="connsiteX3998" fmla="*/ 5311289 w 16935644"/>
              <a:gd name="connsiteY3998" fmla="*/ 5090602 h 5516840"/>
              <a:gd name="connsiteX3999" fmla="*/ 5201503 w 16935644"/>
              <a:gd name="connsiteY3999" fmla="*/ 5064026 h 5516840"/>
              <a:gd name="connsiteX4000" fmla="*/ 5736318 w 16935644"/>
              <a:gd name="connsiteY4000" fmla="*/ 5002185 h 5516840"/>
              <a:gd name="connsiteX4001" fmla="*/ 5791211 w 16935644"/>
              <a:gd name="connsiteY4001" fmla="*/ 5033872 h 5516840"/>
              <a:gd name="connsiteX4002" fmla="*/ 5817873 w 16935644"/>
              <a:gd name="connsiteY4002" fmla="*/ 5003719 h 5516840"/>
              <a:gd name="connsiteX4003" fmla="*/ 5875903 w 16935644"/>
              <a:gd name="connsiteY4003" fmla="*/ 5026973 h 5516840"/>
              <a:gd name="connsiteX4004" fmla="*/ 5922954 w 16935644"/>
              <a:gd name="connsiteY4004" fmla="*/ 4968710 h 5516840"/>
              <a:gd name="connsiteX4005" fmla="*/ 5954321 w 16935644"/>
              <a:gd name="connsiteY4005" fmla="*/ 4990942 h 5516840"/>
              <a:gd name="connsiteX4006" fmla="*/ 6097043 w 16935644"/>
              <a:gd name="connsiteY4006" fmla="*/ 4941367 h 5516840"/>
              <a:gd name="connsiteX4007" fmla="*/ 6222513 w 16935644"/>
              <a:gd name="connsiteY4007" fmla="*/ 4928335 h 5516840"/>
              <a:gd name="connsiteX4008" fmla="*/ 6102533 w 16935644"/>
              <a:gd name="connsiteY4008" fmla="*/ 4923991 h 5516840"/>
              <a:gd name="connsiteX4009" fmla="*/ 5954321 w 16935644"/>
              <a:gd name="connsiteY4009" fmla="*/ 4911214 h 5516840"/>
              <a:gd name="connsiteX4010" fmla="*/ 5974711 w 16935644"/>
              <a:gd name="connsiteY4010" fmla="*/ 4870839 h 5516840"/>
              <a:gd name="connsiteX4011" fmla="*/ 5965300 w 16935644"/>
              <a:gd name="connsiteY4011" fmla="*/ 4844007 h 5516840"/>
              <a:gd name="connsiteX4012" fmla="*/ 5877471 w 16935644"/>
              <a:gd name="connsiteY4012" fmla="*/ 4881827 h 5516840"/>
              <a:gd name="connsiteX4013" fmla="*/ 5659467 w 16935644"/>
              <a:gd name="connsiteY4013" fmla="*/ 4838130 h 5516840"/>
              <a:gd name="connsiteX4014" fmla="*/ 5592812 w 16935644"/>
              <a:gd name="connsiteY4014" fmla="*/ 4863172 h 5516840"/>
              <a:gd name="connsiteX4015" fmla="*/ 5624179 w 16935644"/>
              <a:gd name="connsiteY4015" fmla="*/ 4849373 h 5516840"/>
              <a:gd name="connsiteX4016" fmla="*/ 5494005 w 16935644"/>
              <a:gd name="connsiteY4016" fmla="*/ 4846051 h 5516840"/>
              <a:gd name="connsiteX4017" fmla="*/ 5546545 w 16935644"/>
              <a:gd name="connsiteY4017" fmla="*/ 4850140 h 5516840"/>
              <a:gd name="connsiteX4018" fmla="*/ 5450875 w 16935644"/>
              <a:gd name="connsiteY4018" fmla="*/ 4876716 h 5516840"/>
              <a:gd name="connsiteX4019" fmla="*/ 5478321 w 16935644"/>
              <a:gd name="connsiteY4019" fmla="*/ 4855251 h 5516840"/>
              <a:gd name="connsiteX4020" fmla="*/ 5318347 w 16935644"/>
              <a:gd name="connsiteY4020" fmla="*/ 4843240 h 5516840"/>
              <a:gd name="connsiteX4021" fmla="*/ 5337167 w 16935644"/>
              <a:gd name="connsiteY4021" fmla="*/ 4877738 h 5516840"/>
              <a:gd name="connsiteX4022" fmla="*/ 5297958 w 16935644"/>
              <a:gd name="connsiteY4022" fmla="*/ 4881060 h 5516840"/>
              <a:gd name="connsiteX4023" fmla="*/ 5201503 w 16935644"/>
              <a:gd name="connsiteY4023" fmla="*/ 4891282 h 5516840"/>
              <a:gd name="connsiteX4024" fmla="*/ 5148179 w 16935644"/>
              <a:gd name="connsiteY4024" fmla="*/ 4878760 h 5516840"/>
              <a:gd name="connsiteX4025" fmla="*/ 5294821 w 16935644"/>
              <a:gd name="connsiteY4025" fmla="*/ 4837363 h 5516840"/>
              <a:gd name="connsiteX4026" fmla="*/ 5196014 w 16935644"/>
              <a:gd name="connsiteY4026" fmla="*/ 4828675 h 5516840"/>
              <a:gd name="connsiteX4027" fmla="*/ 5039177 w 16935644"/>
              <a:gd name="connsiteY4027" fmla="*/ 4780634 h 5516840"/>
              <a:gd name="connsiteX4028" fmla="*/ 4783533 w 16935644"/>
              <a:gd name="connsiteY4028" fmla="*/ 4795199 h 5516840"/>
              <a:gd name="connsiteX4029" fmla="*/ 4681588 w 16935644"/>
              <a:gd name="connsiteY4029" fmla="*/ 4779100 h 5516840"/>
              <a:gd name="connsiteX4030" fmla="*/ 4716877 w 16935644"/>
              <a:gd name="connsiteY4030" fmla="*/ 4811554 h 5516840"/>
              <a:gd name="connsiteX4031" fmla="*/ 4760007 w 16935644"/>
              <a:gd name="connsiteY4031" fmla="*/ 4789322 h 5516840"/>
              <a:gd name="connsiteX4032" fmla="*/ 4670609 w 16935644"/>
              <a:gd name="connsiteY4032" fmla="*/ 4798777 h 5516840"/>
              <a:gd name="connsiteX4033" fmla="*/ 4400849 w 16935644"/>
              <a:gd name="connsiteY4033" fmla="*/ 4770412 h 5516840"/>
              <a:gd name="connsiteX4034" fmla="*/ 4425943 w 16935644"/>
              <a:gd name="connsiteY4034" fmla="*/ 4793666 h 5516840"/>
              <a:gd name="connsiteX4035" fmla="*/ 4166378 w 16935644"/>
              <a:gd name="connsiteY4035" fmla="*/ 4810787 h 5516840"/>
              <a:gd name="connsiteX4036" fmla="*/ 3938965 w 16935644"/>
              <a:gd name="connsiteY4036" fmla="*/ 4815131 h 5516840"/>
              <a:gd name="connsiteX4037" fmla="*/ 3955432 w 16935644"/>
              <a:gd name="connsiteY4037" fmla="*/ 4821775 h 5516840"/>
              <a:gd name="connsiteX4038" fmla="*/ 3361804 w 16935644"/>
              <a:gd name="connsiteY4038" fmla="*/ 4880294 h 5516840"/>
              <a:gd name="connsiteX4039" fmla="*/ 3371214 w 16935644"/>
              <a:gd name="connsiteY4039" fmla="*/ 4843240 h 5516840"/>
              <a:gd name="connsiteX4040" fmla="*/ 3315537 w 16935644"/>
              <a:gd name="connsiteY4040" fmla="*/ 4875949 h 5516840"/>
              <a:gd name="connsiteX4041" fmla="*/ 2914818 w 16935644"/>
              <a:gd name="connsiteY4041" fmla="*/ 4906870 h 5516840"/>
              <a:gd name="connsiteX4042" fmla="*/ 2913249 w 16935644"/>
              <a:gd name="connsiteY4042" fmla="*/ 4887704 h 5516840"/>
              <a:gd name="connsiteX4043" fmla="*/ 2889724 w 16935644"/>
              <a:gd name="connsiteY4043" fmla="*/ 4881827 h 5516840"/>
              <a:gd name="connsiteX4044" fmla="*/ 2688188 w 16935644"/>
              <a:gd name="connsiteY4044" fmla="*/ 4931146 h 5516840"/>
              <a:gd name="connsiteX4045" fmla="*/ 2678778 w 16935644"/>
              <a:gd name="connsiteY4045" fmla="*/ 4893071 h 5516840"/>
              <a:gd name="connsiteX4046" fmla="*/ 2634079 w 16935644"/>
              <a:gd name="connsiteY4046" fmla="*/ 4899203 h 5516840"/>
              <a:gd name="connsiteX4047" fmla="*/ 2636432 w 16935644"/>
              <a:gd name="connsiteY4047" fmla="*/ 4934212 h 5516840"/>
              <a:gd name="connsiteX4048" fmla="*/ 2469401 w 16935644"/>
              <a:gd name="connsiteY4048" fmla="*/ 4914280 h 5516840"/>
              <a:gd name="connsiteX4049" fmla="*/ 2456853 w 16935644"/>
              <a:gd name="connsiteY4049" fmla="*/ 4880294 h 5516840"/>
              <a:gd name="connsiteX4050" fmla="*/ 2350204 w 16935644"/>
              <a:gd name="connsiteY4050" fmla="*/ 4891282 h 5516840"/>
              <a:gd name="connsiteX4051" fmla="*/ 2375298 w 16935644"/>
              <a:gd name="connsiteY4051" fmla="*/ 4856017 h 5516840"/>
              <a:gd name="connsiteX4052" fmla="*/ 2364320 w 16935644"/>
              <a:gd name="connsiteY4052" fmla="*/ 4850140 h 5516840"/>
              <a:gd name="connsiteX4053" fmla="*/ 2265512 w 16935644"/>
              <a:gd name="connsiteY4053" fmla="*/ 4837363 h 5516840"/>
              <a:gd name="connsiteX4054" fmla="*/ 2240418 w 16935644"/>
              <a:gd name="connsiteY4054" fmla="*/ 4863939 h 5516840"/>
              <a:gd name="connsiteX4055" fmla="*/ 2185525 w 16935644"/>
              <a:gd name="connsiteY4055" fmla="*/ 4827142 h 5516840"/>
              <a:gd name="connsiteX4056" fmla="*/ 2159647 w 16935644"/>
              <a:gd name="connsiteY4056" fmla="*/ 4828675 h 5516840"/>
              <a:gd name="connsiteX4057" fmla="*/ 2194935 w 16935644"/>
              <a:gd name="connsiteY4057" fmla="*/ 4841707 h 5516840"/>
              <a:gd name="connsiteX4058" fmla="*/ 2118869 w 16935644"/>
              <a:gd name="connsiteY4058" fmla="*/ 4893071 h 5516840"/>
              <a:gd name="connsiteX4059" fmla="*/ 2019278 w 16935644"/>
              <a:gd name="connsiteY4059" fmla="*/ 4907636 h 5516840"/>
              <a:gd name="connsiteX4060" fmla="*/ 1991047 w 16935644"/>
              <a:gd name="connsiteY4060" fmla="*/ 4852951 h 5516840"/>
              <a:gd name="connsiteX4061" fmla="*/ 2100049 w 16935644"/>
              <a:gd name="connsiteY4061" fmla="*/ 4842474 h 5516840"/>
              <a:gd name="connsiteX4062" fmla="*/ 2095344 w 16935644"/>
              <a:gd name="connsiteY4062" fmla="*/ 4843240 h 5516840"/>
              <a:gd name="connsiteX4063" fmla="*/ 2093776 w 16935644"/>
              <a:gd name="connsiteY4063" fmla="*/ 4833786 h 5516840"/>
              <a:gd name="connsiteX4064" fmla="*/ 2056135 w 16935644"/>
              <a:gd name="connsiteY4064" fmla="*/ 4815898 h 5516840"/>
              <a:gd name="connsiteX4065" fmla="*/ 1918902 w 16935644"/>
              <a:gd name="connsiteY4065" fmla="*/ 4827142 h 5516840"/>
              <a:gd name="connsiteX4066" fmla="*/ 1901650 w 16935644"/>
              <a:gd name="connsiteY4066" fmla="*/ 4855251 h 5516840"/>
              <a:gd name="connsiteX4067" fmla="*/ 1719719 w 16935644"/>
              <a:gd name="connsiteY4067" fmla="*/ 4856017 h 5516840"/>
              <a:gd name="connsiteX4068" fmla="*/ 1482111 w 16935644"/>
              <a:gd name="connsiteY4068" fmla="*/ 4779100 h 5516840"/>
              <a:gd name="connsiteX4069" fmla="*/ 1309590 w 16935644"/>
              <a:gd name="connsiteY4069" fmla="*/ 4779100 h 5516840"/>
              <a:gd name="connsiteX4070" fmla="*/ 1279791 w 16935644"/>
              <a:gd name="connsiteY4070" fmla="*/ 4809254 h 5516840"/>
              <a:gd name="connsiteX4071" fmla="*/ 1271165 w 16935644"/>
              <a:gd name="connsiteY4071" fmla="*/ 4782678 h 5516840"/>
              <a:gd name="connsiteX4072" fmla="*/ 1227251 w 16935644"/>
              <a:gd name="connsiteY4072" fmla="*/ 4804910 h 5516840"/>
              <a:gd name="connsiteX4073" fmla="*/ 1250776 w 16935644"/>
              <a:gd name="connsiteY4073" fmla="*/ 4814365 h 5516840"/>
              <a:gd name="connsiteX4074" fmla="*/ 1079824 w 16935644"/>
              <a:gd name="connsiteY4074" fmla="*/ 4830719 h 5516840"/>
              <a:gd name="connsiteX4075" fmla="*/ 1212351 w 16935644"/>
              <a:gd name="connsiteY4075" fmla="*/ 4816664 h 5516840"/>
              <a:gd name="connsiteX4076" fmla="*/ 1226466 w 16935644"/>
              <a:gd name="connsiteY4076" fmla="*/ 4796988 h 5516840"/>
              <a:gd name="connsiteX4077" fmla="*/ 1151185 w 16935644"/>
              <a:gd name="connsiteY4077" fmla="*/ 4785744 h 5516840"/>
              <a:gd name="connsiteX4078" fmla="*/ 1076687 w 16935644"/>
              <a:gd name="connsiteY4078" fmla="*/ 4748180 h 5516840"/>
              <a:gd name="connsiteX4079" fmla="*/ 1037478 w 16935644"/>
              <a:gd name="connsiteY4079" fmla="*/ 4797755 h 5516840"/>
              <a:gd name="connsiteX4080" fmla="*/ 863388 w 16935644"/>
              <a:gd name="connsiteY4080" fmla="*/ 4735403 h 5516840"/>
              <a:gd name="connsiteX4081" fmla="*/ 658716 w 16935644"/>
              <a:gd name="connsiteY4081" fmla="*/ 4736936 h 5516840"/>
              <a:gd name="connsiteX4082" fmla="*/ 639895 w 16935644"/>
              <a:gd name="connsiteY4082" fmla="*/ 4695028 h 5516840"/>
              <a:gd name="connsiteX4083" fmla="*/ 730077 w 16935644"/>
              <a:gd name="connsiteY4083" fmla="*/ 4685318 h 5516840"/>
              <a:gd name="connsiteX4084" fmla="*/ 681457 w 16935644"/>
              <a:gd name="connsiteY4084" fmla="*/ 4653631 h 5516840"/>
              <a:gd name="connsiteX4085" fmla="*/ 654011 w 16935644"/>
              <a:gd name="connsiteY4085" fmla="*/ 4674329 h 5516840"/>
              <a:gd name="connsiteX4086" fmla="*/ 669695 w 16935644"/>
              <a:gd name="connsiteY4086" fmla="*/ 4627055 h 5516840"/>
              <a:gd name="connsiteX4087" fmla="*/ 904950 w 16935644"/>
              <a:gd name="connsiteY4087" fmla="*/ 4556782 h 5516840"/>
              <a:gd name="connsiteX4088" fmla="*/ 813985 w 16935644"/>
              <a:gd name="connsiteY4088" fmla="*/ 4557548 h 5516840"/>
              <a:gd name="connsiteX4089" fmla="*/ 838294 w 16935644"/>
              <a:gd name="connsiteY4089" fmla="*/ 4583358 h 5516840"/>
              <a:gd name="connsiteX4090" fmla="*/ 803790 w 16935644"/>
              <a:gd name="connsiteY4090" fmla="*/ 4594601 h 5516840"/>
              <a:gd name="connsiteX4091" fmla="*/ 784186 w 16935644"/>
              <a:gd name="connsiteY4091" fmla="*/ 4544005 h 5516840"/>
              <a:gd name="connsiteX4092" fmla="*/ 828100 w 16935644"/>
              <a:gd name="connsiteY4092" fmla="*/ 4537616 h 5516840"/>
              <a:gd name="connsiteX4093" fmla="*/ 725372 w 16935644"/>
              <a:gd name="connsiteY4093" fmla="*/ 4513085 h 5516840"/>
              <a:gd name="connsiteX4094" fmla="*/ 779481 w 16935644"/>
              <a:gd name="connsiteY4094" fmla="*/ 4497752 h 5516840"/>
              <a:gd name="connsiteX4095" fmla="*/ 699494 w 16935644"/>
              <a:gd name="connsiteY4095" fmla="*/ 4471176 h 5516840"/>
              <a:gd name="connsiteX4096" fmla="*/ 816337 w 16935644"/>
              <a:gd name="connsiteY4096" fmla="*/ 4429012 h 5516840"/>
              <a:gd name="connsiteX4097" fmla="*/ 868093 w 16935644"/>
              <a:gd name="connsiteY4097" fmla="*/ 4417002 h 5516840"/>
              <a:gd name="connsiteX4098" fmla="*/ 954354 w 16935644"/>
              <a:gd name="connsiteY4098" fmla="*/ 4361039 h 5516840"/>
              <a:gd name="connsiteX4099" fmla="*/ 944159 w 16935644"/>
              <a:gd name="connsiteY4099" fmla="*/ 4388382 h 5516840"/>
              <a:gd name="connsiteX4100" fmla="*/ 1017873 w 16935644"/>
              <a:gd name="connsiteY4100" fmla="*/ 4301243 h 5516840"/>
              <a:gd name="connsiteX4101" fmla="*/ 972390 w 16935644"/>
              <a:gd name="connsiteY4101" fmla="*/ 4296132 h 5516840"/>
              <a:gd name="connsiteX4102" fmla="*/ 1018657 w 16935644"/>
              <a:gd name="connsiteY4102" fmla="*/ 4236081 h 5516840"/>
              <a:gd name="connsiteX4103" fmla="*/ 940239 w 16935644"/>
              <a:gd name="connsiteY4103" fmla="*/ 4213593 h 5516840"/>
              <a:gd name="connsiteX4104" fmla="*/ 940239 w 16935644"/>
              <a:gd name="connsiteY4104" fmla="*/ 4242980 h 5516840"/>
              <a:gd name="connsiteX4105" fmla="*/ 828884 w 16935644"/>
              <a:gd name="connsiteY4105" fmla="*/ 4223048 h 5516840"/>
              <a:gd name="connsiteX4106" fmla="*/ 828884 w 16935644"/>
              <a:gd name="connsiteY4106" fmla="*/ 4193917 h 5516840"/>
              <a:gd name="connsiteX4107" fmla="*/ 1039830 w 16935644"/>
              <a:gd name="connsiteY4107" fmla="*/ 4203116 h 5516840"/>
              <a:gd name="connsiteX4108" fmla="*/ 1075119 w 16935644"/>
              <a:gd name="connsiteY4108" fmla="*/ 4146898 h 5516840"/>
              <a:gd name="connsiteX4109" fmla="*/ 1030420 w 16935644"/>
              <a:gd name="connsiteY4109" fmla="*/ 4146898 h 5516840"/>
              <a:gd name="connsiteX4110" fmla="*/ 1039830 w 16935644"/>
              <a:gd name="connsiteY4110" fmla="*/ 4166319 h 5516840"/>
              <a:gd name="connsiteX4111" fmla="*/ 1022578 w 16935644"/>
              <a:gd name="connsiteY4111" fmla="*/ 4174240 h 5516840"/>
              <a:gd name="connsiteX4112" fmla="*/ 1007679 w 16935644"/>
              <a:gd name="connsiteY4112" fmla="*/ 4174240 h 5516840"/>
              <a:gd name="connsiteX4113" fmla="*/ 1013952 w 16935644"/>
              <a:gd name="connsiteY4113" fmla="*/ 4137187 h 5516840"/>
              <a:gd name="connsiteX4114" fmla="*/ 955138 w 16935644"/>
              <a:gd name="connsiteY4114" fmla="*/ 4137187 h 5516840"/>
              <a:gd name="connsiteX4115" fmla="*/ 914360 w 16935644"/>
              <a:gd name="connsiteY4115" fmla="*/ 4166319 h 5516840"/>
              <a:gd name="connsiteX4116" fmla="*/ 864173 w 16935644"/>
              <a:gd name="connsiteY4116" fmla="*/ 4117511 h 5516840"/>
              <a:gd name="connsiteX4117" fmla="*/ 914360 w 16935644"/>
              <a:gd name="connsiteY4117" fmla="*/ 4117511 h 5516840"/>
              <a:gd name="connsiteX4118" fmla="*/ 882209 w 16935644"/>
              <a:gd name="connsiteY4118" fmla="*/ 4084802 h 5516840"/>
              <a:gd name="connsiteX4119" fmla="*/ 855547 w 16935644"/>
              <a:gd name="connsiteY4119" fmla="*/ 4084802 h 5516840"/>
              <a:gd name="connsiteX4120" fmla="*/ 785754 w 16935644"/>
              <a:gd name="connsiteY4120" fmla="*/ 4084802 h 5516840"/>
              <a:gd name="connsiteX4121" fmla="*/ 706551 w 16935644"/>
              <a:gd name="connsiteY4121" fmla="*/ 4090168 h 5516840"/>
              <a:gd name="connsiteX4122" fmla="*/ 627349 w 16935644"/>
              <a:gd name="connsiteY4122" fmla="*/ 4107034 h 5516840"/>
              <a:gd name="connsiteX4123" fmla="*/ 613233 w 16935644"/>
              <a:gd name="connsiteY4123" fmla="*/ 4087613 h 5516840"/>
              <a:gd name="connsiteX4124" fmla="*/ 671263 w 16935644"/>
              <a:gd name="connsiteY4124" fmla="*/ 4078158 h 5516840"/>
              <a:gd name="connsiteX4125" fmla="*/ 679889 w 16935644"/>
              <a:gd name="connsiteY4125" fmla="*/ 4065892 h 5516840"/>
              <a:gd name="connsiteX4126" fmla="*/ 650874 w 16935644"/>
              <a:gd name="connsiteY4126" fmla="*/ 4043660 h 5516840"/>
              <a:gd name="connsiteX4127" fmla="*/ 566182 w 16935644"/>
              <a:gd name="connsiteY4127" fmla="*/ 4083269 h 5516840"/>
              <a:gd name="connsiteX4128" fmla="*/ 569319 w 16935644"/>
              <a:gd name="connsiteY4128" fmla="*/ 4060781 h 5516840"/>
              <a:gd name="connsiteX4129" fmla="*/ 569319 w 16935644"/>
              <a:gd name="connsiteY4129" fmla="*/ 4058226 h 5516840"/>
              <a:gd name="connsiteX4130" fmla="*/ 536383 w 16935644"/>
              <a:gd name="connsiteY4130" fmla="*/ 4067936 h 5516840"/>
              <a:gd name="connsiteX4131" fmla="*/ 548930 w 16935644"/>
              <a:gd name="connsiteY4131" fmla="*/ 4043660 h 5516840"/>
              <a:gd name="connsiteX4132" fmla="*/ 469727 w 16935644"/>
              <a:gd name="connsiteY4132" fmla="*/ 4041360 h 5516840"/>
              <a:gd name="connsiteX4133" fmla="*/ 443065 w 16935644"/>
              <a:gd name="connsiteY4133" fmla="*/ 4050815 h 5516840"/>
              <a:gd name="connsiteX4134" fmla="*/ 449338 w 16935644"/>
              <a:gd name="connsiteY4134" fmla="*/ 4041360 h 5516840"/>
              <a:gd name="connsiteX4135" fmla="*/ 425813 w 16935644"/>
              <a:gd name="connsiteY4135" fmla="*/ 4043660 h 5516840"/>
              <a:gd name="connsiteX4136" fmla="*/ 425813 w 16935644"/>
              <a:gd name="connsiteY4136" fmla="*/ 4050815 h 5516840"/>
              <a:gd name="connsiteX4137" fmla="*/ 417187 w 16935644"/>
              <a:gd name="connsiteY4137" fmla="*/ 4043660 h 5516840"/>
              <a:gd name="connsiteX4138" fmla="*/ 381898 w 16935644"/>
              <a:gd name="connsiteY4138" fmla="*/ 4046471 h 5516840"/>
              <a:gd name="connsiteX4139" fmla="*/ 469727 w 16935644"/>
              <a:gd name="connsiteY4139" fmla="*/ 4157119 h 5516840"/>
              <a:gd name="connsiteX4140" fmla="*/ 425813 w 16935644"/>
              <a:gd name="connsiteY4140" fmla="*/ 4117511 h 5516840"/>
              <a:gd name="connsiteX4141" fmla="*/ 290933 w 16935644"/>
              <a:gd name="connsiteY4141" fmla="*/ 4137187 h 5516840"/>
              <a:gd name="connsiteX4142" fmla="*/ 224277 w 16935644"/>
              <a:gd name="connsiteY4142" fmla="*/ 4067936 h 5516840"/>
              <a:gd name="connsiteX4143" fmla="*/ 200752 w 16935644"/>
              <a:gd name="connsiteY4143" fmla="*/ 4087613 h 5516840"/>
              <a:gd name="connsiteX4144" fmla="*/ 241529 w 16935644"/>
              <a:gd name="connsiteY4144" fmla="*/ 4107034 h 5516840"/>
              <a:gd name="connsiteX4145" fmla="*/ 141938 w 16935644"/>
              <a:gd name="connsiteY4145" fmla="*/ 4146898 h 5516840"/>
              <a:gd name="connsiteX4146" fmla="*/ 21957 w 16935644"/>
              <a:gd name="connsiteY4146" fmla="*/ 4146898 h 5516840"/>
              <a:gd name="connsiteX4147" fmla="*/ 0 w 16935644"/>
              <a:gd name="connsiteY4147" fmla="*/ 4121855 h 5516840"/>
              <a:gd name="connsiteX4148" fmla="*/ 0 w 16935644"/>
              <a:gd name="connsiteY4148" fmla="*/ 4088124 h 5516840"/>
              <a:gd name="connsiteX4149" fmla="*/ 139585 w 16935644"/>
              <a:gd name="connsiteY4149" fmla="*/ 4078158 h 5516840"/>
              <a:gd name="connsiteX4150" fmla="*/ 141938 w 16935644"/>
              <a:gd name="connsiteY4150" fmla="*/ 4067936 h 5516840"/>
              <a:gd name="connsiteX4151" fmla="*/ 139585 w 16935644"/>
              <a:gd name="connsiteY4151" fmla="*/ 4078158 h 5516840"/>
              <a:gd name="connsiteX4152" fmla="*/ 62735 w 16935644"/>
              <a:gd name="connsiteY4152" fmla="*/ 4035994 h 5516840"/>
              <a:gd name="connsiteX4153" fmla="*/ 46267 w 16935644"/>
              <a:gd name="connsiteY4153" fmla="*/ 4035994 h 5516840"/>
              <a:gd name="connsiteX4154" fmla="*/ 54109 w 16935644"/>
              <a:gd name="connsiteY4154" fmla="*/ 4029350 h 5516840"/>
              <a:gd name="connsiteX4155" fmla="*/ 39993 w 16935644"/>
              <a:gd name="connsiteY4155" fmla="*/ 4021428 h 5516840"/>
              <a:gd name="connsiteX4156" fmla="*/ 127038 w 16935644"/>
              <a:gd name="connsiteY4156" fmla="*/ 3991275 h 5516840"/>
              <a:gd name="connsiteX4157" fmla="*/ 170952 w 16935644"/>
              <a:gd name="connsiteY4157" fmla="*/ 3989741 h 5516840"/>
              <a:gd name="connsiteX4158" fmla="*/ 165463 w 16935644"/>
              <a:gd name="connsiteY4158" fmla="*/ 4001496 h 5516840"/>
              <a:gd name="connsiteX4159" fmla="*/ 203888 w 16935644"/>
              <a:gd name="connsiteY4159" fmla="*/ 4013762 h 5516840"/>
              <a:gd name="connsiteX4160" fmla="*/ 372488 w 16935644"/>
              <a:gd name="connsiteY4160" fmla="*/ 4016317 h 5516840"/>
              <a:gd name="connsiteX4161" fmla="*/ 370136 w 16935644"/>
              <a:gd name="connsiteY4161" fmla="*/ 4013762 h 5516840"/>
              <a:gd name="connsiteX4162" fmla="*/ 367783 w 16935644"/>
              <a:gd name="connsiteY4162" fmla="*/ 4010951 h 5516840"/>
              <a:gd name="connsiteX4163" fmla="*/ 347394 w 16935644"/>
              <a:gd name="connsiteY4163" fmla="*/ 4006607 h 5516840"/>
              <a:gd name="connsiteX4164" fmla="*/ 396798 w 16935644"/>
              <a:gd name="connsiteY4164" fmla="*/ 3987186 h 5516840"/>
              <a:gd name="connsiteX4165" fmla="*/ 390524 w 16935644"/>
              <a:gd name="connsiteY4165" fmla="*/ 4010951 h 5516840"/>
              <a:gd name="connsiteX4166" fmla="*/ 432086 w 16935644"/>
              <a:gd name="connsiteY4166" fmla="*/ 4004307 h 5516840"/>
              <a:gd name="connsiteX4167" fmla="*/ 464238 w 16935644"/>
              <a:gd name="connsiteY4167" fmla="*/ 3987186 h 5516840"/>
              <a:gd name="connsiteX4168" fmla="*/ 493253 w 16935644"/>
              <a:gd name="connsiteY4168" fmla="*/ 3996385 h 5516840"/>
              <a:gd name="connsiteX4169" fmla="*/ 510505 w 16935644"/>
              <a:gd name="connsiteY4169" fmla="*/ 4001496 h 5516840"/>
              <a:gd name="connsiteX4170" fmla="*/ 551283 w 16935644"/>
              <a:gd name="connsiteY4170" fmla="*/ 4006607 h 5516840"/>
              <a:gd name="connsiteX4171" fmla="*/ 560693 w 16935644"/>
              <a:gd name="connsiteY4171" fmla="*/ 3991275 h 5516840"/>
              <a:gd name="connsiteX4172" fmla="*/ 571671 w 16935644"/>
              <a:gd name="connsiteY4172" fmla="*/ 4006607 h 5516840"/>
              <a:gd name="connsiteX4173" fmla="*/ 613233 w 16935644"/>
              <a:gd name="connsiteY4173" fmla="*/ 4001496 h 5516840"/>
              <a:gd name="connsiteX4174" fmla="*/ 595981 w 16935644"/>
              <a:gd name="connsiteY4174" fmla="*/ 3991275 h 5516840"/>
              <a:gd name="connsiteX4175" fmla="*/ 635190 w 16935644"/>
              <a:gd name="connsiteY4175" fmla="*/ 3983608 h 5516840"/>
              <a:gd name="connsiteX4176" fmla="*/ 618722 w 16935644"/>
              <a:gd name="connsiteY4176" fmla="*/ 4001496 h 5516840"/>
              <a:gd name="connsiteX4177" fmla="*/ 660284 w 16935644"/>
              <a:gd name="connsiteY4177" fmla="*/ 3994086 h 5516840"/>
              <a:gd name="connsiteX4178" fmla="*/ 637543 w 16935644"/>
              <a:gd name="connsiteY4178" fmla="*/ 3982842 h 5516840"/>
              <a:gd name="connsiteX4179" fmla="*/ 747329 w 16935644"/>
              <a:gd name="connsiteY4179" fmla="*/ 3972620 h 5516840"/>
              <a:gd name="connsiteX4180" fmla="*/ 741840 w 16935644"/>
              <a:gd name="connsiteY4180" fmla="*/ 3976964 h 5516840"/>
              <a:gd name="connsiteX4181" fmla="*/ 768502 w 16935644"/>
              <a:gd name="connsiteY4181" fmla="*/ 3976964 h 5516840"/>
              <a:gd name="connsiteX4182" fmla="*/ 773207 w 16935644"/>
              <a:gd name="connsiteY4182" fmla="*/ 3987186 h 5516840"/>
              <a:gd name="connsiteX4183" fmla="*/ 788891 w 16935644"/>
              <a:gd name="connsiteY4183" fmla="*/ 3991275 h 5516840"/>
              <a:gd name="connsiteX4184" fmla="*/ 821042 w 16935644"/>
              <a:gd name="connsiteY4184" fmla="*/ 4004307 h 5516840"/>
              <a:gd name="connsiteX4185" fmla="*/ 853194 w 16935644"/>
              <a:gd name="connsiteY4185" fmla="*/ 4004307 h 5516840"/>
              <a:gd name="connsiteX4186" fmla="*/ 872799 w 16935644"/>
              <a:gd name="connsiteY4186" fmla="*/ 3972620 h 5516840"/>
              <a:gd name="connsiteX4187" fmla="*/ 905734 w 16935644"/>
              <a:gd name="connsiteY4187" fmla="*/ 3991275 h 5516840"/>
              <a:gd name="connsiteX4188" fmla="*/ 887698 w 16935644"/>
              <a:gd name="connsiteY4188" fmla="*/ 4016317 h 5516840"/>
              <a:gd name="connsiteX4189" fmla="*/ 893972 w 16935644"/>
              <a:gd name="connsiteY4189" fmla="*/ 4004307 h 5516840"/>
              <a:gd name="connsiteX4190" fmla="*/ 949649 w 16935644"/>
              <a:gd name="connsiteY4190" fmla="*/ 4021428 h 5516840"/>
              <a:gd name="connsiteX4191" fmla="*/ 987290 w 16935644"/>
              <a:gd name="connsiteY4191" fmla="*/ 4019128 h 5516840"/>
              <a:gd name="connsiteX4192" fmla="*/ 955138 w 16935644"/>
              <a:gd name="connsiteY4192" fmla="*/ 4001496 h 5516840"/>
              <a:gd name="connsiteX4193" fmla="*/ 999053 w 16935644"/>
              <a:gd name="connsiteY4193" fmla="*/ 3982075 h 5516840"/>
              <a:gd name="connsiteX4194" fmla="*/ 990426 w 16935644"/>
              <a:gd name="connsiteY4194" fmla="*/ 4019128 h 5516840"/>
              <a:gd name="connsiteX4195" fmla="*/ 1030420 w 16935644"/>
              <a:gd name="connsiteY4195" fmla="*/ 4021428 h 5516840"/>
              <a:gd name="connsiteX4196" fmla="*/ 1007679 w 16935644"/>
              <a:gd name="connsiteY4196" fmla="*/ 3982075 h 5516840"/>
              <a:gd name="connsiteX4197" fmla="*/ 1200588 w 16935644"/>
              <a:gd name="connsiteY4197" fmla="*/ 4001496 h 5516840"/>
              <a:gd name="connsiteX4198" fmla="*/ 1142559 w 16935644"/>
              <a:gd name="connsiteY4198" fmla="*/ 3982075 h 5516840"/>
              <a:gd name="connsiteX4199" fmla="*/ 1156674 w 16935644"/>
              <a:gd name="connsiteY4199" fmla="*/ 3964699 h 5516840"/>
              <a:gd name="connsiteX4200" fmla="*/ 1144911 w 16935644"/>
              <a:gd name="connsiteY4200" fmla="*/ 3964699 h 5516840"/>
              <a:gd name="connsiteX4201" fmla="*/ 1171573 w 16935644"/>
              <a:gd name="connsiteY4201" fmla="*/ 3945278 h 5516840"/>
              <a:gd name="connsiteX4202" fmla="*/ 1177847 w 16935644"/>
              <a:gd name="connsiteY4202" fmla="*/ 3917424 h 5516840"/>
              <a:gd name="connsiteX4203" fmla="*/ 1191962 w 16935644"/>
              <a:gd name="connsiteY4203" fmla="*/ 3925346 h 5516840"/>
              <a:gd name="connsiteX4204" fmla="*/ 1218625 w 16935644"/>
              <a:gd name="connsiteY4204" fmla="*/ 3925346 h 5516840"/>
              <a:gd name="connsiteX4205" fmla="*/ 1165300 w 16935644"/>
              <a:gd name="connsiteY4205" fmla="*/ 3885737 h 5516840"/>
              <a:gd name="connsiteX4206" fmla="*/ 1165300 w 16935644"/>
              <a:gd name="connsiteY4206" fmla="*/ 3935567 h 5516840"/>
              <a:gd name="connsiteX4207" fmla="*/ 1151185 w 16935644"/>
              <a:gd name="connsiteY4207" fmla="*/ 3885737 h 5516840"/>
              <a:gd name="connsiteX4208" fmla="*/ 1125306 w 16935644"/>
              <a:gd name="connsiteY4208" fmla="*/ 3895959 h 5516840"/>
              <a:gd name="connsiteX4209" fmla="*/ 1200588 w 16935644"/>
              <a:gd name="connsiteY4209" fmla="*/ 3876538 h 5516840"/>
              <a:gd name="connsiteX4210" fmla="*/ 1084529 w 16935644"/>
              <a:gd name="connsiteY4210" fmla="*/ 3849195 h 5516840"/>
              <a:gd name="connsiteX4211" fmla="*/ 1115896 w 16935644"/>
              <a:gd name="connsiteY4211" fmla="*/ 3866316 h 5516840"/>
              <a:gd name="connsiteX4212" fmla="*/ 1039830 w 16935644"/>
              <a:gd name="connsiteY4212" fmla="*/ 3895959 h 5516840"/>
              <a:gd name="connsiteX4213" fmla="*/ 932397 w 16935644"/>
              <a:gd name="connsiteY4213" fmla="*/ 3885737 h 5516840"/>
              <a:gd name="connsiteX4214" fmla="*/ 940239 w 16935644"/>
              <a:gd name="connsiteY4214" fmla="*/ 3856606 h 5516840"/>
              <a:gd name="connsiteX4215" fmla="*/ 1030420 w 16935644"/>
              <a:gd name="connsiteY4215" fmla="*/ 3866316 h 5516840"/>
              <a:gd name="connsiteX4216" fmla="*/ 981800 w 16935644"/>
              <a:gd name="connsiteY4216" fmla="*/ 3799876 h 5516840"/>
              <a:gd name="connsiteX4217" fmla="*/ 1098644 w 16935644"/>
              <a:gd name="connsiteY4217" fmla="*/ 3770234 h 5516840"/>
              <a:gd name="connsiteX4218" fmla="*/ 1098644 w 16935644"/>
              <a:gd name="connsiteY4218" fmla="*/ 3799876 h 5516840"/>
              <a:gd name="connsiteX4219" fmla="*/ 1151185 w 16935644"/>
              <a:gd name="connsiteY4219" fmla="*/ 3770234 h 5516840"/>
              <a:gd name="connsiteX4220" fmla="*/ 1092371 w 16935644"/>
              <a:gd name="connsiteY4220" fmla="*/ 3743658 h 5516840"/>
              <a:gd name="connsiteX4221" fmla="*/ 1016305 w 16935644"/>
              <a:gd name="connsiteY4221" fmla="*/ 3760523 h 5516840"/>
              <a:gd name="connsiteX4222" fmla="*/ 1049240 w 16935644"/>
              <a:gd name="connsiteY4222" fmla="*/ 3723726 h 5516840"/>
              <a:gd name="connsiteX4223" fmla="*/ 922987 w 16935644"/>
              <a:gd name="connsiteY4223" fmla="*/ 3654986 h 5516840"/>
              <a:gd name="connsiteX4224" fmla="*/ 1016305 w 16935644"/>
              <a:gd name="connsiteY4224" fmla="*/ 3627643 h 5516840"/>
              <a:gd name="connsiteX4225" fmla="*/ 864173 w 16935644"/>
              <a:gd name="connsiteY4225" fmla="*/ 3598256 h 5516840"/>
              <a:gd name="connsiteX4226" fmla="*/ 1007679 w 16935644"/>
              <a:gd name="connsiteY4226" fmla="*/ 3578835 h 5516840"/>
              <a:gd name="connsiteX4227" fmla="*/ 999053 w 16935644"/>
              <a:gd name="connsiteY4227" fmla="*/ 3654986 h 5516840"/>
              <a:gd name="connsiteX4228" fmla="*/ 1065708 w 16935644"/>
              <a:gd name="connsiteY4228" fmla="*/ 3637098 h 5516840"/>
              <a:gd name="connsiteX4229" fmla="*/ 1125306 w 16935644"/>
              <a:gd name="connsiteY4229" fmla="*/ 3693572 h 5516840"/>
              <a:gd name="connsiteX4230" fmla="*/ 1092371 w 16935644"/>
              <a:gd name="connsiteY4230" fmla="*/ 3723726 h 5516840"/>
              <a:gd name="connsiteX4231" fmla="*/ 1098644 w 16935644"/>
              <a:gd name="connsiteY4231" fmla="*/ 3743658 h 5516840"/>
              <a:gd name="connsiteX4232" fmla="*/ 1151185 w 16935644"/>
              <a:gd name="connsiteY4232" fmla="*/ 3684117 h 5516840"/>
              <a:gd name="connsiteX4233" fmla="*/ 1200588 w 16935644"/>
              <a:gd name="connsiteY4233" fmla="*/ 3674151 h 5516840"/>
              <a:gd name="connsiteX4234" fmla="*/ 1227251 w 16935644"/>
              <a:gd name="connsiteY4234" fmla="*/ 3713504 h 5516840"/>
              <a:gd name="connsiteX4235" fmla="*/ 1277438 w 16935644"/>
              <a:gd name="connsiteY4235" fmla="*/ 3627643 h 5516840"/>
              <a:gd name="connsiteX4236" fmla="*/ 1344094 w 16935644"/>
              <a:gd name="connsiteY4236" fmla="*/ 3664696 h 5516840"/>
              <a:gd name="connsiteX4237" fmla="*/ 1420160 w 16935644"/>
              <a:gd name="connsiteY4237" fmla="*/ 3703794 h 5516840"/>
              <a:gd name="connsiteX4238" fmla="*/ 1443686 w 16935644"/>
              <a:gd name="connsiteY4238" fmla="*/ 3637098 h 5516840"/>
              <a:gd name="connsiteX4239" fmla="*/ 1443686 w 16935644"/>
              <a:gd name="connsiteY4239" fmla="*/ 3664696 h 5516840"/>
              <a:gd name="connsiteX4240" fmla="*/ 1487600 w 16935644"/>
              <a:gd name="connsiteY4240" fmla="*/ 3684117 h 5516840"/>
              <a:gd name="connsiteX4241" fmla="*/ 1689920 w 16935644"/>
              <a:gd name="connsiteY4241" fmla="*/ 3656775 h 5516840"/>
              <a:gd name="connsiteX4242" fmla="*/ 1663258 w 16935644"/>
              <a:gd name="connsiteY4242" fmla="*/ 3684117 h 5516840"/>
              <a:gd name="connsiteX4243" fmla="*/ 1721287 w 16935644"/>
              <a:gd name="connsiteY4243" fmla="*/ 3703794 h 5516840"/>
              <a:gd name="connsiteX4244" fmla="*/ 1738539 w 16935644"/>
              <a:gd name="connsiteY4244" fmla="*/ 3684117 h 5516840"/>
              <a:gd name="connsiteX4245" fmla="*/ 1707172 w 16935644"/>
              <a:gd name="connsiteY4245" fmla="*/ 3656775 h 5516840"/>
              <a:gd name="connsiteX4246" fmla="*/ 1729913 w 16935644"/>
              <a:gd name="connsiteY4246" fmla="*/ 3664696 h 5516840"/>
              <a:gd name="connsiteX4247" fmla="*/ 1639732 w 16935644"/>
              <a:gd name="connsiteY4247" fmla="*/ 3598256 h 5516840"/>
              <a:gd name="connsiteX4248" fmla="*/ 1586407 w 16935644"/>
              <a:gd name="connsiteY4248" fmla="*/ 3627643 h 5516840"/>
              <a:gd name="connsiteX4249" fmla="*/ 1572292 w 16935644"/>
              <a:gd name="connsiteY4249" fmla="*/ 3598256 h 5516840"/>
              <a:gd name="connsiteX4250" fmla="*/ 1621696 w 16935644"/>
              <a:gd name="connsiteY4250" fmla="*/ 3588035 h 5516840"/>
              <a:gd name="connsiteX4251" fmla="*/ 1344094 w 16935644"/>
              <a:gd name="connsiteY4251" fmla="*/ 3548682 h 5516840"/>
              <a:gd name="connsiteX4252" fmla="*/ 1344094 w 16935644"/>
              <a:gd name="connsiteY4252" fmla="*/ 3522106 h 5516840"/>
              <a:gd name="connsiteX4253" fmla="*/ 1286064 w 16935644"/>
              <a:gd name="connsiteY4253" fmla="*/ 3558903 h 5516840"/>
              <a:gd name="connsiteX4254" fmla="*/ 1308806 w 16935644"/>
              <a:gd name="connsiteY4254" fmla="*/ 3578835 h 5516840"/>
              <a:gd name="connsiteX4255" fmla="*/ 1259402 w 16935644"/>
              <a:gd name="connsiteY4255" fmla="*/ 3588035 h 5516840"/>
              <a:gd name="connsiteX4256" fmla="*/ 1277438 w 16935644"/>
              <a:gd name="connsiteY4256" fmla="*/ 3568614 h 5516840"/>
              <a:gd name="connsiteX4257" fmla="*/ 1183336 w 16935644"/>
              <a:gd name="connsiteY4257" fmla="*/ 3522106 h 5516840"/>
              <a:gd name="connsiteX4258" fmla="*/ 1142559 w 16935644"/>
              <a:gd name="connsiteY4258" fmla="*/ 3502174 h 5516840"/>
              <a:gd name="connsiteX4259" fmla="*/ 1151185 w 16935644"/>
              <a:gd name="connsiteY4259" fmla="*/ 3452599 h 5516840"/>
              <a:gd name="connsiteX4260" fmla="*/ 1344878 w 16935644"/>
              <a:gd name="connsiteY4260" fmla="*/ 3430367 h 5516840"/>
              <a:gd name="connsiteX4261" fmla="*/ 1320569 w 16935644"/>
              <a:gd name="connsiteY4261" fmla="*/ 3411458 h 5516840"/>
              <a:gd name="connsiteX4262" fmla="*/ 1362915 w 16935644"/>
              <a:gd name="connsiteY4262" fmla="*/ 3400980 h 5516840"/>
              <a:gd name="connsiteX4263" fmla="*/ 1379383 w 16935644"/>
              <a:gd name="connsiteY4263" fmla="*/ 3356517 h 5516840"/>
              <a:gd name="connsiteX4264" fmla="*/ 1446823 w 16935644"/>
              <a:gd name="connsiteY4264" fmla="*/ 3356517 h 5516840"/>
              <a:gd name="connsiteX4265" fmla="*/ 1335468 w 16935644"/>
              <a:gd name="connsiteY4265" fmla="*/ 3347062 h 5516840"/>
              <a:gd name="connsiteX4266" fmla="*/ 1308806 w 16935644"/>
              <a:gd name="connsiteY4266" fmla="*/ 3299787 h 5516840"/>
              <a:gd name="connsiteX4267" fmla="*/ 1057082 w 16935644"/>
              <a:gd name="connsiteY4267" fmla="*/ 3347062 h 5516840"/>
              <a:gd name="connsiteX4268" fmla="*/ 1344094 w 16935644"/>
              <a:gd name="connsiteY4268" fmla="*/ 3356517 h 5516840"/>
              <a:gd name="connsiteX4269" fmla="*/ 1084529 w 16935644"/>
              <a:gd name="connsiteY4269" fmla="*/ 3432923 h 5516840"/>
              <a:gd name="connsiteX4270" fmla="*/ 1098644 w 16935644"/>
              <a:gd name="connsiteY4270" fmla="*/ 3443144 h 5516840"/>
              <a:gd name="connsiteX4271" fmla="*/ 1084529 w 16935644"/>
              <a:gd name="connsiteY4271" fmla="*/ 3463076 h 5516840"/>
              <a:gd name="connsiteX4272" fmla="*/ 1065708 w 16935644"/>
              <a:gd name="connsiteY4272" fmla="*/ 3463076 h 5516840"/>
              <a:gd name="connsiteX4273" fmla="*/ 1049240 w 16935644"/>
              <a:gd name="connsiteY4273" fmla="*/ 3415802 h 5516840"/>
              <a:gd name="connsiteX4274" fmla="*/ 1142559 w 16935644"/>
              <a:gd name="connsiteY4274" fmla="*/ 3395870 h 5516840"/>
              <a:gd name="connsiteX4275" fmla="*/ 999053 w 16935644"/>
              <a:gd name="connsiteY4275" fmla="*/ 3366994 h 5516840"/>
              <a:gd name="connsiteX4276" fmla="*/ 1034341 w 16935644"/>
              <a:gd name="connsiteY4276" fmla="*/ 3327130 h 5516840"/>
              <a:gd name="connsiteX4277" fmla="*/ 875935 w 16935644"/>
              <a:gd name="connsiteY4277" fmla="*/ 3322019 h 5516840"/>
              <a:gd name="connsiteX4278" fmla="*/ 890835 w 16935644"/>
              <a:gd name="connsiteY4278" fmla="*/ 3336840 h 5516840"/>
              <a:gd name="connsiteX4279" fmla="*/ 806143 w 16935644"/>
              <a:gd name="connsiteY4279" fmla="*/ 3366994 h 5516840"/>
              <a:gd name="connsiteX4280" fmla="*/ 864173 w 16935644"/>
              <a:gd name="connsiteY4280" fmla="*/ 3327130 h 5516840"/>
              <a:gd name="connsiteX4281" fmla="*/ 868093 w 16935644"/>
              <a:gd name="connsiteY4281" fmla="*/ 3322019 h 5516840"/>
              <a:gd name="connsiteX4282" fmla="*/ 536383 w 16935644"/>
              <a:gd name="connsiteY4282" fmla="*/ 3317675 h 5516840"/>
              <a:gd name="connsiteX4283" fmla="*/ 788891 w 16935644"/>
              <a:gd name="connsiteY4283" fmla="*/ 3280877 h 5516840"/>
              <a:gd name="connsiteX4284" fmla="*/ 837510 w 16935644"/>
              <a:gd name="connsiteY4284" fmla="*/ 3270400 h 5516840"/>
              <a:gd name="connsiteX4285" fmla="*/ 855547 w 16935644"/>
              <a:gd name="connsiteY4285" fmla="*/ 3241524 h 5516840"/>
              <a:gd name="connsiteX4286" fmla="*/ 686162 w 16935644"/>
              <a:gd name="connsiteY4286" fmla="*/ 3173551 h 5516840"/>
              <a:gd name="connsiteX4287" fmla="*/ 692436 w 16935644"/>
              <a:gd name="connsiteY4287" fmla="*/ 3181473 h 5516840"/>
              <a:gd name="connsiteX4288" fmla="*/ 708904 w 16935644"/>
              <a:gd name="connsiteY4288" fmla="*/ 3181473 h 5516840"/>
              <a:gd name="connsiteX4289" fmla="*/ 744192 w 16935644"/>
              <a:gd name="connsiteY4289" fmla="*/ 3208304 h 5516840"/>
              <a:gd name="connsiteX4290" fmla="*/ 797517 w 16935644"/>
              <a:gd name="connsiteY4290" fmla="*/ 3214182 h 5516840"/>
              <a:gd name="connsiteX4291" fmla="*/ 806143 w 16935644"/>
              <a:gd name="connsiteY4291" fmla="*/ 3250979 h 5516840"/>
              <a:gd name="connsiteX4292" fmla="*/ 704199 w 16935644"/>
              <a:gd name="connsiteY4292" fmla="*/ 3280877 h 5516840"/>
              <a:gd name="connsiteX4293" fmla="*/ 586571 w 16935644"/>
              <a:gd name="connsiteY4293" fmla="*/ 3270400 h 5516840"/>
              <a:gd name="connsiteX4294" fmla="*/ 586571 w 16935644"/>
              <a:gd name="connsiteY4294" fmla="*/ 3236414 h 5516840"/>
              <a:gd name="connsiteX4295" fmla="*/ 559124 w 16935644"/>
              <a:gd name="connsiteY4295" fmla="*/ 3237947 h 5516840"/>
              <a:gd name="connsiteX4296" fmla="*/ 550498 w 16935644"/>
              <a:gd name="connsiteY4296" fmla="*/ 3219293 h 5516840"/>
              <a:gd name="connsiteX4297" fmla="*/ 617938 w 16935644"/>
              <a:gd name="connsiteY4297" fmla="*/ 3203705 h 5516840"/>
              <a:gd name="connsiteX4298" fmla="*/ 586571 w 16935644"/>
              <a:gd name="connsiteY4298" fmla="*/ 3165374 h 5516840"/>
              <a:gd name="connsiteX4299" fmla="*/ 551283 w 16935644"/>
              <a:gd name="connsiteY4299" fmla="*/ 3174573 h 5516840"/>
              <a:gd name="connsiteX4300" fmla="*/ 520699 w 16935644"/>
              <a:gd name="connsiteY4300" fmla="*/ 3145442 h 5516840"/>
              <a:gd name="connsiteX4301" fmla="*/ 541872 w 16935644"/>
              <a:gd name="connsiteY4301" fmla="*/ 3172784 h 5516840"/>
              <a:gd name="connsiteX4302" fmla="*/ 441497 w 16935644"/>
              <a:gd name="connsiteY4302" fmla="*/ 3182495 h 5516840"/>
              <a:gd name="connsiteX4303" fmla="*/ 441497 w 16935644"/>
              <a:gd name="connsiteY4303" fmla="*/ 3212137 h 5516840"/>
              <a:gd name="connsiteX4304" fmla="*/ 396798 w 16935644"/>
              <a:gd name="connsiteY4304" fmla="*/ 3222359 h 5516840"/>
              <a:gd name="connsiteX4305" fmla="*/ 319948 w 16935644"/>
              <a:gd name="connsiteY4305" fmla="*/ 3192716 h 5516840"/>
              <a:gd name="connsiteX4306" fmla="*/ 247018 w 16935644"/>
              <a:gd name="connsiteY4306" fmla="*/ 3142631 h 5516840"/>
              <a:gd name="connsiteX4307" fmla="*/ 178794 w 16935644"/>
              <a:gd name="connsiteY4307" fmla="*/ 3172784 h 5516840"/>
              <a:gd name="connsiteX4308" fmla="*/ 220356 w 16935644"/>
              <a:gd name="connsiteY4308" fmla="*/ 3124743 h 5516840"/>
              <a:gd name="connsiteX4309" fmla="*/ 261134 w 16935644"/>
              <a:gd name="connsiteY4309" fmla="*/ 3132409 h 5516840"/>
              <a:gd name="connsiteX4310" fmla="*/ 305832 w 16935644"/>
              <a:gd name="connsiteY4310" fmla="*/ 3085646 h 5516840"/>
              <a:gd name="connsiteX4311" fmla="*/ 287796 w 16935644"/>
              <a:gd name="connsiteY4311" fmla="*/ 3115288 h 5516840"/>
              <a:gd name="connsiteX4312" fmla="*/ 432086 w 16935644"/>
              <a:gd name="connsiteY4312" fmla="*/ 3115288 h 5516840"/>
              <a:gd name="connsiteX4313" fmla="*/ 364646 w 16935644"/>
              <a:gd name="connsiteY4313" fmla="*/ 3132409 h 5516840"/>
              <a:gd name="connsiteX4314" fmla="*/ 455612 w 16935644"/>
              <a:gd name="connsiteY4314" fmla="*/ 3124743 h 5516840"/>
              <a:gd name="connsiteX4315" fmla="*/ 515994 w 16935644"/>
              <a:gd name="connsiteY4315" fmla="*/ 3139564 h 5516840"/>
              <a:gd name="connsiteX4316" fmla="*/ 595981 w 16935644"/>
              <a:gd name="connsiteY4316" fmla="*/ 3174573 h 5516840"/>
              <a:gd name="connsiteX4317" fmla="*/ 864173 w 16935644"/>
              <a:gd name="connsiteY4317" fmla="*/ 3058559 h 5516840"/>
              <a:gd name="connsiteX4318" fmla="*/ 864173 w 16935644"/>
              <a:gd name="connsiteY4318" fmla="*/ 3088712 h 5516840"/>
              <a:gd name="connsiteX4319" fmla="*/ 1025715 w 16935644"/>
              <a:gd name="connsiteY4319" fmla="*/ 3088712 h 5516840"/>
              <a:gd name="connsiteX4320" fmla="*/ 823395 w 16935644"/>
              <a:gd name="connsiteY4320" fmla="*/ 3135220 h 5516840"/>
              <a:gd name="connsiteX4321" fmla="*/ 890835 w 16935644"/>
              <a:gd name="connsiteY4321" fmla="*/ 3204727 h 5516840"/>
              <a:gd name="connsiteX4322" fmla="*/ 864173 w 16935644"/>
              <a:gd name="connsiteY4322" fmla="*/ 3261456 h 5516840"/>
              <a:gd name="connsiteX4323" fmla="*/ 872799 w 16935644"/>
              <a:gd name="connsiteY4323" fmla="*/ 3290332 h 5516840"/>
              <a:gd name="connsiteX4324" fmla="*/ 905734 w 16935644"/>
              <a:gd name="connsiteY4324" fmla="*/ 3270400 h 5516840"/>
              <a:gd name="connsiteX4325" fmla="*/ 890835 w 16935644"/>
              <a:gd name="connsiteY4325" fmla="*/ 3250979 h 5516840"/>
              <a:gd name="connsiteX4326" fmla="*/ 981800 w 16935644"/>
              <a:gd name="connsiteY4326" fmla="*/ 3231303 h 5516840"/>
              <a:gd name="connsiteX4327" fmla="*/ 958275 w 16935644"/>
              <a:gd name="connsiteY4327" fmla="*/ 3194250 h 5516840"/>
              <a:gd name="connsiteX4328" fmla="*/ 932397 w 16935644"/>
              <a:gd name="connsiteY4328" fmla="*/ 3221592 h 5516840"/>
              <a:gd name="connsiteX4329" fmla="*/ 855547 w 16935644"/>
              <a:gd name="connsiteY4329" fmla="*/ 3154897 h 5516840"/>
              <a:gd name="connsiteX4330" fmla="*/ 1039830 w 16935644"/>
              <a:gd name="connsiteY4330" fmla="*/ 3154897 h 5516840"/>
              <a:gd name="connsiteX4331" fmla="*/ 1034341 w 16935644"/>
              <a:gd name="connsiteY4331" fmla="*/ 3125510 h 5516840"/>
              <a:gd name="connsiteX4332" fmla="*/ 981800 w 16935644"/>
              <a:gd name="connsiteY4332" fmla="*/ 3135220 h 5516840"/>
              <a:gd name="connsiteX4333" fmla="*/ 1057082 w 16935644"/>
              <a:gd name="connsiteY4333" fmla="*/ 3115288 h 5516840"/>
              <a:gd name="connsiteX4334" fmla="*/ 1049240 w 16935644"/>
              <a:gd name="connsiteY4334" fmla="*/ 3058559 h 5516840"/>
              <a:gd name="connsiteX4335" fmla="*/ 899461 w 16935644"/>
              <a:gd name="connsiteY4335" fmla="*/ 3029683 h 5516840"/>
              <a:gd name="connsiteX4336" fmla="*/ 846921 w 16935644"/>
              <a:gd name="connsiteY4336" fmla="*/ 3039138 h 5516840"/>
              <a:gd name="connsiteX4337" fmla="*/ 730077 w 16935644"/>
              <a:gd name="connsiteY4337" fmla="*/ 3068780 h 5516840"/>
              <a:gd name="connsiteX4338" fmla="*/ 744192 w 16935644"/>
              <a:gd name="connsiteY4338" fmla="*/ 3034794 h 5516840"/>
              <a:gd name="connsiteX4339" fmla="*/ 694788 w 16935644"/>
              <a:gd name="connsiteY4339" fmla="*/ 3034794 h 5516840"/>
              <a:gd name="connsiteX4340" fmla="*/ 770855 w 16935644"/>
              <a:gd name="connsiteY4340" fmla="*/ 3014862 h 5516840"/>
              <a:gd name="connsiteX4341" fmla="*/ 770855 w 16935644"/>
              <a:gd name="connsiteY4341" fmla="*/ 3017673 h 5516840"/>
              <a:gd name="connsiteX4342" fmla="*/ 1025715 w 16935644"/>
              <a:gd name="connsiteY4342" fmla="*/ 3049359 h 5516840"/>
              <a:gd name="connsiteX4343" fmla="*/ 1169221 w 16935644"/>
              <a:gd name="connsiteY4343" fmla="*/ 3058559 h 5516840"/>
              <a:gd name="connsiteX4344" fmla="*/ 1084529 w 16935644"/>
              <a:gd name="connsiteY4344" fmla="*/ 3058559 h 5516840"/>
              <a:gd name="connsiteX4345" fmla="*/ 1151185 w 16935644"/>
              <a:gd name="connsiteY4345" fmla="*/ 3078491 h 5516840"/>
              <a:gd name="connsiteX4346" fmla="*/ 1065708 w 16935644"/>
              <a:gd name="connsiteY4346" fmla="*/ 3098167 h 5516840"/>
              <a:gd name="connsiteX4347" fmla="*/ 1084529 w 16935644"/>
              <a:gd name="connsiteY4347" fmla="*/ 3135220 h 5516840"/>
              <a:gd name="connsiteX4348" fmla="*/ 1142559 w 16935644"/>
              <a:gd name="connsiteY4348" fmla="*/ 3108644 h 5516840"/>
              <a:gd name="connsiteX4349" fmla="*/ 1115896 w 16935644"/>
              <a:gd name="connsiteY4349" fmla="*/ 3145442 h 5516840"/>
              <a:gd name="connsiteX4350" fmla="*/ 1175494 w 16935644"/>
              <a:gd name="connsiteY4350" fmla="*/ 3184795 h 5516840"/>
              <a:gd name="connsiteX4351" fmla="*/ 1200588 w 16935644"/>
              <a:gd name="connsiteY4351" fmla="*/ 3135220 h 5516840"/>
              <a:gd name="connsiteX4352" fmla="*/ 1235877 w 16935644"/>
              <a:gd name="connsiteY4352" fmla="*/ 3145442 h 5516840"/>
              <a:gd name="connsiteX4353" fmla="*/ 1286064 w 16935644"/>
              <a:gd name="connsiteY4353" fmla="*/ 3165374 h 5516840"/>
              <a:gd name="connsiteX4354" fmla="*/ 1286064 w 16935644"/>
              <a:gd name="connsiteY4354" fmla="*/ 3204727 h 5516840"/>
              <a:gd name="connsiteX4355" fmla="*/ 1227251 w 16935644"/>
              <a:gd name="connsiteY4355" fmla="*/ 3174573 h 5516840"/>
              <a:gd name="connsiteX4356" fmla="*/ 1227251 w 16935644"/>
              <a:gd name="connsiteY4356" fmla="*/ 3231303 h 5516840"/>
              <a:gd name="connsiteX4357" fmla="*/ 1191962 w 16935644"/>
              <a:gd name="connsiteY4357" fmla="*/ 3231303 h 5516840"/>
              <a:gd name="connsiteX4358" fmla="*/ 1209214 w 16935644"/>
              <a:gd name="connsiteY4358" fmla="*/ 3204727 h 5516840"/>
              <a:gd name="connsiteX4359" fmla="*/ 1007679 w 16935644"/>
              <a:gd name="connsiteY4359" fmla="*/ 3250979 h 5516840"/>
              <a:gd name="connsiteX4360" fmla="*/ 1025715 w 16935644"/>
              <a:gd name="connsiteY4360" fmla="*/ 3231303 h 5516840"/>
              <a:gd name="connsiteX4361" fmla="*/ 999053 w 16935644"/>
              <a:gd name="connsiteY4361" fmla="*/ 3250979 h 5516840"/>
              <a:gd name="connsiteX4362" fmla="*/ 1025715 w 16935644"/>
              <a:gd name="connsiteY4362" fmla="*/ 3280877 h 5516840"/>
              <a:gd name="connsiteX4363" fmla="*/ 981800 w 16935644"/>
              <a:gd name="connsiteY4363" fmla="*/ 3290332 h 5516840"/>
              <a:gd name="connsiteX4364" fmla="*/ 1034341 w 16935644"/>
              <a:gd name="connsiteY4364" fmla="*/ 3290332 h 5516840"/>
              <a:gd name="connsiteX4365" fmla="*/ 1092371 w 16935644"/>
              <a:gd name="connsiteY4365" fmla="*/ 3270400 h 5516840"/>
              <a:gd name="connsiteX4366" fmla="*/ 1049240 w 16935644"/>
              <a:gd name="connsiteY4366" fmla="*/ 3290332 h 5516840"/>
              <a:gd name="connsiteX4367" fmla="*/ 1115896 w 16935644"/>
              <a:gd name="connsiteY4367" fmla="*/ 3299787 h 5516840"/>
              <a:gd name="connsiteX4368" fmla="*/ 1115896 w 16935644"/>
              <a:gd name="connsiteY4368" fmla="*/ 3241524 h 5516840"/>
              <a:gd name="connsiteX4369" fmla="*/ 1084529 w 16935644"/>
              <a:gd name="connsiteY4369" fmla="*/ 3250979 h 5516840"/>
              <a:gd name="connsiteX4370" fmla="*/ 1125306 w 16935644"/>
              <a:gd name="connsiteY4370" fmla="*/ 3221592 h 5516840"/>
              <a:gd name="connsiteX4371" fmla="*/ 1125306 w 16935644"/>
              <a:gd name="connsiteY4371" fmla="*/ 3270400 h 5516840"/>
              <a:gd name="connsiteX4372" fmla="*/ 1312727 w 16935644"/>
              <a:gd name="connsiteY4372" fmla="*/ 3231303 h 5516840"/>
              <a:gd name="connsiteX4373" fmla="*/ 1446823 w 16935644"/>
              <a:gd name="connsiteY4373" fmla="*/ 3310264 h 5516840"/>
              <a:gd name="connsiteX4374" fmla="*/ 1446823 w 16935644"/>
              <a:gd name="connsiteY4374" fmla="*/ 3270400 h 5516840"/>
              <a:gd name="connsiteX4375" fmla="*/ 1505636 w 16935644"/>
              <a:gd name="connsiteY4375" fmla="*/ 3329941 h 5516840"/>
              <a:gd name="connsiteX4376" fmla="*/ 1461722 w 16935644"/>
              <a:gd name="connsiteY4376" fmla="*/ 3329941 h 5516840"/>
              <a:gd name="connsiteX4377" fmla="*/ 1537004 w 16935644"/>
              <a:gd name="connsiteY4377" fmla="*/ 3386415 h 5516840"/>
              <a:gd name="connsiteX4378" fmla="*/ 1555040 w 16935644"/>
              <a:gd name="connsiteY4378" fmla="*/ 3329941 h 5516840"/>
              <a:gd name="connsiteX4379" fmla="*/ 1519752 w 16935644"/>
              <a:gd name="connsiteY4379" fmla="*/ 3299787 h 5516840"/>
              <a:gd name="connsiteX4380" fmla="*/ 1586407 w 16935644"/>
              <a:gd name="connsiteY4380" fmla="*/ 3310264 h 5516840"/>
              <a:gd name="connsiteX4381" fmla="*/ 1586407 w 16935644"/>
              <a:gd name="connsiteY4381" fmla="*/ 3336840 h 5516840"/>
              <a:gd name="connsiteX4382" fmla="*/ 1586407 w 16935644"/>
              <a:gd name="connsiteY4382" fmla="*/ 3356517 h 5516840"/>
              <a:gd name="connsiteX4383" fmla="*/ 1555040 w 16935644"/>
              <a:gd name="connsiteY4383" fmla="*/ 3366994 h 5516840"/>
              <a:gd name="connsiteX4384" fmla="*/ 1639732 w 16935644"/>
              <a:gd name="connsiteY4384" fmla="*/ 3366994 h 5516840"/>
              <a:gd name="connsiteX4385" fmla="*/ 1586407 w 16935644"/>
              <a:gd name="connsiteY4385" fmla="*/ 3336840 h 5516840"/>
              <a:gd name="connsiteX4386" fmla="*/ 1787943 w 16935644"/>
              <a:gd name="connsiteY4386" fmla="*/ 3335307 h 5516840"/>
              <a:gd name="connsiteX4387" fmla="*/ 1783238 w 16935644"/>
              <a:gd name="connsiteY4387" fmla="*/ 3319719 h 5516840"/>
              <a:gd name="connsiteX4388" fmla="*/ 1958111 w 16935644"/>
              <a:gd name="connsiteY4388" fmla="*/ 3319719 h 5516840"/>
              <a:gd name="connsiteX4389" fmla="*/ 1908708 w 16935644"/>
              <a:gd name="connsiteY4389" fmla="*/ 3280877 h 5516840"/>
              <a:gd name="connsiteX4390" fmla="*/ 1917334 w 16935644"/>
              <a:gd name="connsiteY4390" fmla="*/ 3265289 h 5516840"/>
              <a:gd name="connsiteX4391" fmla="*/ 1984774 w 16935644"/>
              <a:gd name="connsiteY4391" fmla="*/ 3270400 h 5516840"/>
              <a:gd name="connsiteX4392" fmla="*/ 1958111 w 16935644"/>
              <a:gd name="connsiteY4392" fmla="*/ 3280877 h 5516840"/>
              <a:gd name="connsiteX4393" fmla="*/ 1949485 w 16935644"/>
              <a:gd name="connsiteY4393" fmla="*/ 3290332 h 5516840"/>
              <a:gd name="connsiteX4394" fmla="*/ 1984774 w 16935644"/>
              <a:gd name="connsiteY4394" fmla="*/ 3319719 h 5516840"/>
              <a:gd name="connsiteX4395" fmla="*/ 2034962 w 16935644"/>
              <a:gd name="connsiteY4395" fmla="*/ 3290332 h 5516840"/>
              <a:gd name="connsiteX4396" fmla="*/ 2142395 w 16935644"/>
              <a:gd name="connsiteY4396" fmla="*/ 3310264 h 5516840"/>
              <a:gd name="connsiteX4397" fmla="*/ 2159647 w 16935644"/>
              <a:gd name="connsiteY4397" fmla="*/ 3339140 h 5516840"/>
              <a:gd name="connsiteX4398" fmla="*/ 2119654 w 16935644"/>
              <a:gd name="connsiteY4398" fmla="*/ 3349362 h 5516840"/>
              <a:gd name="connsiteX4399" fmla="*/ 2194935 w 16935644"/>
              <a:gd name="connsiteY4399" fmla="*/ 3359072 h 5516840"/>
              <a:gd name="connsiteX4400" fmla="*/ 2456069 w 16935644"/>
              <a:gd name="connsiteY4400" fmla="*/ 3398681 h 5516840"/>
              <a:gd name="connsiteX4401" fmla="*/ 2420781 w 16935644"/>
              <a:gd name="connsiteY4401" fmla="*/ 3349362 h 5516840"/>
              <a:gd name="connsiteX4402" fmla="*/ 2505473 w 16935644"/>
              <a:gd name="connsiteY4402" fmla="*/ 3389226 h 5516840"/>
              <a:gd name="connsiteX4403" fmla="*/ 2478027 w 16935644"/>
              <a:gd name="connsiteY4403" fmla="*/ 3412991 h 5516840"/>
              <a:gd name="connsiteX4404" fmla="*/ 2480379 w 16935644"/>
              <a:gd name="connsiteY4404" fmla="*/ 3412991 h 5516840"/>
              <a:gd name="connsiteX4405" fmla="*/ 2476458 w 16935644"/>
              <a:gd name="connsiteY4405" fmla="*/ 3426790 h 5516840"/>
              <a:gd name="connsiteX4406" fmla="*/ 2479595 w 16935644"/>
              <a:gd name="connsiteY4406" fmla="*/ 3435478 h 5516840"/>
              <a:gd name="connsiteX4407" fmla="*/ 2475674 w 16935644"/>
              <a:gd name="connsiteY4407" fmla="*/ 3432923 h 5516840"/>
              <a:gd name="connsiteX4408" fmla="*/ 2480379 w 16935644"/>
              <a:gd name="connsiteY4408" fmla="*/ 3447488 h 5516840"/>
              <a:gd name="connsiteX4409" fmla="*/ 2469401 w 16935644"/>
              <a:gd name="connsiteY4409" fmla="*/ 3458732 h 5516840"/>
              <a:gd name="connsiteX4410" fmla="*/ 2453717 w 16935644"/>
              <a:gd name="connsiteY4410" fmla="*/ 3458732 h 5516840"/>
              <a:gd name="connsiteX4411" fmla="*/ 2456069 w 16935644"/>
              <a:gd name="connsiteY4411" fmla="*/ 3425257 h 5516840"/>
              <a:gd name="connsiteX4412" fmla="*/ 2438033 w 16935644"/>
              <a:gd name="connsiteY4412" fmla="*/ 3445444 h 5516840"/>
              <a:gd name="connsiteX4413" fmla="*/ 2387845 w 16935644"/>
              <a:gd name="connsiteY4413" fmla="*/ 3455155 h 5516840"/>
              <a:gd name="connsiteX4414" fmla="*/ 2405881 w 16935644"/>
              <a:gd name="connsiteY4414" fmla="*/ 3415802 h 5516840"/>
              <a:gd name="connsiteX4415" fmla="*/ 2362751 w 16935644"/>
              <a:gd name="connsiteY4415" fmla="*/ 3398681 h 5516840"/>
              <a:gd name="connsiteX4416" fmla="*/ 2387845 w 16935644"/>
              <a:gd name="connsiteY4416" fmla="*/ 3426023 h 5516840"/>
              <a:gd name="connsiteX4417" fmla="*/ 2321189 w 16935644"/>
              <a:gd name="connsiteY4417" fmla="*/ 3445444 h 5516840"/>
              <a:gd name="connsiteX4418" fmla="*/ 2084365 w 16935644"/>
              <a:gd name="connsiteY4418" fmla="*/ 3386415 h 5516840"/>
              <a:gd name="connsiteX4419" fmla="*/ 2128280 w 16935644"/>
              <a:gd name="connsiteY4419" fmla="*/ 3415802 h 5516840"/>
              <a:gd name="connsiteX4420" fmla="*/ 2034962 w 16935644"/>
              <a:gd name="connsiteY4420" fmla="*/ 3465376 h 5516840"/>
              <a:gd name="connsiteX4421" fmla="*/ 2063977 w 16935644"/>
              <a:gd name="connsiteY4421" fmla="*/ 3484542 h 5516840"/>
              <a:gd name="connsiteX4422" fmla="*/ 2075739 w 16935644"/>
              <a:gd name="connsiteY4422" fmla="*/ 3482497 h 5516840"/>
              <a:gd name="connsiteX4423" fmla="*/ 2209835 w 16935644"/>
              <a:gd name="connsiteY4423" fmla="*/ 3426023 h 5516840"/>
              <a:gd name="connsiteX4424" fmla="*/ 2227871 w 16935644"/>
              <a:gd name="connsiteY4424" fmla="*/ 3465376 h 5516840"/>
              <a:gd name="connsiteX4425" fmla="*/ 2224735 w 16935644"/>
              <a:gd name="connsiteY4425" fmla="*/ 3470487 h 5516840"/>
              <a:gd name="connsiteX4426" fmla="*/ 2579971 w 16935644"/>
              <a:gd name="connsiteY4426" fmla="*/ 3460265 h 5516840"/>
              <a:gd name="connsiteX4427" fmla="*/ 2579971 w 16935644"/>
              <a:gd name="connsiteY4427" fmla="*/ 3434456 h 5516840"/>
              <a:gd name="connsiteX4428" fmla="*/ 2555661 w 16935644"/>
              <a:gd name="connsiteY4428" fmla="*/ 3398681 h 5516840"/>
              <a:gd name="connsiteX4429" fmla="*/ 2578402 w 16935644"/>
              <a:gd name="connsiteY4429" fmla="*/ 3426023 h 5516840"/>
              <a:gd name="connsiteX4430" fmla="*/ 2587813 w 16935644"/>
              <a:gd name="connsiteY4430" fmla="*/ 3406347 h 5516840"/>
              <a:gd name="connsiteX4431" fmla="*/ 2598791 w 16935644"/>
              <a:gd name="connsiteY4431" fmla="*/ 3378749 h 5516840"/>
              <a:gd name="connsiteX4432" fmla="*/ 2522725 w 16935644"/>
              <a:gd name="connsiteY4432" fmla="*/ 3359072 h 5516840"/>
              <a:gd name="connsiteX4433" fmla="*/ 2607417 w 16935644"/>
              <a:gd name="connsiteY4433" fmla="*/ 3329941 h 5516840"/>
              <a:gd name="connsiteX4434" fmla="*/ 2590949 w 16935644"/>
              <a:gd name="connsiteY4434" fmla="*/ 3302343 h 5516840"/>
              <a:gd name="connsiteX4435" fmla="*/ 2540761 w 16935644"/>
              <a:gd name="connsiteY4435" fmla="*/ 3319719 h 5516840"/>
              <a:gd name="connsiteX4436" fmla="*/ 2496063 w 16935644"/>
              <a:gd name="connsiteY4436" fmla="*/ 3243058 h 5516840"/>
              <a:gd name="connsiteX4437" fmla="*/ 2558013 w 16935644"/>
              <a:gd name="connsiteY4437" fmla="*/ 3262990 h 5516840"/>
              <a:gd name="connsiteX4438" fmla="*/ 2446659 w 16935644"/>
              <a:gd name="connsiteY4438" fmla="*/ 3233858 h 5516840"/>
              <a:gd name="connsiteX4439" fmla="*/ 2456069 w 16935644"/>
              <a:gd name="connsiteY4439" fmla="*/ 3197061 h 5516840"/>
              <a:gd name="connsiteX4440" fmla="*/ 2429407 w 16935644"/>
              <a:gd name="connsiteY4440" fmla="*/ 3243058 h 5516840"/>
              <a:gd name="connsiteX4441" fmla="*/ 2370593 w 16935644"/>
              <a:gd name="connsiteY4441" fmla="*/ 3214182 h 5516840"/>
              <a:gd name="connsiteX4442" fmla="*/ 2347852 w 16935644"/>
              <a:gd name="connsiteY4442" fmla="*/ 3243058 h 5516840"/>
              <a:gd name="connsiteX4443" fmla="*/ 2370593 w 16935644"/>
              <a:gd name="connsiteY4443" fmla="*/ 3253535 h 5516840"/>
              <a:gd name="connsiteX4444" fmla="*/ 2321189 w 16935644"/>
              <a:gd name="connsiteY4444" fmla="*/ 3310264 h 5516840"/>
              <a:gd name="connsiteX4445" fmla="*/ 2329815 w 16935644"/>
              <a:gd name="connsiteY4445" fmla="*/ 3262990 h 5516840"/>
              <a:gd name="connsiteX4446" fmla="*/ 2279627 w 16935644"/>
              <a:gd name="connsiteY4446" fmla="*/ 3293143 h 5516840"/>
              <a:gd name="connsiteX4447" fmla="*/ 2279627 w 16935644"/>
              <a:gd name="connsiteY4447" fmla="*/ 3233858 h 5516840"/>
              <a:gd name="connsiteX4448" fmla="*/ 2204346 w 16935644"/>
              <a:gd name="connsiteY4448" fmla="*/ 3262990 h 5516840"/>
              <a:gd name="connsiteX4449" fmla="*/ 2159647 w 16935644"/>
              <a:gd name="connsiteY4449" fmla="*/ 3214182 h 5516840"/>
              <a:gd name="connsiteX4450" fmla="*/ 2227871 w 16935644"/>
              <a:gd name="connsiteY4450" fmla="*/ 3224403 h 5516840"/>
              <a:gd name="connsiteX4451" fmla="*/ 2212972 w 16935644"/>
              <a:gd name="connsiteY4451" fmla="*/ 3204727 h 5516840"/>
              <a:gd name="connsiteX4452" fmla="*/ 2227871 w 16935644"/>
              <a:gd name="connsiteY4452" fmla="*/ 3194250 h 5516840"/>
              <a:gd name="connsiteX4453" fmla="*/ 2169057 w 16935644"/>
              <a:gd name="connsiteY4453" fmla="*/ 3147742 h 5516840"/>
              <a:gd name="connsiteX4454" fmla="*/ 2110243 w 16935644"/>
              <a:gd name="connsiteY4454" fmla="*/ 3157452 h 5516840"/>
              <a:gd name="connsiteX4455" fmla="*/ 2119654 w 16935644"/>
              <a:gd name="connsiteY4455" fmla="*/ 3108644 h 5516840"/>
              <a:gd name="connsiteX4456" fmla="*/ 2078092 w 16935644"/>
              <a:gd name="connsiteY4456" fmla="*/ 3118099 h 5516840"/>
              <a:gd name="connsiteX4457" fmla="*/ 2169057 w 16935644"/>
              <a:gd name="connsiteY4457" fmla="*/ 3078491 h 5516840"/>
              <a:gd name="connsiteX4458" fmla="*/ 2177683 w 16935644"/>
              <a:gd name="connsiteY4458" fmla="*/ 3118099 h 5516840"/>
              <a:gd name="connsiteX4459" fmla="*/ 2212972 w 16935644"/>
              <a:gd name="connsiteY4459" fmla="*/ 3108644 h 5516840"/>
              <a:gd name="connsiteX4460" fmla="*/ 2186309 w 16935644"/>
              <a:gd name="connsiteY4460" fmla="*/ 3051914 h 5516840"/>
              <a:gd name="connsiteX4461" fmla="*/ 2092991 w 16935644"/>
              <a:gd name="connsiteY4461" fmla="*/ 3031983 h 5516840"/>
              <a:gd name="connsiteX4462" fmla="*/ 2101617 w 16935644"/>
              <a:gd name="connsiteY4462" fmla="*/ 3071591 h 5516840"/>
              <a:gd name="connsiteX4463" fmla="*/ 2016141 w 16935644"/>
              <a:gd name="connsiteY4463" fmla="*/ 3078491 h 5516840"/>
              <a:gd name="connsiteX4464" fmla="*/ 2051430 w 16935644"/>
              <a:gd name="connsiteY4464" fmla="*/ 3088712 h 5516840"/>
              <a:gd name="connsiteX4465" fmla="*/ 2049077 w 16935644"/>
              <a:gd name="connsiteY4465" fmla="*/ 3128321 h 5516840"/>
              <a:gd name="connsiteX4466" fmla="*/ 2084365 w 16935644"/>
              <a:gd name="connsiteY4466" fmla="*/ 3135220 h 5516840"/>
              <a:gd name="connsiteX4467" fmla="*/ 2026336 w 16935644"/>
              <a:gd name="connsiteY4467" fmla="*/ 3184795 h 5516840"/>
              <a:gd name="connsiteX4468" fmla="*/ 1976148 w 16935644"/>
              <a:gd name="connsiteY4468" fmla="*/ 3145442 h 5516840"/>
              <a:gd name="connsiteX4469" fmla="*/ 1999673 w 16935644"/>
              <a:gd name="connsiteY4469" fmla="*/ 3130876 h 5516840"/>
              <a:gd name="connsiteX4470" fmla="*/ 1882830 w 16935644"/>
              <a:gd name="connsiteY4470" fmla="*/ 3088712 h 5516840"/>
              <a:gd name="connsiteX4471" fmla="*/ 1738539 w 16935644"/>
              <a:gd name="connsiteY4471" fmla="*/ 3058559 h 5516840"/>
              <a:gd name="connsiteX4472" fmla="*/ 1621696 w 16935644"/>
              <a:gd name="connsiteY4472" fmla="*/ 3078491 h 5516840"/>
              <a:gd name="connsiteX4473" fmla="*/ 1698546 w 16935644"/>
              <a:gd name="connsiteY4473" fmla="*/ 3022017 h 5516840"/>
              <a:gd name="connsiteX4474" fmla="*/ 1689920 w 16935644"/>
              <a:gd name="connsiteY4474" fmla="*/ 3039138 h 5516840"/>
              <a:gd name="connsiteX4475" fmla="*/ 1773828 w 16935644"/>
              <a:gd name="connsiteY4475" fmla="*/ 3022017 h 5516840"/>
              <a:gd name="connsiteX4476" fmla="*/ 1765202 w 16935644"/>
              <a:gd name="connsiteY4476" fmla="*/ 3049359 h 5516840"/>
              <a:gd name="connsiteX4477" fmla="*/ 1783238 w 16935644"/>
              <a:gd name="connsiteY4477" fmla="*/ 3012562 h 5516840"/>
              <a:gd name="connsiteX4478" fmla="*/ 1823232 w 16935644"/>
              <a:gd name="connsiteY4478" fmla="*/ 3022017 h 5516840"/>
              <a:gd name="connsiteX4479" fmla="*/ 1823232 w 16935644"/>
              <a:gd name="connsiteY4479" fmla="*/ 2982408 h 5516840"/>
              <a:gd name="connsiteX4480" fmla="*/ 1849894 w 16935644"/>
              <a:gd name="connsiteY4480" fmla="*/ 3012562 h 5516840"/>
              <a:gd name="connsiteX4481" fmla="*/ 1882830 w 16935644"/>
              <a:gd name="connsiteY4481" fmla="*/ 2982408 h 5516840"/>
              <a:gd name="connsiteX4482" fmla="*/ 1876556 w 16935644"/>
              <a:gd name="connsiteY4482" fmla="*/ 3022017 h 5516840"/>
              <a:gd name="connsiteX4483" fmla="*/ 1908708 w 16935644"/>
              <a:gd name="connsiteY4483" fmla="*/ 3012562 h 5516840"/>
              <a:gd name="connsiteX4484" fmla="*/ 1859304 w 16935644"/>
              <a:gd name="connsiteY4484" fmla="*/ 3031983 h 5516840"/>
              <a:gd name="connsiteX4485" fmla="*/ 1951838 w 16935644"/>
              <a:gd name="connsiteY4485" fmla="*/ 2992630 h 5516840"/>
              <a:gd name="connsiteX4486" fmla="*/ 1958111 w 16935644"/>
              <a:gd name="connsiteY4486" fmla="*/ 3031983 h 5516840"/>
              <a:gd name="connsiteX4487" fmla="*/ 2020062 w 16935644"/>
              <a:gd name="connsiteY4487" fmla="*/ 2935900 h 5516840"/>
              <a:gd name="connsiteX4488" fmla="*/ 1966737 w 16935644"/>
              <a:gd name="connsiteY4488" fmla="*/ 2982408 h 5516840"/>
              <a:gd name="connsiteX4489" fmla="*/ 1900082 w 16935644"/>
              <a:gd name="connsiteY4489" fmla="*/ 2972953 h 5516840"/>
              <a:gd name="connsiteX4490" fmla="*/ 1958111 w 16935644"/>
              <a:gd name="connsiteY4490" fmla="*/ 2962476 h 5516840"/>
              <a:gd name="connsiteX4491" fmla="*/ 1984774 w 16935644"/>
              <a:gd name="connsiteY4491" fmla="*/ 2925679 h 5516840"/>
              <a:gd name="connsiteX4492" fmla="*/ 1885182 w 16935644"/>
              <a:gd name="connsiteY4492" fmla="*/ 2962476 h 5516840"/>
              <a:gd name="connsiteX4493" fmla="*/ 1833426 w 16935644"/>
              <a:gd name="connsiteY4493" fmla="*/ 2962476 h 5516840"/>
              <a:gd name="connsiteX4494" fmla="*/ 1823232 w 16935644"/>
              <a:gd name="connsiteY4494" fmla="*/ 2896547 h 5516840"/>
              <a:gd name="connsiteX4495" fmla="*/ 1823232 w 16935644"/>
              <a:gd name="connsiteY4495" fmla="*/ 2935900 h 5516840"/>
              <a:gd name="connsiteX4496" fmla="*/ 1783238 w 16935644"/>
              <a:gd name="connsiteY4496" fmla="*/ 2925679 h 5516840"/>
              <a:gd name="connsiteX4497" fmla="*/ 1791864 w 16935644"/>
              <a:gd name="connsiteY4497" fmla="*/ 2943822 h 5516840"/>
              <a:gd name="connsiteX4498" fmla="*/ 1800490 w 16935644"/>
              <a:gd name="connsiteY4498" fmla="*/ 2906258 h 5516840"/>
              <a:gd name="connsiteX4499" fmla="*/ 1800490 w 16935644"/>
              <a:gd name="connsiteY4499" fmla="*/ 2856939 h 5516840"/>
              <a:gd name="connsiteX4500" fmla="*/ 1773828 w 16935644"/>
              <a:gd name="connsiteY4500" fmla="*/ 2847739 h 5516840"/>
              <a:gd name="connsiteX4501" fmla="*/ 1809116 w 16935644"/>
              <a:gd name="connsiteY4501" fmla="*/ 2810942 h 5516840"/>
              <a:gd name="connsiteX4502" fmla="*/ 1733834 w 16935644"/>
              <a:gd name="connsiteY4502" fmla="*/ 2800465 h 5516840"/>
              <a:gd name="connsiteX4503" fmla="*/ 1935370 w 16935644"/>
              <a:gd name="connsiteY4503" fmla="*/ 2791010 h 5516840"/>
              <a:gd name="connsiteX4504" fmla="*/ 1935370 w 16935644"/>
              <a:gd name="connsiteY4504" fmla="*/ 2780788 h 5516840"/>
              <a:gd name="connsiteX4505" fmla="*/ 2145532 w 16935644"/>
              <a:gd name="connsiteY4505" fmla="*/ 2754212 h 5516840"/>
              <a:gd name="connsiteX4506" fmla="*/ 2119654 w 16935644"/>
              <a:gd name="connsiteY4506" fmla="*/ 2800465 h 5516840"/>
              <a:gd name="connsiteX4507" fmla="*/ 2086718 w 16935644"/>
              <a:gd name="connsiteY4507" fmla="*/ 2791010 h 5516840"/>
              <a:gd name="connsiteX4508" fmla="*/ 2060840 w 16935644"/>
              <a:gd name="connsiteY4508" fmla="*/ 2810942 h 5516840"/>
              <a:gd name="connsiteX4509" fmla="*/ 2128280 w 16935644"/>
              <a:gd name="connsiteY4509" fmla="*/ 2839818 h 5516840"/>
              <a:gd name="connsiteX4510" fmla="*/ 2110243 w 16935644"/>
              <a:gd name="connsiteY4510" fmla="*/ 2867160 h 5516840"/>
              <a:gd name="connsiteX4511" fmla="*/ 2163568 w 16935644"/>
              <a:gd name="connsiteY4511" fmla="*/ 2896547 h 5516840"/>
              <a:gd name="connsiteX4512" fmla="*/ 2279627 w 16935644"/>
              <a:gd name="connsiteY4512" fmla="*/ 2869205 h 5516840"/>
              <a:gd name="connsiteX4513" fmla="*/ 2338441 w 16935644"/>
              <a:gd name="connsiteY4513" fmla="*/ 2916479 h 5516840"/>
              <a:gd name="connsiteX4514" fmla="*/ 2356478 w 16935644"/>
              <a:gd name="connsiteY4514" fmla="*/ 2896547 h 5516840"/>
              <a:gd name="connsiteX4515" fmla="*/ 2312563 w 16935644"/>
              <a:gd name="connsiteY4515" fmla="*/ 2869205 h 5516840"/>
              <a:gd name="connsiteX4516" fmla="*/ 2405881 w 16935644"/>
              <a:gd name="connsiteY4516" fmla="*/ 2859750 h 5516840"/>
              <a:gd name="connsiteX4517" fmla="*/ 2365104 w 16935644"/>
              <a:gd name="connsiteY4517" fmla="*/ 2869205 h 5516840"/>
              <a:gd name="connsiteX4518" fmla="*/ 2373730 w 16935644"/>
              <a:gd name="connsiteY4518" fmla="*/ 2896547 h 5516840"/>
              <a:gd name="connsiteX4519" fmla="*/ 2431760 w 16935644"/>
              <a:gd name="connsiteY4519" fmla="*/ 2887092 h 5516840"/>
              <a:gd name="connsiteX4520" fmla="*/ 2405881 w 16935644"/>
              <a:gd name="connsiteY4520" fmla="*/ 2945355 h 5516840"/>
              <a:gd name="connsiteX4521" fmla="*/ 2271001 w 16935644"/>
              <a:gd name="connsiteY4521" fmla="*/ 2955832 h 5516840"/>
              <a:gd name="connsiteX4522" fmla="*/ 2212972 w 16935644"/>
              <a:gd name="connsiteY4522" fmla="*/ 2982408 h 5516840"/>
              <a:gd name="connsiteX4523" fmla="*/ 2263160 w 16935644"/>
              <a:gd name="connsiteY4523" fmla="*/ 2992630 h 5516840"/>
              <a:gd name="connsiteX4524" fmla="*/ 2194935 w 16935644"/>
              <a:gd name="connsiteY4524" fmla="*/ 2982408 h 5516840"/>
              <a:gd name="connsiteX4525" fmla="*/ 2169057 w 16935644"/>
              <a:gd name="connsiteY4525" fmla="*/ 3012562 h 5516840"/>
              <a:gd name="connsiteX4526" fmla="*/ 2230224 w 16935644"/>
              <a:gd name="connsiteY4526" fmla="*/ 3051914 h 5516840"/>
              <a:gd name="connsiteX4527" fmla="*/ 2204346 w 16935644"/>
              <a:gd name="connsiteY4527" fmla="*/ 3071591 h 5516840"/>
              <a:gd name="connsiteX4528" fmla="*/ 2221598 w 16935644"/>
              <a:gd name="connsiteY4528" fmla="*/ 3098167 h 5516840"/>
              <a:gd name="connsiteX4529" fmla="*/ 2271001 w 16935644"/>
              <a:gd name="connsiteY4529" fmla="*/ 3088712 h 5516840"/>
              <a:gd name="connsiteX4530" fmla="*/ 2271001 w 16935644"/>
              <a:gd name="connsiteY4530" fmla="*/ 3022017 h 5516840"/>
              <a:gd name="connsiteX4531" fmla="*/ 2303153 w 16935644"/>
              <a:gd name="connsiteY4531" fmla="*/ 3051914 h 5516840"/>
              <a:gd name="connsiteX4532" fmla="*/ 2289038 w 16935644"/>
              <a:gd name="connsiteY4532" fmla="*/ 3088712 h 5516840"/>
              <a:gd name="connsiteX4533" fmla="*/ 2365104 w 16935644"/>
              <a:gd name="connsiteY4533" fmla="*/ 3091523 h 5516840"/>
              <a:gd name="connsiteX4534" fmla="*/ 2312563 w 16935644"/>
              <a:gd name="connsiteY4534" fmla="*/ 3012562 h 5516840"/>
              <a:gd name="connsiteX4535" fmla="*/ 2332952 w 16935644"/>
              <a:gd name="connsiteY4535" fmla="*/ 2989052 h 5516840"/>
              <a:gd name="connsiteX4536" fmla="*/ 2317269 w 16935644"/>
              <a:gd name="connsiteY4536" fmla="*/ 2980875 h 5516840"/>
              <a:gd name="connsiteX4537" fmla="*/ 2346283 w 16935644"/>
              <a:gd name="connsiteY4537" fmla="*/ 2976531 h 5516840"/>
              <a:gd name="connsiteX4538" fmla="*/ 2351773 w 16935644"/>
              <a:gd name="connsiteY4538" fmla="*/ 2976531 h 5516840"/>
              <a:gd name="connsiteX4539" fmla="*/ 2362751 w 16935644"/>
              <a:gd name="connsiteY4539" fmla="*/ 2971931 h 5516840"/>
              <a:gd name="connsiteX4540" fmla="*/ 2359615 w 16935644"/>
              <a:gd name="connsiteY4540" fmla="*/ 2976531 h 5516840"/>
              <a:gd name="connsiteX4541" fmla="*/ 2379219 w 16935644"/>
              <a:gd name="connsiteY4541" fmla="*/ 3012562 h 5516840"/>
              <a:gd name="connsiteX4542" fmla="*/ 2431760 w 16935644"/>
              <a:gd name="connsiteY4542" fmla="*/ 3002085 h 5516840"/>
              <a:gd name="connsiteX4543" fmla="*/ 2414507 w 16935644"/>
              <a:gd name="connsiteY4543" fmla="*/ 3012562 h 5516840"/>
              <a:gd name="connsiteX4544" fmla="*/ 2464695 w 16935644"/>
              <a:gd name="connsiteY4544" fmla="*/ 3012562 h 5516840"/>
              <a:gd name="connsiteX4545" fmla="*/ 2431760 w 16935644"/>
              <a:gd name="connsiteY4545" fmla="*/ 2985219 h 5516840"/>
              <a:gd name="connsiteX4546" fmla="*/ 2607417 w 16935644"/>
              <a:gd name="connsiteY4546" fmla="*/ 2995441 h 5516840"/>
              <a:gd name="connsiteX4547" fmla="*/ 2616043 w 16935644"/>
              <a:gd name="connsiteY4547" fmla="*/ 2985219 h 5516840"/>
              <a:gd name="connsiteX4548" fmla="*/ 2598791 w 16935644"/>
              <a:gd name="connsiteY4548" fmla="*/ 2982408 h 5516840"/>
              <a:gd name="connsiteX4549" fmla="*/ 2628590 w 16935644"/>
              <a:gd name="connsiteY4549" fmla="*/ 2970398 h 5516840"/>
              <a:gd name="connsiteX4550" fmla="*/ 2777585 w 16935644"/>
              <a:gd name="connsiteY4550" fmla="*/ 2995441 h 5516840"/>
              <a:gd name="connsiteX4551" fmla="*/ 2701519 w 16935644"/>
              <a:gd name="connsiteY4551" fmla="*/ 2995441 h 5516840"/>
              <a:gd name="connsiteX4552" fmla="*/ 2719556 w 16935644"/>
              <a:gd name="connsiteY4552" fmla="*/ 3031983 h 5516840"/>
              <a:gd name="connsiteX4553" fmla="*/ 2657605 w 16935644"/>
              <a:gd name="connsiteY4553" fmla="*/ 3041437 h 5516840"/>
              <a:gd name="connsiteX4554" fmla="*/ 2674857 w 16935644"/>
              <a:gd name="connsiteY4554" fmla="*/ 3061370 h 5516840"/>
              <a:gd name="connsiteX4555" fmla="*/ 2674857 w 16935644"/>
              <a:gd name="connsiteY4555" fmla="*/ 3071591 h 5516840"/>
              <a:gd name="connsiteX4556" fmla="*/ 2674857 w 16935644"/>
              <a:gd name="connsiteY4556" fmla="*/ 3091523 h 5516840"/>
              <a:gd name="connsiteX4557" fmla="*/ 2616043 w 16935644"/>
              <a:gd name="connsiteY4557" fmla="*/ 3031983 h 5516840"/>
              <a:gd name="connsiteX4558" fmla="*/ 2684267 w 16935644"/>
              <a:gd name="connsiteY4558" fmla="*/ 2985219 h 5516840"/>
              <a:gd name="connsiteX4559" fmla="*/ 2663095 w 16935644"/>
              <a:gd name="connsiteY4559" fmla="*/ 2980875 h 5516840"/>
              <a:gd name="connsiteX4560" fmla="*/ 2630943 w 16935644"/>
              <a:gd name="connsiteY4560" fmla="*/ 2987519 h 5516840"/>
              <a:gd name="connsiteX4561" fmla="*/ 2531351 w 16935644"/>
              <a:gd name="connsiteY4561" fmla="*/ 2985219 h 5516840"/>
              <a:gd name="connsiteX4562" fmla="*/ 2423133 w 16935644"/>
              <a:gd name="connsiteY4562" fmla="*/ 3041437 h 5516840"/>
              <a:gd name="connsiteX4563" fmla="*/ 2446659 w 16935644"/>
              <a:gd name="connsiteY4563" fmla="*/ 3081302 h 5516840"/>
              <a:gd name="connsiteX4564" fmla="*/ 2481947 w 16935644"/>
              <a:gd name="connsiteY4564" fmla="*/ 3022017 h 5516840"/>
              <a:gd name="connsiteX4565" fmla="*/ 2558013 w 16935644"/>
              <a:gd name="connsiteY4565" fmla="*/ 3022017 h 5516840"/>
              <a:gd name="connsiteX4566" fmla="*/ 2499199 w 16935644"/>
              <a:gd name="connsiteY4566" fmla="*/ 3061370 h 5516840"/>
              <a:gd name="connsiteX4567" fmla="*/ 2540761 w 16935644"/>
              <a:gd name="connsiteY4567" fmla="*/ 3081302 h 5516840"/>
              <a:gd name="connsiteX4568" fmla="*/ 2590949 w 16935644"/>
              <a:gd name="connsiteY4568" fmla="*/ 3105833 h 5516840"/>
              <a:gd name="connsiteX4569" fmla="*/ 2581539 w 16935644"/>
              <a:gd name="connsiteY4569" fmla="*/ 3105833 h 5516840"/>
              <a:gd name="connsiteX4570" fmla="*/ 2564287 w 16935644"/>
              <a:gd name="connsiteY4570" fmla="*/ 3110944 h 5516840"/>
              <a:gd name="connsiteX4571" fmla="*/ 2566639 w 16935644"/>
              <a:gd name="connsiteY4571" fmla="*/ 3128321 h 5516840"/>
              <a:gd name="connsiteX4572" fmla="*/ 2584676 w 16935644"/>
              <a:gd name="connsiteY4572" fmla="*/ 3130876 h 5516840"/>
              <a:gd name="connsiteX4573" fmla="*/ 2590949 w 16935644"/>
              <a:gd name="connsiteY4573" fmla="*/ 3105833 h 5516840"/>
              <a:gd name="connsiteX4574" fmla="*/ 2624669 w 16935644"/>
              <a:gd name="connsiteY4574" fmla="*/ 3118099 h 5516840"/>
              <a:gd name="connsiteX4575" fmla="*/ 2616043 w 16935644"/>
              <a:gd name="connsiteY4575" fmla="*/ 3081302 h 5516840"/>
              <a:gd name="connsiteX4576" fmla="*/ 2701519 w 16935644"/>
              <a:gd name="connsiteY4576" fmla="*/ 3100723 h 5516840"/>
              <a:gd name="connsiteX4577" fmla="*/ 2674857 w 16935644"/>
              <a:gd name="connsiteY4577" fmla="*/ 3128321 h 5516840"/>
              <a:gd name="connsiteX4578" fmla="*/ 2742297 w 16935644"/>
              <a:gd name="connsiteY4578" fmla="*/ 3157452 h 5516840"/>
              <a:gd name="connsiteX4579" fmla="*/ 2750923 w 16935644"/>
              <a:gd name="connsiteY4579" fmla="*/ 3100723 h 5516840"/>
              <a:gd name="connsiteX4580" fmla="*/ 2786211 w 16935644"/>
              <a:gd name="connsiteY4580" fmla="*/ 3110944 h 5516840"/>
              <a:gd name="connsiteX4581" fmla="*/ 2759549 w 16935644"/>
              <a:gd name="connsiteY4581" fmla="*/ 3130876 h 5516840"/>
              <a:gd name="connsiteX4582" fmla="*/ 2826989 w 16935644"/>
              <a:gd name="connsiteY4582" fmla="*/ 3147742 h 5516840"/>
              <a:gd name="connsiteX4583" fmla="*/ 2607417 w 16935644"/>
              <a:gd name="connsiteY4583" fmla="*/ 3197061 h 5516840"/>
              <a:gd name="connsiteX4584" fmla="*/ 2590949 w 16935644"/>
              <a:gd name="connsiteY4584" fmla="*/ 3167673 h 5516840"/>
              <a:gd name="connsiteX4585" fmla="*/ 2540761 w 16935644"/>
              <a:gd name="connsiteY4585" fmla="*/ 3167673 h 5516840"/>
              <a:gd name="connsiteX4586" fmla="*/ 2565071 w 16935644"/>
              <a:gd name="connsiteY4586" fmla="*/ 3188628 h 5516840"/>
              <a:gd name="connsiteX4587" fmla="*/ 2564287 w 16935644"/>
              <a:gd name="connsiteY4587" fmla="*/ 3184795 h 5516840"/>
              <a:gd name="connsiteX4588" fmla="*/ 2593302 w 16935644"/>
              <a:gd name="connsiteY4588" fmla="*/ 3214182 h 5516840"/>
              <a:gd name="connsiteX4589" fmla="*/ 2724261 w 16935644"/>
              <a:gd name="connsiteY4589" fmla="*/ 3197061 h 5516840"/>
              <a:gd name="connsiteX4590" fmla="*/ 2768175 w 16935644"/>
              <a:gd name="connsiteY4590" fmla="*/ 3236414 h 5516840"/>
              <a:gd name="connsiteX4591" fmla="*/ 2759549 w 16935644"/>
              <a:gd name="connsiteY4591" fmla="*/ 3278322 h 5516840"/>
              <a:gd name="connsiteX4592" fmla="*/ 2774449 w 16935644"/>
              <a:gd name="connsiteY4592" fmla="*/ 3270400 h 5516840"/>
              <a:gd name="connsiteX4593" fmla="*/ 2777585 w 16935644"/>
              <a:gd name="connsiteY4593" fmla="*/ 3282922 h 5516840"/>
              <a:gd name="connsiteX4594" fmla="*/ 2809737 w 16935644"/>
              <a:gd name="connsiteY4594" fmla="*/ 3293143 h 5516840"/>
              <a:gd name="connsiteX4595" fmla="*/ 2815227 w 16935644"/>
              <a:gd name="connsiteY4595" fmla="*/ 3285221 h 5516840"/>
              <a:gd name="connsiteX4596" fmla="*/ 2818363 w 16935644"/>
              <a:gd name="connsiteY4596" fmla="*/ 3261456 h 5516840"/>
              <a:gd name="connsiteX4597" fmla="*/ 2830126 w 16935644"/>
              <a:gd name="connsiteY4597" fmla="*/ 3268100 h 5516840"/>
              <a:gd name="connsiteX4598" fmla="*/ 2867767 w 16935644"/>
              <a:gd name="connsiteY4598" fmla="*/ 3262990 h 5516840"/>
              <a:gd name="connsiteX4599" fmla="*/ 2867767 w 16935644"/>
              <a:gd name="connsiteY4599" fmla="*/ 3298254 h 5516840"/>
              <a:gd name="connsiteX4600" fmla="*/ 2877177 w 16935644"/>
              <a:gd name="connsiteY4600" fmla="*/ 3299787 h 5516840"/>
              <a:gd name="connsiteX4601" fmla="*/ 2912465 w 16935644"/>
              <a:gd name="connsiteY4601" fmla="*/ 3262990 h 5516840"/>
              <a:gd name="connsiteX4602" fmla="*/ 2946969 w 16935644"/>
              <a:gd name="connsiteY4602" fmla="*/ 3304898 h 5516840"/>
              <a:gd name="connsiteX4603" fmla="*/ 2952459 w 16935644"/>
              <a:gd name="connsiteY4603" fmla="*/ 3307453 h 5516840"/>
              <a:gd name="connsiteX4604" fmla="*/ 2970495 w 16935644"/>
              <a:gd name="connsiteY4604" fmla="*/ 3302343 h 5516840"/>
              <a:gd name="connsiteX4605" fmla="*/ 2976769 w 16935644"/>
              <a:gd name="connsiteY4605" fmla="*/ 3369294 h 5516840"/>
              <a:gd name="connsiteX4606" fmla="*/ 3031662 w 16935644"/>
              <a:gd name="connsiteY4606" fmla="*/ 3354728 h 5516840"/>
              <a:gd name="connsiteX4607" fmla="*/ 3020683 w 16935644"/>
              <a:gd name="connsiteY4607" fmla="*/ 3310264 h 5516840"/>
              <a:gd name="connsiteX4608" fmla="*/ 3028525 w 16935644"/>
              <a:gd name="connsiteY4608" fmla="*/ 3310264 h 5516840"/>
              <a:gd name="connsiteX4609" fmla="*/ 3028525 w 16935644"/>
              <a:gd name="connsiteY4609" fmla="*/ 3293143 h 5516840"/>
              <a:gd name="connsiteX4610" fmla="*/ 3102238 w 16935644"/>
              <a:gd name="connsiteY4610" fmla="*/ 3307453 h 5516840"/>
              <a:gd name="connsiteX4611" fmla="*/ 3339063 w 16935644"/>
              <a:gd name="connsiteY4611" fmla="*/ 3280877 h 5516840"/>
              <a:gd name="connsiteX4612" fmla="*/ 3392387 w 16935644"/>
              <a:gd name="connsiteY4612" fmla="*/ 3270400 h 5516840"/>
              <a:gd name="connsiteX4613" fmla="*/ 3406502 w 16935644"/>
              <a:gd name="connsiteY4613" fmla="*/ 3241524 h 5516840"/>
              <a:gd name="connsiteX4614" fmla="*/ 3204183 w 16935644"/>
              <a:gd name="connsiteY4614" fmla="*/ 3261456 h 5516840"/>
              <a:gd name="connsiteX4615" fmla="*/ 3263781 w 16935644"/>
              <a:gd name="connsiteY4615" fmla="*/ 3231303 h 5516840"/>
              <a:gd name="connsiteX4616" fmla="*/ 3248881 w 16935644"/>
              <a:gd name="connsiteY4616" fmla="*/ 3221592 h 5516840"/>
              <a:gd name="connsiteX4617" fmla="*/ 3271623 w 16935644"/>
              <a:gd name="connsiteY4617" fmla="*/ 3209071 h 5516840"/>
              <a:gd name="connsiteX4618" fmla="*/ 3332789 w 16935644"/>
              <a:gd name="connsiteY4618" fmla="*/ 3206260 h 5516840"/>
              <a:gd name="connsiteX4619" fmla="*/ 3328084 w 16935644"/>
              <a:gd name="connsiteY4619" fmla="*/ 3211371 h 5516840"/>
              <a:gd name="connsiteX4620" fmla="*/ 3348473 w 16935644"/>
              <a:gd name="connsiteY4620" fmla="*/ 3214182 h 5516840"/>
              <a:gd name="connsiteX4621" fmla="*/ 3356315 w 16935644"/>
              <a:gd name="connsiteY4621" fmla="*/ 3250979 h 5516840"/>
              <a:gd name="connsiteX4622" fmla="*/ 3253586 w 16935644"/>
              <a:gd name="connsiteY4622" fmla="*/ 3280877 h 5516840"/>
              <a:gd name="connsiteX4623" fmla="*/ 3137527 w 16935644"/>
              <a:gd name="connsiteY4623" fmla="*/ 3270400 h 5516840"/>
              <a:gd name="connsiteX4624" fmla="*/ 3137527 w 16935644"/>
              <a:gd name="connsiteY4624" fmla="*/ 3221592 h 5516840"/>
              <a:gd name="connsiteX4625" fmla="*/ 3172031 w 16935644"/>
              <a:gd name="connsiteY4625" fmla="*/ 3261456 h 5516840"/>
              <a:gd name="connsiteX4626" fmla="*/ 3172031 w 16935644"/>
              <a:gd name="connsiteY4626" fmla="*/ 3204727 h 5516840"/>
              <a:gd name="connsiteX4627" fmla="*/ 3142232 w 16935644"/>
              <a:gd name="connsiteY4627" fmla="*/ 3189139 h 5516840"/>
              <a:gd name="connsiteX4628" fmla="*/ 3058324 w 16935644"/>
              <a:gd name="connsiteY4628" fmla="*/ 3191950 h 5516840"/>
              <a:gd name="connsiteX4629" fmla="*/ 3058324 w 16935644"/>
              <a:gd name="connsiteY4629" fmla="*/ 3151319 h 5516840"/>
              <a:gd name="connsiteX4630" fmla="*/ 3105375 w 16935644"/>
              <a:gd name="connsiteY4630" fmla="*/ 3157452 h 5516840"/>
              <a:gd name="connsiteX4631" fmla="*/ 3060677 w 16935644"/>
              <a:gd name="connsiteY4631" fmla="*/ 3145442 h 5516840"/>
              <a:gd name="connsiteX4632" fmla="*/ 3127332 w 16935644"/>
              <a:gd name="connsiteY4632" fmla="*/ 3144675 h 5516840"/>
              <a:gd name="connsiteX4633" fmla="*/ 3128901 w 16935644"/>
              <a:gd name="connsiteY4633" fmla="*/ 3141098 h 5516840"/>
              <a:gd name="connsiteX4634" fmla="*/ 3157915 w 16935644"/>
              <a:gd name="connsiteY4634" fmla="*/ 3161796 h 5516840"/>
              <a:gd name="connsiteX4635" fmla="*/ 3153995 w 16935644"/>
              <a:gd name="connsiteY4635" fmla="*/ 3172018 h 5516840"/>
              <a:gd name="connsiteX4636" fmla="*/ 3314753 w 16935644"/>
              <a:gd name="connsiteY4636" fmla="*/ 3124743 h 5516840"/>
              <a:gd name="connsiteX4637" fmla="*/ 3314753 w 16935644"/>
              <a:gd name="connsiteY4637" fmla="*/ 3118099 h 5516840"/>
              <a:gd name="connsiteX4638" fmla="*/ 3317889 w 16935644"/>
              <a:gd name="connsiteY4638" fmla="*/ 3122188 h 5516840"/>
              <a:gd name="connsiteX4639" fmla="*/ 3334357 w 16935644"/>
              <a:gd name="connsiteY4639" fmla="*/ 3112222 h 5516840"/>
              <a:gd name="connsiteX4640" fmla="*/ 3288090 w 16935644"/>
              <a:gd name="connsiteY4640" fmla="*/ 3070058 h 5516840"/>
              <a:gd name="connsiteX4641" fmla="*/ 3280249 w 16935644"/>
              <a:gd name="connsiteY4641" fmla="*/ 3068780 h 5516840"/>
              <a:gd name="connsiteX4642" fmla="*/ 3288875 w 16935644"/>
              <a:gd name="connsiteY4642" fmla="*/ 3029683 h 5516840"/>
              <a:gd name="connsiteX4643" fmla="*/ 3575102 w 16935644"/>
              <a:gd name="connsiteY4643" fmla="*/ 3049359 h 5516840"/>
              <a:gd name="connsiteX4644" fmla="*/ 3718608 w 16935644"/>
              <a:gd name="connsiteY4644" fmla="*/ 3058559 h 5516840"/>
              <a:gd name="connsiteX4645" fmla="*/ 3634701 w 16935644"/>
              <a:gd name="connsiteY4645" fmla="*/ 3058559 h 5516840"/>
              <a:gd name="connsiteX4646" fmla="*/ 3701356 w 16935644"/>
              <a:gd name="connsiteY4646" fmla="*/ 3078491 h 5516840"/>
              <a:gd name="connsiteX4647" fmla="*/ 3616664 w 16935644"/>
              <a:gd name="connsiteY4647" fmla="*/ 3098167 h 5516840"/>
              <a:gd name="connsiteX4648" fmla="*/ 3634701 w 16935644"/>
              <a:gd name="connsiteY4648" fmla="*/ 3135220 h 5516840"/>
              <a:gd name="connsiteX4649" fmla="*/ 3693514 w 16935644"/>
              <a:gd name="connsiteY4649" fmla="*/ 3108644 h 5516840"/>
              <a:gd name="connsiteX4650" fmla="*/ 3669989 w 16935644"/>
              <a:gd name="connsiteY4650" fmla="*/ 3145442 h 5516840"/>
              <a:gd name="connsiteX4651" fmla="*/ 3699003 w 16935644"/>
              <a:gd name="connsiteY4651" fmla="*/ 3160263 h 5516840"/>
              <a:gd name="connsiteX4652" fmla="*/ 3734292 w 16935644"/>
              <a:gd name="connsiteY4652" fmla="*/ 3160263 h 5516840"/>
              <a:gd name="connsiteX4653" fmla="*/ 3736645 w 16935644"/>
              <a:gd name="connsiteY4653" fmla="*/ 3147742 h 5516840"/>
              <a:gd name="connsiteX4654" fmla="*/ 3709982 w 16935644"/>
              <a:gd name="connsiteY4654" fmla="*/ 3132409 h 5516840"/>
              <a:gd name="connsiteX4655" fmla="*/ 3753897 w 16935644"/>
              <a:gd name="connsiteY4655" fmla="*/ 3123210 h 5516840"/>
              <a:gd name="connsiteX4656" fmla="*/ 3753897 w 16935644"/>
              <a:gd name="connsiteY4656" fmla="*/ 3135220 h 5516840"/>
              <a:gd name="connsiteX4657" fmla="*/ 3786833 w 16935644"/>
              <a:gd name="connsiteY4657" fmla="*/ 3145442 h 5516840"/>
              <a:gd name="connsiteX4658" fmla="*/ 3786833 w 16935644"/>
              <a:gd name="connsiteY4658" fmla="*/ 3160263 h 5516840"/>
              <a:gd name="connsiteX4659" fmla="*/ 3836236 w 16935644"/>
              <a:gd name="connsiteY4659" fmla="*/ 3165374 h 5516840"/>
              <a:gd name="connsiteX4660" fmla="*/ 3921712 w 16935644"/>
              <a:gd name="connsiteY4660" fmla="*/ 3199360 h 5516840"/>
              <a:gd name="connsiteX4661" fmla="*/ 3728019 w 16935644"/>
              <a:gd name="connsiteY4661" fmla="*/ 3228747 h 5516840"/>
              <a:gd name="connsiteX4662" fmla="*/ 3745271 w 16935644"/>
              <a:gd name="connsiteY4662" fmla="*/ 3204727 h 5516840"/>
              <a:gd name="connsiteX4663" fmla="*/ 3558635 w 16935644"/>
              <a:gd name="connsiteY4663" fmla="*/ 3250979 h 5516840"/>
              <a:gd name="connsiteX4664" fmla="*/ 3575102 w 16935644"/>
              <a:gd name="connsiteY4664" fmla="*/ 3231303 h 5516840"/>
              <a:gd name="connsiteX4665" fmla="*/ 3550008 w 16935644"/>
              <a:gd name="connsiteY4665" fmla="*/ 3250979 h 5516840"/>
              <a:gd name="connsiteX4666" fmla="*/ 3564124 w 16935644"/>
              <a:gd name="connsiteY4666" fmla="*/ 3262223 h 5516840"/>
              <a:gd name="connsiteX4667" fmla="*/ 3567261 w 16935644"/>
              <a:gd name="connsiteY4667" fmla="*/ 3261456 h 5516840"/>
              <a:gd name="connsiteX4668" fmla="*/ 3567261 w 16935644"/>
              <a:gd name="connsiteY4668" fmla="*/ 3262223 h 5516840"/>
              <a:gd name="connsiteX4669" fmla="*/ 3575102 w 16935644"/>
              <a:gd name="connsiteY4669" fmla="*/ 3280877 h 5516840"/>
              <a:gd name="connsiteX4670" fmla="*/ 3562555 w 16935644"/>
              <a:gd name="connsiteY4670" fmla="*/ 3276789 h 5516840"/>
              <a:gd name="connsiteX4671" fmla="*/ 3557066 w 16935644"/>
              <a:gd name="connsiteY4671" fmla="*/ 3296976 h 5516840"/>
              <a:gd name="connsiteX4672" fmla="*/ 3584513 w 16935644"/>
              <a:gd name="connsiteY4672" fmla="*/ 3290332 h 5516840"/>
              <a:gd name="connsiteX4673" fmla="*/ 3643327 w 16935644"/>
              <a:gd name="connsiteY4673" fmla="*/ 3270400 h 5516840"/>
              <a:gd name="connsiteX4674" fmla="*/ 3601765 w 16935644"/>
              <a:gd name="connsiteY4674" fmla="*/ 3290332 h 5516840"/>
              <a:gd name="connsiteX4675" fmla="*/ 3666852 w 16935644"/>
              <a:gd name="connsiteY4675" fmla="*/ 3295443 h 5516840"/>
              <a:gd name="connsiteX4676" fmla="*/ 3674694 w 16935644"/>
              <a:gd name="connsiteY4676" fmla="*/ 3293143 h 5516840"/>
              <a:gd name="connsiteX4677" fmla="*/ 3669989 w 16935644"/>
              <a:gd name="connsiteY4677" fmla="*/ 3241524 h 5516840"/>
              <a:gd name="connsiteX4678" fmla="*/ 3634701 w 16935644"/>
              <a:gd name="connsiteY4678" fmla="*/ 3250979 h 5516840"/>
              <a:gd name="connsiteX4679" fmla="*/ 3674694 w 16935644"/>
              <a:gd name="connsiteY4679" fmla="*/ 3221592 h 5516840"/>
              <a:gd name="connsiteX4680" fmla="*/ 3674694 w 16935644"/>
              <a:gd name="connsiteY4680" fmla="*/ 3270400 h 5516840"/>
              <a:gd name="connsiteX4681" fmla="*/ 3862899 w 16935644"/>
              <a:gd name="connsiteY4681" fmla="*/ 3231303 h 5516840"/>
              <a:gd name="connsiteX4682" fmla="*/ 3887992 w 16935644"/>
              <a:gd name="connsiteY4682" fmla="*/ 3311797 h 5516840"/>
              <a:gd name="connsiteX4683" fmla="*/ 3895050 w 16935644"/>
              <a:gd name="connsiteY4683" fmla="*/ 3311031 h 5516840"/>
              <a:gd name="connsiteX4684" fmla="*/ 3911518 w 16935644"/>
              <a:gd name="connsiteY4684" fmla="*/ 3304898 h 5516840"/>
              <a:gd name="connsiteX4685" fmla="*/ 3902892 w 16935644"/>
              <a:gd name="connsiteY4685" fmla="*/ 3268100 h 5516840"/>
              <a:gd name="connsiteX4686" fmla="*/ 3917791 w 16935644"/>
              <a:gd name="connsiteY4686" fmla="*/ 3268100 h 5516840"/>
              <a:gd name="connsiteX4687" fmla="*/ 3886424 w 16935644"/>
              <a:gd name="connsiteY4687" fmla="*/ 3250979 h 5516840"/>
              <a:gd name="connsiteX4688" fmla="*/ 3946806 w 16935644"/>
              <a:gd name="connsiteY4688" fmla="*/ 3241524 h 5516840"/>
              <a:gd name="connsiteX4689" fmla="*/ 3946806 w 16935644"/>
              <a:gd name="connsiteY4689" fmla="*/ 3280877 h 5516840"/>
              <a:gd name="connsiteX4690" fmla="*/ 3929554 w 16935644"/>
              <a:gd name="connsiteY4690" fmla="*/ 3275767 h 5516840"/>
              <a:gd name="connsiteX4691" fmla="*/ 3919360 w 16935644"/>
              <a:gd name="connsiteY4691" fmla="*/ 3306687 h 5516840"/>
              <a:gd name="connsiteX4692" fmla="*/ 3962490 w 16935644"/>
              <a:gd name="connsiteY4692" fmla="*/ 3299021 h 5516840"/>
              <a:gd name="connsiteX4693" fmla="*/ 3986800 w 16935644"/>
              <a:gd name="connsiteY4693" fmla="*/ 3294676 h 5516840"/>
              <a:gd name="connsiteX4694" fmla="*/ 3999347 w 16935644"/>
              <a:gd name="connsiteY4694" fmla="*/ 3292377 h 5516840"/>
              <a:gd name="connsiteX4695" fmla="*/ 3996994 w 16935644"/>
              <a:gd name="connsiteY4695" fmla="*/ 3270400 h 5516840"/>
              <a:gd name="connsiteX4696" fmla="*/ 4025225 w 16935644"/>
              <a:gd name="connsiteY4696" fmla="*/ 3288032 h 5516840"/>
              <a:gd name="connsiteX4697" fmla="*/ 4194609 w 16935644"/>
              <a:gd name="connsiteY4697" fmla="*/ 3257879 h 5516840"/>
              <a:gd name="connsiteX4698" fmla="*/ 4157752 w 16935644"/>
              <a:gd name="connsiteY4698" fmla="*/ 3241524 h 5516840"/>
              <a:gd name="connsiteX4699" fmla="*/ 4233818 w 16935644"/>
              <a:gd name="connsiteY4699" fmla="*/ 3225937 h 5516840"/>
              <a:gd name="connsiteX4700" fmla="*/ 4265970 w 16935644"/>
              <a:gd name="connsiteY4700" fmla="*/ 3214182 h 5516840"/>
              <a:gd name="connsiteX4701" fmla="*/ 4181278 w 16935644"/>
              <a:gd name="connsiteY4701" fmla="*/ 3184795 h 5516840"/>
              <a:gd name="connsiteX4702" fmla="*/ 4202451 w 16935644"/>
              <a:gd name="connsiteY4702" fmla="*/ 3180451 h 5516840"/>
              <a:gd name="connsiteX4703" fmla="*/ 4214997 w 16935644"/>
              <a:gd name="connsiteY4703" fmla="*/ 3160263 h 5516840"/>
              <a:gd name="connsiteX4704" fmla="*/ 4158537 w 16935644"/>
              <a:gd name="connsiteY4704" fmla="*/ 3153108 h 5516840"/>
              <a:gd name="connsiteX4705" fmla="*/ 4149910 w 16935644"/>
              <a:gd name="connsiteY4705" fmla="*/ 3172018 h 5516840"/>
              <a:gd name="connsiteX4706" fmla="*/ 4114622 w 16935644"/>
              <a:gd name="connsiteY4706" fmla="*/ 3172018 h 5516840"/>
              <a:gd name="connsiteX4707" fmla="*/ 4110701 w 16935644"/>
              <a:gd name="connsiteY4707" fmla="*/ 3162563 h 5516840"/>
              <a:gd name="connsiteX4708" fmla="*/ 4015031 w 16935644"/>
              <a:gd name="connsiteY4708" fmla="*/ 3167673 h 5516840"/>
              <a:gd name="connsiteX4709" fmla="*/ 3997778 w 16935644"/>
              <a:gd name="connsiteY4709" fmla="*/ 3186839 h 5516840"/>
              <a:gd name="connsiteX4710" fmla="*/ 3855057 w 16935644"/>
              <a:gd name="connsiteY4710" fmla="*/ 3167673 h 5516840"/>
              <a:gd name="connsiteX4711" fmla="*/ 3997778 w 16935644"/>
              <a:gd name="connsiteY4711" fmla="*/ 3126532 h 5516840"/>
              <a:gd name="connsiteX4712" fmla="*/ 4063650 w 16935644"/>
              <a:gd name="connsiteY4712" fmla="*/ 3087946 h 5516840"/>
              <a:gd name="connsiteX4713" fmla="*/ 4063650 w 16935644"/>
              <a:gd name="connsiteY4713" fmla="*/ 3117333 h 5516840"/>
              <a:gd name="connsiteX4714" fmla="*/ 4095017 w 16935644"/>
              <a:gd name="connsiteY4714" fmla="*/ 3112222 h 5516840"/>
              <a:gd name="connsiteX4715" fmla="*/ 4108349 w 16935644"/>
              <a:gd name="connsiteY4715" fmla="*/ 3105833 h 5516840"/>
              <a:gd name="connsiteX4716" fmla="*/ 4116975 w 16935644"/>
              <a:gd name="connsiteY4716" fmla="*/ 3105833 h 5516840"/>
              <a:gd name="connsiteX4717" fmla="*/ 4123248 w 16935644"/>
              <a:gd name="connsiteY4717" fmla="*/ 3095356 h 5516840"/>
              <a:gd name="connsiteX4718" fmla="*/ 4138147 w 16935644"/>
              <a:gd name="connsiteY4718" fmla="*/ 3112222 h 5516840"/>
              <a:gd name="connsiteX4719" fmla="*/ 4173436 w 16935644"/>
              <a:gd name="connsiteY4719" fmla="*/ 3120399 h 5516840"/>
              <a:gd name="connsiteX4720" fmla="*/ 4189904 w 16935644"/>
              <a:gd name="connsiteY4720" fmla="*/ 3098167 h 5516840"/>
              <a:gd name="connsiteX4721" fmla="*/ 4189904 w 16935644"/>
              <a:gd name="connsiteY4721" fmla="*/ 3086412 h 5516840"/>
              <a:gd name="connsiteX4722" fmla="*/ 4243229 w 16935644"/>
              <a:gd name="connsiteY4722" fmla="*/ 3095356 h 5516840"/>
              <a:gd name="connsiteX4723" fmla="*/ 4233818 w 16935644"/>
              <a:gd name="connsiteY4723" fmla="*/ 3108644 h 5516840"/>
              <a:gd name="connsiteX4724" fmla="*/ 4243229 w 16935644"/>
              <a:gd name="connsiteY4724" fmla="*/ 3110944 h 5516840"/>
              <a:gd name="connsiteX4725" fmla="*/ 4248717 w 16935644"/>
              <a:gd name="connsiteY4725" fmla="*/ 3109411 h 5516840"/>
              <a:gd name="connsiteX4726" fmla="*/ 4250286 w 16935644"/>
              <a:gd name="connsiteY4726" fmla="*/ 3112988 h 5516840"/>
              <a:gd name="connsiteX4727" fmla="*/ 4272243 w 16935644"/>
              <a:gd name="connsiteY4727" fmla="*/ 3118099 h 5516840"/>
              <a:gd name="connsiteX4728" fmla="*/ 4282437 w 16935644"/>
              <a:gd name="connsiteY4728" fmla="*/ 3077213 h 5516840"/>
              <a:gd name="connsiteX4729" fmla="*/ 4172652 w 16935644"/>
              <a:gd name="connsiteY4729" fmla="*/ 3078491 h 5516840"/>
              <a:gd name="connsiteX4730" fmla="*/ 4207940 w 16935644"/>
              <a:gd name="connsiteY4730" fmla="*/ 3034794 h 5516840"/>
              <a:gd name="connsiteX4731" fmla="*/ 4214997 w 16935644"/>
              <a:gd name="connsiteY4731" fmla="*/ 3023550 h 5516840"/>
              <a:gd name="connsiteX4732" fmla="*/ 4181278 w 16935644"/>
              <a:gd name="connsiteY4732" fmla="*/ 3006684 h 5516840"/>
              <a:gd name="connsiteX4733" fmla="*/ 4214997 w 16935644"/>
              <a:gd name="connsiteY4733" fmla="*/ 3006684 h 5516840"/>
              <a:gd name="connsiteX4734" fmla="*/ 4207940 w 16935644"/>
              <a:gd name="connsiteY4734" fmla="*/ 2999529 h 5516840"/>
              <a:gd name="connsiteX4735" fmla="*/ 4225192 w 16935644"/>
              <a:gd name="connsiteY4735" fmla="*/ 3001318 h 5516840"/>
              <a:gd name="connsiteX4736" fmla="*/ 4243229 w 16935644"/>
              <a:gd name="connsiteY4736" fmla="*/ 2993396 h 5516840"/>
              <a:gd name="connsiteX4737" fmla="*/ 4283222 w 16935644"/>
              <a:gd name="connsiteY4737" fmla="*/ 2941011 h 5516840"/>
              <a:gd name="connsiteX4738" fmla="*/ 4274596 w 16935644"/>
              <a:gd name="connsiteY4738" fmla="*/ 2925679 h 5516840"/>
              <a:gd name="connsiteX4739" fmla="*/ 4292632 w 16935644"/>
              <a:gd name="connsiteY4739" fmla="*/ 2930789 h 5516840"/>
              <a:gd name="connsiteX4740" fmla="*/ 4301258 w 16935644"/>
              <a:gd name="connsiteY4740" fmla="*/ 2924145 h 5516840"/>
              <a:gd name="connsiteX4741" fmla="*/ 4243229 w 16935644"/>
              <a:gd name="connsiteY4741" fmla="*/ 2913668 h 5516840"/>
              <a:gd name="connsiteX4742" fmla="*/ 4268323 w 16935644"/>
              <a:gd name="connsiteY4742" fmla="*/ 2941011 h 5516840"/>
              <a:gd name="connsiteX4743" fmla="*/ 4193041 w 16935644"/>
              <a:gd name="connsiteY4743" fmla="*/ 2904213 h 5516840"/>
              <a:gd name="connsiteX4744" fmla="*/ 4216566 w 16935644"/>
              <a:gd name="connsiteY4744" fmla="*/ 2874315 h 5516840"/>
              <a:gd name="connsiteX4745" fmla="*/ 4225192 w 16935644"/>
              <a:gd name="connsiteY4745" fmla="*/ 2876871 h 5516840"/>
              <a:gd name="connsiteX4746" fmla="*/ 4218919 w 16935644"/>
              <a:gd name="connsiteY4746" fmla="*/ 2873549 h 5516840"/>
              <a:gd name="connsiteX4747" fmla="*/ 3901323 w 16935644"/>
              <a:gd name="connsiteY4747" fmla="*/ 2858216 h 5516840"/>
              <a:gd name="connsiteX4748" fmla="*/ 3808789 w 16935644"/>
              <a:gd name="connsiteY4748" fmla="*/ 2880448 h 5516840"/>
              <a:gd name="connsiteX4749" fmla="*/ 3813495 w 16935644"/>
              <a:gd name="connsiteY4749" fmla="*/ 2910602 h 5516840"/>
              <a:gd name="connsiteX4750" fmla="*/ 3790753 w 16935644"/>
              <a:gd name="connsiteY4750" fmla="*/ 2889903 h 5516840"/>
              <a:gd name="connsiteX4751" fmla="*/ 3801732 w 16935644"/>
              <a:gd name="connsiteY4751" fmla="*/ 2897314 h 5516840"/>
              <a:gd name="connsiteX4752" fmla="*/ 3808005 w 16935644"/>
              <a:gd name="connsiteY4752" fmla="*/ 2880448 h 5516840"/>
              <a:gd name="connsiteX4753" fmla="*/ 3738997 w 16935644"/>
              <a:gd name="connsiteY4753" fmla="*/ 2908557 h 5516840"/>
              <a:gd name="connsiteX4754" fmla="*/ 3742918 w 16935644"/>
              <a:gd name="connsiteY4754" fmla="*/ 2862050 h 5516840"/>
              <a:gd name="connsiteX4755" fmla="*/ 3776638 w 16935644"/>
              <a:gd name="connsiteY4755" fmla="*/ 2805064 h 5516840"/>
              <a:gd name="connsiteX4756" fmla="*/ 3734292 w 16935644"/>
              <a:gd name="connsiteY4756" fmla="*/ 2797142 h 5516840"/>
              <a:gd name="connsiteX4757" fmla="*/ 3738997 w 16935644"/>
              <a:gd name="connsiteY4757" fmla="*/ 2806598 h 5516840"/>
              <a:gd name="connsiteX4758" fmla="*/ 3680967 w 16935644"/>
              <a:gd name="connsiteY4758" fmla="*/ 2800465 h 5516840"/>
              <a:gd name="connsiteX4759" fmla="*/ 3658226 w 16935644"/>
              <a:gd name="connsiteY4759" fmla="*/ 2802253 h 5516840"/>
              <a:gd name="connsiteX4760" fmla="*/ 3654305 w 16935644"/>
              <a:gd name="connsiteY4760" fmla="*/ 2807364 h 5516840"/>
              <a:gd name="connsiteX4761" fmla="*/ 3609607 w 16935644"/>
              <a:gd name="connsiteY4761" fmla="*/ 2805831 h 5516840"/>
              <a:gd name="connsiteX4762" fmla="*/ 3624506 w 16935644"/>
              <a:gd name="connsiteY4762" fmla="*/ 2837518 h 5516840"/>
              <a:gd name="connsiteX4763" fmla="*/ 3591570 w 16935644"/>
              <a:gd name="connsiteY4763" fmla="*/ 2798676 h 5516840"/>
              <a:gd name="connsiteX4764" fmla="*/ 3593923 w 16935644"/>
              <a:gd name="connsiteY4764" fmla="*/ 2797142 h 5516840"/>
              <a:gd name="connsiteX4765" fmla="*/ 3576671 w 16935644"/>
              <a:gd name="connsiteY4765" fmla="*/ 2791010 h 5516840"/>
              <a:gd name="connsiteX4766" fmla="*/ 3533541 w 16935644"/>
              <a:gd name="connsiteY4766" fmla="*/ 2806598 h 5516840"/>
              <a:gd name="connsiteX4767" fmla="*/ 3524915 w 16935644"/>
              <a:gd name="connsiteY4767" fmla="*/ 2773122 h 5516840"/>
              <a:gd name="connsiteX4768" fmla="*/ 3484921 w 16935644"/>
              <a:gd name="connsiteY4768" fmla="*/ 2805831 h 5516840"/>
              <a:gd name="connsiteX4769" fmla="*/ 3483353 w 16935644"/>
              <a:gd name="connsiteY4769" fmla="*/ 2826274 h 5516840"/>
              <a:gd name="connsiteX4770" fmla="*/ 3474727 w 16935644"/>
              <a:gd name="connsiteY4770" fmla="*/ 2812475 h 5516840"/>
              <a:gd name="connsiteX4771" fmla="*/ 3430028 w 16935644"/>
              <a:gd name="connsiteY4771" fmla="*/ 2856172 h 5516840"/>
              <a:gd name="connsiteX4772" fmla="*/ 3389250 w 16935644"/>
              <a:gd name="connsiteY4772" fmla="*/ 2843395 h 5516840"/>
              <a:gd name="connsiteX4773" fmla="*/ 3469237 w 16935644"/>
              <a:gd name="connsiteY4773" fmla="*/ 2802253 h 5516840"/>
              <a:gd name="connsiteX4774" fmla="*/ 3441007 w 16935644"/>
              <a:gd name="connsiteY4774" fmla="*/ 2791776 h 5516840"/>
              <a:gd name="connsiteX4775" fmla="*/ 3478647 w 16935644"/>
              <a:gd name="connsiteY4775" fmla="*/ 2797909 h 5516840"/>
              <a:gd name="connsiteX4776" fmla="*/ 3499036 w 16935644"/>
              <a:gd name="connsiteY4776" fmla="*/ 2788710 h 5516840"/>
              <a:gd name="connsiteX4777" fmla="*/ 3467669 w 16935644"/>
              <a:gd name="connsiteY4777" fmla="*/ 2754979 h 5516840"/>
              <a:gd name="connsiteX4778" fmla="*/ 3517073 w 16935644"/>
              <a:gd name="connsiteY4778" fmla="*/ 2731980 h 5516840"/>
              <a:gd name="connsiteX4779" fmla="*/ 3514720 w 16935644"/>
              <a:gd name="connsiteY4779" fmla="*/ 2694161 h 5516840"/>
              <a:gd name="connsiteX4780" fmla="*/ 3471590 w 16935644"/>
              <a:gd name="connsiteY4780" fmla="*/ 2727636 h 5516840"/>
              <a:gd name="connsiteX4781" fmla="*/ 3335926 w 16935644"/>
              <a:gd name="connsiteY4781" fmla="*/ 2740158 h 5516840"/>
              <a:gd name="connsiteX4782" fmla="*/ 3105375 w 16935644"/>
              <a:gd name="connsiteY4782" fmla="*/ 2750635 h 5516840"/>
              <a:gd name="connsiteX4783" fmla="*/ 3422970 w 16935644"/>
              <a:gd name="connsiteY4783" fmla="*/ 2788710 h 5516840"/>
              <a:gd name="connsiteX4784" fmla="*/ 3431596 w 16935644"/>
              <a:gd name="connsiteY4784" fmla="*/ 2803020 h 5516840"/>
              <a:gd name="connsiteX4785" fmla="*/ 3431596 w 16935644"/>
              <a:gd name="connsiteY4785" fmla="*/ 2818352 h 5516840"/>
              <a:gd name="connsiteX4786" fmla="*/ 3241823 w 16935644"/>
              <a:gd name="connsiteY4786" fmla="*/ 2783599 h 5516840"/>
              <a:gd name="connsiteX4787" fmla="*/ 3233197 w 16935644"/>
              <a:gd name="connsiteY4787" fmla="*/ 2805831 h 5516840"/>
              <a:gd name="connsiteX4788" fmla="*/ 3174383 w 16935644"/>
              <a:gd name="connsiteY4788" fmla="*/ 2805831 h 5516840"/>
              <a:gd name="connsiteX4789" fmla="*/ 3164973 w 16935644"/>
              <a:gd name="connsiteY4789" fmla="*/ 2783599 h 5516840"/>
              <a:gd name="connsiteX4790" fmla="*/ 3108512 w 16935644"/>
              <a:gd name="connsiteY4790" fmla="*/ 2810942 h 5516840"/>
              <a:gd name="connsiteX4791" fmla="*/ 3058324 w 16935644"/>
              <a:gd name="connsiteY4791" fmla="*/ 2808131 h 5516840"/>
              <a:gd name="connsiteX4792" fmla="*/ 3019899 w 16935644"/>
              <a:gd name="connsiteY4792" fmla="*/ 2757790 h 5516840"/>
              <a:gd name="connsiteX4793" fmla="*/ 3011273 w 16935644"/>
              <a:gd name="connsiteY4793" fmla="*/ 2798676 h 5516840"/>
              <a:gd name="connsiteX4794" fmla="*/ 2986963 w 16935644"/>
              <a:gd name="connsiteY4794" fmla="*/ 2793565 h 5516840"/>
              <a:gd name="connsiteX4795" fmla="*/ 2978337 w 16935644"/>
              <a:gd name="connsiteY4795" fmla="*/ 2762901 h 5516840"/>
              <a:gd name="connsiteX4796" fmla="*/ 3049698 w 16935644"/>
              <a:gd name="connsiteY4796" fmla="*/ 2747313 h 5516840"/>
              <a:gd name="connsiteX4797" fmla="*/ 3076360 w 16935644"/>
              <a:gd name="connsiteY4797" fmla="*/ 2791010 h 5516840"/>
              <a:gd name="connsiteX4798" fmla="*/ 3095181 w 16935644"/>
              <a:gd name="connsiteY4798" fmla="*/ 2753446 h 5516840"/>
              <a:gd name="connsiteX4799" fmla="*/ 3092828 w 16935644"/>
              <a:gd name="connsiteY4799" fmla="*/ 2754212 h 5516840"/>
              <a:gd name="connsiteX4800" fmla="*/ 3059108 w 16935644"/>
              <a:gd name="connsiteY4800" fmla="*/ 2740158 h 5516840"/>
              <a:gd name="connsiteX4801" fmla="*/ 2692893 w 16935644"/>
              <a:gd name="connsiteY4801" fmla="*/ 2791776 h 5516840"/>
              <a:gd name="connsiteX4802" fmla="*/ 2643490 w 16935644"/>
              <a:gd name="connsiteY4802" fmla="*/ 2791010 h 5516840"/>
              <a:gd name="connsiteX4803" fmla="*/ 2647411 w 16935644"/>
              <a:gd name="connsiteY4803" fmla="*/ 2784366 h 5516840"/>
              <a:gd name="connsiteX4804" fmla="*/ 2619964 w 16935644"/>
              <a:gd name="connsiteY4804" fmla="*/ 2775677 h 5516840"/>
              <a:gd name="connsiteX4805" fmla="*/ 2565071 w 16935644"/>
              <a:gd name="connsiteY4805" fmla="*/ 2743735 h 5516840"/>
              <a:gd name="connsiteX4806" fmla="*/ 2672505 w 16935644"/>
              <a:gd name="connsiteY4806" fmla="*/ 2670140 h 5516840"/>
              <a:gd name="connsiteX4807" fmla="*/ 2630159 w 16935644"/>
              <a:gd name="connsiteY4807" fmla="*/ 2618521 h 5516840"/>
              <a:gd name="connsiteX4808" fmla="*/ 2578402 w 16935644"/>
              <a:gd name="connsiteY4808" fmla="*/ 2669118 h 5516840"/>
              <a:gd name="connsiteX4809" fmla="*/ 2575265 w 16935644"/>
              <a:gd name="connsiteY4809" fmla="*/ 2625676 h 5516840"/>
              <a:gd name="connsiteX4810" fmla="*/ 2412155 w 16935644"/>
              <a:gd name="connsiteY4810" fmla="*/ 2578402 h 5516840"/>
              <a:gd name="connsiteX4811" fmla="*/ 2601144 w 16935644"/>
              <a:gd name="connsiteY4811" fmla="*/ 2576868 h 5516840"/>
              <a:gd name="connsiteX4812" fmla="*/ 2602712 w 16935644"/>
              <a:gd name="connsiteY4812" fmla="*/ 2521672 h 5516840"/>
              <a:gd name="connsiteX4813" fmla="*/ 2525078 w 16935644"/>
              <a:gd name="connsiteY4813" fmla="*/ 2492541 h 5516840"/>
              <a:gd name="connsiteX4814" fmla="*/ 2597223 w 16935644"/>
              <a:gd name="connsiteY4814" fmla="*/ 2451399 h 5516840"/>
              <a:gd name="connsiteX4815" fmla="*/ 2747002 w 16935644"/>
              <a:gd name="connsiteY4815" fmla="*/ 2409235 h 5516840"/>
              <a:gd name="connsiteX4816" fmla="*/ 3934259 w 16935644"/>
              <a:gd name="connsiteY4816" fmla="*/ 2200971 h 5516840"/>
              <a:gd name="connsiteX4817" fmla="*/ 3938180 w 16935644"/>
              <a:gd name="connsiteY4817" fmla="*/ 2173629 h 5516840"/>
              <a:gd name="connsiteX4818" fmla="*/ 4016599 w 16935644"/>
              <a:gd name="connsiteY4818" fmla="*/ 2172351 h 5516840"/>
              <a:gd name="connsiteX4819" fmla="*/ 3898971 w 16935644"/>
              <a:gd name="connsiteY4819" fmla="*/ 2168262 h 5516840"/>
              <a:gd name="connsiteX4820" fmla="*/ 3762523 w 16935644"/>
              <a:gd name="connsiteY4820" fmla="*/ 2170818 h 5516840"/>
              <a:gd name="connsiteX4821" fmla="*/ 3474727 w 16935644"/>
              <a:gd name="connsiteY4821" fmla="*/ 2198160 h 5516840"/>
              <a:gd name="connsiteX4822" fmla="*/ 3350825 w 16935644"/>
              <a:gd name="connsiteY4822" fmla="*/ 2183339 h 5516840"/>
              <a:gd name="connsiteX4823" fmla="*/ 3479432 w 16935644"/>
              <a:gd name="connsiteY4823" fmla="*/ 2163151 h 5516840"/>
              <a:gd name="connsiteX4824" fmla="*/ 3564124 w 16935644"/>
              <a:gd name="connsiteY4824" fmla="*/ 2090067 h 5516840"/>
              <a:gd name="connsiteX4825" fmla="*/ 3567261 w 16935644"/>
              <a:gd name="connsiteY4825" fmla="*/ 2117666 h 5516840"/>
              <a:gd name="connsiteX4826" fmla="*/ 3610391 w 16935644"/>
              <a:gd name="connsiteY4826" fmla="*/ 2102844 h 5516840"/>
              <a:gd name="connsiteX4827" fmla="*/ 3601765 w 16935644"/>
              <a:gd name="connsiteY4827" fmla="*/ 2067835 h 5516840"/>
              <a:gd name="connsiteX4828" fmla="*/ 3704493 w 16935644"/>
              <a:gd name="connsiteY4828" fmla="*/ 2041259 h 5516840"/>
              <a:gd name="connsiteX4829" fmla="*/ 3699788 w 16935644"/>
              <a:gd name="connsiteY4829" fmla="*/ 2076268 h 5516840"/>
              <a:gd name="connsiteX4830" fmla="*/ 3754681 w 16935644"/>
              <a:gd name="connsiteY4830" fmla="*/ 2071924 h 5516840"/>
              <a:gd name="connsiteX4831" fmla="*/ 3743702 w 16935644"/>
              <a:gd name="connsiteY4831" fmla="*/ 2046626 h 5516840"/>
              <a:gd name="connsiteX4832" fmla="*/ 3820553 w 16935644"/>
              <a:gd name="connsiteY4832" fmla="*/ 2028994 h 5516840"/>
              <a:gd name="connsiteX4833" fmla="*/ 3800948 w 16935644"/>
              <a:gd name="connsiteY4833" fmla="*/ 1995007 h 5516840"/>
              <a:gd name="connsiteX4834" fmla="*/ 3651953 w 16935644"/>
              <a:gd name="connsiteY4834" fmla="*/ 1963065 h 5516840"/>
              <a:gd name="connsiteX4835" fmla="*/ 3770365 w 16935644"/>
              <a:gd name="connsiteY4835" fmla="*/ 1933678 h 5516840"/>
              <a:gd name="connsiteX4836" fmla="*/ 3594707 w 16935644"/>
              <a:gd name="connsiteY4836" fmla="*/ 1934955 h 5516840"/>
              <a:gd name="connsiteX4837" fmla="*/ 3660579 w 16935644"/>
              <a:gd name="connsiteY4837" fmla="*/ 1898924 h 5516840"/>
              <a:gd name="connsiteX4838" fmla="*/ 3646463 w 16935644"/>
              <a:gd name="connsiteY4838" fmla="*/ 1891769 h 5516840"/>
              <a:gd name="connsiteX4839" fmla="*/ 3668420 w 16935644"/>
              <a:gd name="connsiteY4839" fmla="*/ 1878992 h 5516840"/>
              <a:gd name="connsiteX4840" fmla="*/ 3497468 w 16935644"/>
              <a:gd name="connsiteY4840" fmla="*/ 1860083 h 5516840"/>
              <a:gd name="connsiteX4841" fmla="*/ 3408855 w 16935644"/>
              <a:gd name="connsiteY4841" fmla="*/ 1814852 h 5516840"/>
              <a:gd name="connsiteX4842" fmla="*/ 3724882 w 16935644"/>
              <a:gd name="connsiteY4842" fmla="*/ 1766044 h 5516840"/>
              <a:gd name="connsiteX4843" fmla="*/ 3732723 w 16935644"/>
              <a:gd name="connsiteY4843" fmla="*/ 1748412 h 5516840"/>
              <a:gd name="connsiteX4844" fmla="*/ 3856625 w 16935644"/>
              <a:gd name="connsiteY4844" fmla="*/ 1708293 h 5516840"/>
              <a:gd name="connsiteX4845" fmla="*/ 4031498 w 16935644"/>
              <a:gd name="connsiteY4845" fmla="*/ 1699604 h 5516840"/>
              <a:gd name="connsiteX4846" fmla="*/ 4491815 w 16935644"/>
              <a:gd name="connsiteY4846" fmla="*/ 1718770 h 5516840"/>
              <a:gd name="connsiteX4847" fmla="*/ 4579644 w 16935644"/>
              <a:gd name="connsiteY4847" fmla="*/ 1673028 h 5516840"/>
              <a:gd name="connsiteX4848" fmla="*/ 4569449 w 16935644"/>
              <a:gd name="connsiteY4848" fmla="*/ 1701649 h 5516840"/>
              <a:gd name="connsiteX4849" fmla="*/ 4803921 w 16935644"/>
              <a:gd name="connsiteY4849" fmla="*/ 1603522 h 5516840"/>
              <a:gd name="connsiteX4850" fmla="*/ 4789021 w 16935644"/>
              <a:gd name="connsiteY4850" fmla="*/ 1594834 h 5516840"/>
              <a:gd name="connsiteX4851" fmla="*/ 4789021 w 16935644"/>
              <a:gd name="connsiteY4851" fmla="*/ 1591001 h 5516840"/>
              <a:gd name="connsiteX4852" fmla="*/ 4770985 w 16935644"/>
              <a:gd name="connsiteY4852" fmla="*/ 1573368 h 5516840"/>
              <a:gd name="connsiteX4853" fmla="*/ 4791374 w 16935644"/>
              <a:gd name="connsiteY4853" fmla="*/ 1571835 h 5516840"/>
              <a:gd name="connsiteX4854" fmla="*/ 4821173 w 16935644"/>
              <a:gd name="connsiteY4854" fmla="*/ 1555481 h 5516840"/>
              <a:gd name="connsiteX4855" fmla="*/ 4781180 w 16935644"/>
              <a:gd name="connsiteY4855" fmla="*/ 1525327 h 5516840"/>
              <a:gd name="connsiteX4856" fmla="*/ 4798432 w 16935644"/>
              <a:gd name="connsiteY4856" fmla="*/ 1488530 h 5516840"/>
              <a:gd name="connsiteX4857" fmla="*/ 4754517 w 16935644"/>
              <a:gd name="connsiteY4857" fmla="*/ 1469109 h 5516840"/>
              <a:gd name="connsiteX4858" fmla="*/ 4781180 w 16935644"/>
              <a:gd name="connsiteY4858" fmla="*/ 1488530 h 5516840"/>
              <a:gd name="connsiteX4859" fmla="*/ 4730992 w 16935644"/>
              <a:gd name="connsiteY4859" fmla="*/ 1516383 h 5516840"/>
              <a:gd name="connsiteX4860" fmla="*/ 4705898 w 16935644"/>
              <a:gd name="connsiteY4860" fmla="*/ 1469109 h 5516840"/>
              <a:gd name="connsiteX4861" fmla="*/ 4696487 w 16935644"/>
              <a:gd name="connsiteY4861" fmla="*/ 1505906 h 5516840"/>
              <a:gd name="connsiteX4862" fmla="*/ 4638458 w 16935644"/>
              <a:gd name="connsiteY4862" fmla="*/ 1496451 h 5516840"/>
              <a:gd name="connsiteX4863" fmla="*/ 4678451 w 16935644"/>
              <a:gd name="connsiteY4863" fmla="*/ 1469109 h 5516840"/>
              <a:gd name="connsiteX4864" fmla="*/ 4611795 w 16935644"/>
              <a:gd name="connsiteY4864" fmla="*/ 1459654 h 5516840"/>
              <a:gd name="connsiteX4865" fmla="*/ 4664336 w 16935644"/>
              <a:gd name="connsiteY4865" fmla="*/ 1429244 h 5516840"/>
              <a:gd name="connsiteX4866" fmla="*/ 4829799 w 16935644"/>
              <a:gd name="connsiteY4866" fmla="*/ 1525327 h 5516840"/>
              <a:gd name="connsiteX4867" fmla="*/ 4963895 w 16935644"/>
              <a:gd name="connsiteY4867" fmla="*/ 1528138 h 5516840"/>
              <a:gd name="connsiteX4868" fmla="*/ 4963895 w 16935644"/>
              <a:gd name="connsiteY4868" fmla="*/ 1529671 h 5516840"/>
              <a:gd name="connsiteX4869" fmla="*/ 4965463 w 16935644"/>
              <a:gd name="connsiteY4869" fmla="*/ 1528138 h 5516840"/>
              <a:gd name="connsiteX4870" fmla="*/ 5006241 w 16935644"/>
              <a:gd name="connsiteY4870" fmla="*/ 1559825 h 5516840"/>
              <a:gd name="connsiteX4871" fmla="*/ 5032903 w 16935644"/>
              <a:gd name="connsiteY4871" fmla="*/ 1519450 h 5516840"/>
              <a:gd name="connsiteX4872" fmla="*/ 5031335 w 16935644"/>
              <a:gd name="connsiteY4872" fmla="*/ 1536571 h 5516840"/>
              <a:gd name="connsiteX4873" fmla="*/ 5062703 w 16935644"/>
              <a:gd name="connsiteY4873" fmla="*/ 1523794 h 5516840"/>
              <a:gd name="connsiteX4874" fmla="*/ 5065055 w 16935644"/>
              <a:gd name="connsiteY4874" fmla="*/ 1542959 h 5516840"/>
              <a:gd name="connsiteX4875" fmla="*/ 5083875 w 16935644"/>
              <a:gd name="connsiteY4875" fmla="*/ 1541681 h 5516840"/>
              <a:gd name="connsiteX4876" fmla="*/ 5079955 w 16935644"/>
              <a:gd name="connsiteY4876" fmla="*/ 1532482 h 5516840"/>
              <a:gd name="connsiteX4877" fmla="*/ 5105049 w 16935644"/>
              <a:gd name="connsiteY4877" fmla="*/ 1540915 h 5516840"/>
              <a:gd name="connsiteX4878" fmla="*/ 5110537 w 16935644"/>
              <a:gd name="connsiteY4878" fmla="*/ 1540148 h 5516840"/>
              <a:gd name="connsiteX4879" fmla="*/ 5116811 w 16935644"/>
              <a:gd name="connsiteY4879" fmla="*/ 1537593 h 5516840"/>
              <a:gd name="connsiteX4880" fmla="*/ 5098775 w 16935644"/>
              <a:gd name="connsiteY4880" fmla="*/ 1486996 h 5516840"/>
              <a:gd name="connsiteX4881" fmla="*/ 5048587 w 16935644"/>
              <a:gd name="connsiteY4881" fmla="*/ 1509995 h 5516840"/>
              <a:gd name="connsiteX4882" fmla="*/ 5116811 w 16935644"/>
              <a:gd name="connsiteY4882" fmla="*/ 1438955 h 5516840"/>
              <a:gd name="connsiteX4883" fmla="*/ 5107401 w 16935644"/>
              <a:gd name="connsiteY4883" fmla="*/ 1478308 h 5516840"/>
              <a:gd name="connsiteX4884" fmla="*/ 5191309 w 16935644"/>
              <a:gd name="connsiteY4884" fmla="*/ 1504884 h 5516840"/>
              <a:gd name="connsiteX4885" fmla="*/ 5167783 w 16935644"/>
              <a:gd name="connsiteY4885" fmla="*/ 1497985 h 5516840"/>
              <a:gd name="connsiteX4886" fmla="*/ 5203071 w 16935644"/>
              <a:gd name="connsiteY4886" fmla="*/ 1449177 h 5516840"/>
              <a:gd name="connsiteX4887" fmla="*/ 5240713 w 16935644"/>
              <a:gd name="connsiteY4887" fmla="*/ 1519450 h 5516840"/>
              <a:gd name="connsiteX4888" fmla="*/ 5342657 w 16935644"/>
              <a:gd name="connsiteY4888" fmla="*/ 1492874 h 5516840"/>
              <a:gd name="connsiteX4889" fmla="*/ 5281490 w 16935644"/>
              <a:gd name="connsiteY4889" fmla="*/ 1461954 h 5516840"/>
              <a:gd name="connsiteX4890" fmla="*/ 5329325 w 16935644"/>
              <a:gd name="connsiteY4890" fmla="*/ 1461954 h 5516840"/>
              <a:gd name="connsiteX4891" fmla="*/ 5324621 w 16935644"/>
              <a:gd name="connsiteY4891" fmla="*/ 1462976 h 5516840"/>
              <a:gd name="connsiteX4892" fmla="*/ 5342657 w 16935644"/>
              <a:gd name="connsiteY4892" fmla="*/ 1424134 h 5516840"/>
              <a:gd name="connsiteX4893" fmla="*/ 5369319 w 16935644"/>
              <a:gd name="connsiteY4893" fmla="*/ 1453521 h 5516840"/>
              <a:gd name="connsiteX4894" fmla="*/ 5395981 w 16935644"/>
              <a:gd name="connsiteY4894" fmla="*/ 1424134 h 5516840"/>
              <a:gd name="connsiteX4895" fmla="*/ 5390492 w 16935644"/>
              <a:gd name="connsiteY4895" fmla="*/ 1424134 h 5516840"/>
              <a:gd name="connsiteX4896" fmla="*/ 5390492 w 16935644"/>
              <a:gd name="connsiteY4896" fmla="*/ 1397558 h 5516840"/>
              <a:gd name="connsiteX4897" fmla="*/ 5406960 w 16935644"/>
              <a:gd name="connsiteY4897" fmla="*/ 1424134 h 5516840"/>
              <a:gd name="connsiteX4898" fmla="*/ 5454795 w 16935644"/>
              <a:gd name="connsiteY4898" fmla="*/ 1416723 h 5516840"/>
              <a:gd name="connsiteX4899" fmla="*/ 5459501 w 16935644"/>
              <a:gd name="connsiteY4899" fmla="*/ 1442533 h 5516840"/>
              <a:gd name="connsiteX4900" fmla="*/ 5483026 w 16935644"/>
              <a:gd name="connsiteY4900" fmla="*/ 1404713 h 5516840"/>
              <a:gd name="connsiteX4901" fmla="*/ 5534782 w 16935644"/>
              <a:gd name="connsiteY4901" fmla="*/ 1408801 h 5516840"/>
              <a:gd name="connsiteX4902" fmla="*/ 5621827 w 16935644"/>
              <a:gd name="connsiteY4902" fmla="*/ 1438188 h 5516840"/>
              <a:gd name="connsiteX4903" fmla="*/ 5604575 w 16935644"/>
              <a:gd name="connsiteY4903" fmla="*/ 1419790 h 5516840"/>
              <a:gd name="connsiteX4904" fmla="*/ 5711224 w 16935644"/>
              <a:gd name="connsiteY4904" fmla="*/ 1411612 h 5516840"/>
              <a:gd name="connsiteX4905" fmla="*/ 5722203 w 16935644"/>
              <a:gd name="connsiteY4905" fmla="*/ 1426945 h 5516840"/>
              <a:gd name="connsiteX4906" fmla="*/ 5732397 w 16935644"/>
              <a:gd name="connsiteY4906" fmla="*/ 1398324 h 5516840"/>
              <a:gd name="connsiteX4907" fmla="*/ 5745728 w 16935644"/>
              <a:gd name="connsiteY4907" fmla="*/ 1433844 h 5516840"/>
              <a:gd name="connsiteX4908" fmla="*/ 5807679 w 16935644"/>
              <a:gd name="connsiteY4908" fmla="*/ 1365871 h 5516840"/>
              <a:gd name="connsiteX4909" fmla="*/ 5846888 w 16935644"/>
              <a:gd name="connsiteY4909" fmla="*/ 1397558 h 5516840"/>
              <a:gd name="connsiteX4910" fmla="*/ 5884529 w 16935644"/>
              <a:gd name="connsiteY4910" fmla="*/ 1384014 h 5516840"/>
              <a:gd name="connsiteX4911" fmla="*/ 5897860 w 16935644"/>
              <a:gd name="connsiteY4911" fmla="*/ 1347983 h 5516840"/>
              <a:gd name="connsiteX4912" fmla="*/ 5972357 w 16935644"/>
              <a:gd name="connsiteY4912" fmla="*/ 1342106 h 5516840"/>
              <a:gd name="connsiteX4913" fmla="*/ 6115079 w 16935644"/>
              <a:gd name="connsiteY4913" fmla="*/ 1292020 h 5516840"/>
              <a:gd name="connsiteX4914" fmla="*/ 6160563 w 16935644"/>
              <a:gd name="connsiteY4914" fmla="*/ 1296364 h 5516840"/>
              <a:gd name="connsiteX4915" fmla="*/ 6188009 w 16935644"/>
              <a:gd name="connsiteY4915" fmla="*/ 1264678 h 5516840"/>
              <a:gd name="connsiteX4916" fmla="*/ 6028035 w 16935644"/>
              <a:gd name="connsiteY4916" fmla="*/ 1271322 h 5516840"/>
              <a:gd name="connsiteX4917" fmla="*/ 6077439 w 16935644"/>
              <a:gd name="connsiteY4917" fmla="*/ 1311186 h 5516840"/>
              <a:gd name="connsiteX4918" fmla="*/ 6012351 w 16935644"/>
              <a:gd name="connsiteY4918" fmla="*/ 1347217 h 5516840"/>
              <a:gd name="connsiteX4919" fmla="*/ 6033524 w 16935644"/>
              <a:gd name="connsiteY4919" fmla="*/ 1334184 h 5516840"/>
              <a:gd name="connsiteX4920" fmla="*/ 5904918 w 16935644"/>
              <a:gd name="connsiteY4920" fmla="*/ 1264678 h 5516840"/>
              <a:gd name="connsiteX4921" fmla="*/ 6006077 w 16935644"/>
              <a:gd name="connsiteY4921" fmla="*/ 1273366 h 5516840"/>
              <a:gd name="connsiteX4922" fmla="*/ 6124489 w 16935644"/>
              <a:gd name="connsiteY4922" fmla="*/ 1171406 h 5516840"/>
              <a:gd name="connsiteX4923" fmla="*/ 6228003 w 16935644"/>
              <a:gd name="connsiteY4923" fmla="*/ 1116210 h 5516840"/>
              <a:gd name="connsiteX4924" fmla="*/ 6187225 w 16935644"/>
              <a:gd name="connsiteY4924" fmla="*/ 1173706 h 5516840"/>
              <a:gd name="connsiteX4925" fmla="*/ 6254665 w 16935644"/>
              <a:gd name="connsiteY4925" fmla="*/ 1168595 h 5516840"/>
              <a:gd name="connsiteX4926" fmla="*/ 6251529 w 16935644"/>
              <a:gd name="connsiteY4926" fmla="*/ 1122087 h 5516840"/>
              <a:gd name="connsiteX4927" fmla="*/ 6341709 w 16935644"/>
              <a:gd name="connsiteY4927" fmla="*/ 1130009 h 5516840"/>
              <a:gd name="connsiteX4928" fmla="*/ 6340141 w 16935644"/>
              <a:gd name="connsiteY4928" fmla="*/ 1127453 h 5516840"/>
              <a:gd name="connsiteX4929" fmla="*/ 6344061 w 16935644"/>
              <a:gd name="connsiteY4929" fmla="*/ 1130009 h 5516840"/>
              <a:gd name="connsiteX4930" fmla="*/ 6481293 w 16935644"/>
              <a:gd name="connsiteY4930" fmla="*/ 1109566 h 5516840"/>
              <a:gd name="connsiteX4931" fmla="*/ 6447573 w 16935644"/>
              <a:gd name="connsiteY4931" fmla="*/ 1104199 h 5516840"/>
              <a:gd name="connsiteX4932" fmla="*/ 6468747 w 16935644"/>
              <a:gd name="connsiteY4932" fmla="*/ 1067402 h 5516840"/>
              <a:gd name="connsiteX4933" fmla="*/ 6483647 w 16935644"/>
              <a:gd name="connsiteY4933" fmla="*/ 1065869 h 5516840"/>
              <a:gd name="connsiteX4934" fmla="*/ 6569907 w 16935644"/>
              <a:gd name="connsiteY4934" fmla="*/ 1075068 h 5516840"/>
              <a:gd name="connsiteX4935" fmla="*/ 6562065 w 16935644"/>
              <a:gd name="connsiteY4935" fmla="*/ 1103433 h 5516840"/>
              <a:gd name="connsiteX4936" fmla="*/ 6595001 w 16935644"/>
              <a:gd name="connsiteY4936" fmla="*/ 1100877 h 5516840"/>
              <a:gd name="connsiteX4937" fmla="*/ 6576181 w 16935644"/>
              <a:gd name="connsiteY4937" fmla="*/ 1082990 h 5516840"/>
              <a:gd name="connsiteX4938" fmla="*/ 6957295 w 16935644"/>
              <a:gd name="connsiteY4938" fmla="*/ 1082990 h 5516840"/>
              <a:gd name="connsiteX4939" fmla="*/ 6942395 w 16935644"/>
              <a:gd name="connsiteY4939" fmla="*/ 1068168 h 5516840"/>
              <a:gd name="connsiteX4940" fmla="*/ 6996505 w 16935644"/>
              <a:gd name="connsiteY4940" fmla="*/ 1071746 h 5516840"/>
              <a:gd name="connsiteX4941" fmla="*/ 7152557 w 16935644"/>
              <a:gd name="connsiteY4941" fmla="*/ 1029582 h 5516840"/>
              <a:gd name="connsiteX4942" fmla="*/ 7172945 w 16935644"/>
              <a:gd name="connsiteY4942" fmla="*/ 1055392 h 5516840"/>
              <a:gd name="connsiteX4943" fmla="*/ 7182357 w 16935644"/>
              <a:gd name="connsiteY4943" fmla="*/ 1054625 h 5516840"/>
              <a:gd name="connsiteX4944" fmla="*/ 7182357 w 16935644"/>
              <a:gd name="connsiteY4944" fmla="*/ 1055392 h 5516840"/>
              <a:gd name="connsiteX4945" fmla="*/ 7249013 w 16935644"/>
              <a:gd name="connsiteY4945" fmla="*/ 1065869 h 5516840"/>
              <a:gd name="connsiteX4946" fmla="*/ 7259207 w 16935644"/>
              <a:gd name="connsiteY4946" fmla="*/ 1029582 h 5516840"/>
              <a:gd name="connsiteX4947" fmla="*/ 7354877 w 16935644"/>
              <a:gd name="connsiteY4947" fmla="*/ 1013483 h 5516840"/>
              <a:gd name="connsiteX4948" fmla="*/ 7343899 w 16935644"/>
              <a:gd name="connsiteY4948" fmla="*/ 1004028 h 5516840"/>
              <a:gd name="connsiteX4949" fmla="*/ 7353309 w 16935644"/>
              <a:gd name="connsiteY4949" fmla="*/ 932989 h 5516840"/>
              <a:gd name="connsiteX4950" fmla="*/ 7349387 w 16935644"/>
              <a:gd name="connsiteY4950" fmla="*/ 936822 h 5516840"/>
              <a:gd name="connsiteX4951" fmla="*/ 7312531 w 16935644"/>
              <a:gd name="connsiteY4951" fmla="*/ 924045 h 5516840"/>
              <a:gd name="connsiteX4952" fmla="*/ 7336841 w 16935644"/>
              <a:gd name="connsiteY4952" fmla="*/ 938866 h 5516840"/>
              <a:gd name="connsiteX4953" fmla="*/ 7190197 w 16935644"/>
              <a:gd name="connsiteY4953" fmla="*/ 933755 h 5516840"/>
              <a:gd name="connsiteX4954" fmla="*/ 7187845 w 16935644"/>
              <a:gd name="connsiteY4954" fmla="*/ 898235 h 5516840"/>
              <a:gd name="connsiteX4955" fmla="*/ 7110211 w 16935644"/>
              <a:gd name="connsiteY4955" fmla="*/ 923278 h 5516840"/>
              <a:gd name="connsiteX4956" fmla="*/ 7109427 w 16935644"/>
              <a:gd name="connsiteY4956" fmla="*/ 925833 h 5516840"/>
              <a:gd name="connsiteX4957" fmla="*/ 7109427 w 16935644"/>
              <a:gd name="connsiteY4957" fmla="*/ 923278 h 5516840"/>
              <a:gd name="connsiteX4958" fmla="*/ 7103937 w 16935644"/>
              <a:gd name="connsiteY4958" fmla="*/ 924045 h 5516840"/>
              <a:gd name="connsiteX4959" fmla="*/ 7109427 w 16935644"/>
              <a:gd name="connsiteY4959" fmla="*/ 925833 h 5516840"/>
              <a:gd name="connsiteX4960" fmla="*/ 7190981 w 16935644"/>
              <a:gd name="connsiteY4960" fmla="*/ 944743 h 5516840"/>
              <a:gd name="connsiteX4961" fmla="*/ 7105505 w 16935644"/>
              <a:gd name="connsiteY4961" fmla="*/ 955476 h 5516840"/>
              <a:gd name="connsiteX4962" fmla="*/ 7044339 w 16935644"/>
              <a:gd name="connsiteY4962" fmla="*/ 944743 h 5516840"/>
              <a:gd name="connsiteX4963" fmla="*/ 7080413 w 16935644"/>
              <a:gd name="connsiteY4963" fmla="*/ 955987 h 5516840"/>
              <a:gd name="connsiteX4964" fmla="*/ 7092959 w 16935644"/>
              <a:gd name="connsiteY4964" fmla="*/ 943977 h 5516840"/>
              <a:gd name="connsiteX4965" fmla="*/ 7028657 w 16935644"/>
              <a:gd name="connsiteY4965" fmla="*/ 913057 h 5516840"/>
              <a:gd name="connsiteX4966" fmla="*/ 6991799 w 16935644"/>
              <a:gd name="connsiteY4966" fmla="*/ 935288 h 5516840"/>
              <a:gd name="connsiteX4967" fmla="*/ 7036497 w 16935644"/>
              <a:gd name="connsiteY4967" fmla="*/ 931711 h 5516840"/>
              <a:gd name="connsiteX4968" fmla="*/ 7010619 w 16935644"/>
              <a:gd name="connsiteY4968" fmla="*/ 977197 h 5516840"/>
              <a:gd name="connsiteX4969" fmla="*/ 6929065 w 16935644"/>
              <a:gd name="connsiteY4969" fmla="*/ 931711 h 5516840"/>
              <a:gd name="connsiteX4970" fmla="*/ 6925927 w 16935644"/>
              <a:gd name="connsiteY4970" fmla="*/ 967742 h 5516840"/>
              <a:gd name="connsiteX4971" fmla="*/ 6907891 w 16935644"/>
              <a:gd name="connsiteY4971" fmla="*/ 941932 h 5516840"/>
              <a:gd name="connsiteX4972" fmla="*/ 6560497 w 16935644"/>
              <a:gd name="connsiteY4972" fmla="*/ 1002239 h 5516840"/>
              <a:gd name="connsiteX4973" fmla="*/ 6342493 w 16935644"/>
              <a:gd name="connsiteY4973" fmla="*/ 1041592 h 5516840"/>
              <a:gd name="connsiteX4974" fmla="*/ 6190361 w 16935644"/>
              <a:gd name="connsiteY4974" fmla="*/ 1056414 h 5516840"/>
              <a:gd name="connsiteX4975" fmla="*/ 5819441 w 16935644"/>
              <a:gd name="connsiteY4975" fmla="*/ 1090400 h 5516840"/>
              <a:gd name="connsiteX4976" fmla="*/ 5832773 w 16935644"/>
              <a:gd name="connsiteY4976" fmla="*/ 1062291 h 5516840"/>
              <a:gd name="connsiteX4977" fmla="*/ 5793563 w 16935644"/>
              <a:gd name="connsiteY4977" fmla="*/ 1057180 h 5516840"/>
              <a:gd name="connsiteX4978" fmla="*/ 5813168 w 16935644"/>
              <a:gd name="connsiteY4978" fmla="*/ 1091167 h 5516840"/>
              <a:gd name="connsiteX4979" fmla="*/ 5577913 w 16935644"/>
              <a:gd name="connsiteY4979" fmla="*/ 1124131 h 5516840"/>
              <a:gd name="connsiteX4980" fmla="*/ 5598301 w 16935644"/>
              <a:gd name="connsiteY4980" fmla="*/ 1094744 h 5516840"/>
              <a:gd name="connsiteX4981" fmla="*/ 5541840 w 16935644"/>
              <a:gd name="connsiteY4981" fmla="*/ 1126431 h 5516840"/>
              <a:gd name="connsiteX4982" fmla="*/ 5570071 w 16935644"/>
              <a:gd name="connsiteY4982" fmla="*/ 1107777 h 5516840"/>
              <a:gd name="connsiteX4983" fmla="*/ 5479105 w 16935644"/>
              <a:gd name="connsiteY4983" fmla="*/ 1114676 h 5516840"/>
              <a:gd name="connsiteX4984" fmla="*/ 5486947 w 16935644"/>
              <a:gd name="connsiteY4984" fmla="*/ 1133331 h 5516840"/>
              <a:gd name="connsiteX4985" fmla="*/ 5348146 w 16935644"/>
              <a:gd name="connsiteY4985" fmla="*/ 1137675 h 5516840"/>
              <a:gd name="connsiteX4986" fmla="*/ 5345793 w 16935644"/>
              <a:gd name="connsiteY4986" fmla="*/ 1158374 h 5516840"/>
              <a:gd name="connsiteX4987" fmla="*/ 5345793 w 16935644"/>
              <a:gd name="connsiteY4987" fmla="*/ 1147130 h 5516840"/>
              <a:gd name="connsiteX4988" fmla="*/ 5331678 w 16935644"/>
              <a:gd name="connsiteY4988" fmla="*/ 1142019 h 5516840"/>
              <a:gd name="connsiteX4989" fmla="*/ 5307369 w 16935644"/>
              <a:gd name="connsiteY4989" fmla="*/ 1167062 h 5516840"/>
              <a:gd name="connsiteX4990" fmla="*/ 5274433 w 16935644"/>
              <a:gd name="connsiteY4990" fmla="*/ 1153263 h 5516840"/>
              <a:gd name="connsiteX4991" fmla="*/ 5264238 w 16935644"/>
              <a:gd name="connsiteY4991" fmla="*/ 1189294 h 5516840"/>
              <a:gd name="connsiteX4992" fmla="*/ 5094854 w 16935644"/>
              <a:gd name="connsiteY4992" fmla="*/ 1189294 h 5516840"/>
              <a:gd name="connsiteX4993" fmla="*/ 5190525 w 16935644"/>
              <a:gd name="connsiteY4993" fmla="*/ 1124131 h 5516840"/>
              <a:gd name="connsiteX4994" fmla="*/ 4997615 w 16935644"/>
              <a:gd name="connsiteY4994" fmla="*/ 1188527 h 5516840"/>
              <a:gd name="connsiteX4995" fmla="*/ 4539651 w 16935644"/>
              <a:gd name="connsiteY4995" fmla="*/ 1205648 h 5516840"/>
              <a:gd name="connsiteX4996" fmla="*/ 4450253 w 16935644"/>
              <a:gd name="connsiteY4996" fmla="*/ 1232224 h 5516840"/>
              <a:gd name="connsiteX4997" fmla="*/ 4454959 w 16935644"/>
              <a:gd name="connsiteY4997" fmla="*/ 1203859 h 5516840"/>
              <a:gd name="connsiteX4998" fmla="*/ 4247933 w 16935644"/>
              <a:gd name="connsiteY4998" fmla="*/ 1226091 h 5516840"/>
              <a:gd name="connsiteX4999" fmla="*/ 4309884 w 16935644"/>
              <a:gd name="connsiteY4999" fmla="*/ 1228647 h 5516840"/>
              <a:gd name="connsiteX5000" fmla="*/ 4193041 w 16935644"/>
              <a:gd name="connsiteY5000" fmla="*/ 1186483 h 5516840"/>
              <a:gd name="connsiteX5001" fmla="*/ 4232250 w 16935644"/>
              <a:gd name="connsiteY5001" fmla="*/ 1116976 h 5516840"/>
              <a:gd name="connsiteX5002" fmla="*/ 4399281 w 16935644"/>
              <a:gd name="connsiteY5002" fmla="*/ 1120554 h 5516840"/>
              <a:gd name="connsiteX5003" fmla="*/ 4378893 w 16935644"/>
              <a:gd name="connsiteY5003" fmla="*/ 1149685 h 5516840"/>
              <a:gd name="connsiteX5004" fmla="*/ 4505931 w 16935644"/>
              <a:gd name="connsiteY5004" fmla="*/ 1101644 h 5516840"/>
              <a:gd name="connsiteX5005" fmla="*/ 4703545 w 16935644"/>
              <a:gd name="connsiteY5005" fmla="*/ 1099089 h 5516840"/>
              <a:gd name="connsiteX5006" fmla="*/ 4732561 w 16935644"/>
              <a:gd name="connsiteY5006" fmla="*/ 1050281 h 5516840"/>
              <a:gd name="connsiteX5007" fmla="*/ 4911355 w 16935644"/>
              <a:gd name="connsiteY5007" fmla="*/ 1088867 h 5516840"/>
              <a:gd name="connsiteX5008" fmla="*/ 4921549 w 16935644"/>
              <a:gd name="connsiteY5008" fmla="*/ 1060758 h 5516840"/>
              <a:gd name="connsiteX5009" fmla="*/ 5348146 w 16935644"/>
              <a:gd name="connsiteY5009" fmla="*/ 1018594 h 5516840"/>
              <a:gd name="connsiteX5010" fmla="*/ 5334031 w 16935644"/>
              <a:gd name="connsiteY5010" fmla="*/ 1055392 h 5516840"/>
              <a:gd name="connsiteX5011" fmla="*/ 5420291 w 16935644"/>
              <a:gd name="connsiteY5011" fmla="*/ 984863 h 5516840"/>
              <a:gd name="connsiteX5012" fmla="*/ 5508904 w 16935644"/>
              <a:gd name="connsiteY5012" fmla="*/ 959565 h 5516840"/>
              <a:gd name="connsiteX5013" fmla="*/ 5655547 w 16935644"/>
              <a:gd name="connsiteY5013" fmla="*/ 953176 h 5516840"/>
              <a:gd name="connsiteX5014" fmla="*/ 5770822 w 16935644"/>
              <a:gd name="connsiteY5014" fmla="*/ 979752 h 5516840"/>
              <a:gd name="connsiteX5015" fmla="*/ 5778664 w 16935644"/>
              <a:gd name="connsiteY5015" fmla="*/ 951643 h 5516840"/>
              <a:gd name="connsiteX5016" fmla="*/ 5835909 w 16935644"/>
              <a:gd name="connsiteY5016" fmla="*/ 936055 h 5516840"/>
              <a:gd name="connsiteX5017" fmla="*/ 5894723 w 16935644"/>
              <a:gd name="connsiteY5017" fmla="*/ 975663 h 5516840"/>
              <a:gd name="connsiteX5018" fmla="*/ 5917465 w 16935644"/>
              <a:gd name="connsiteY5018" fmla="*/ 981796 h 5516840"/>
              <a:gd name="connsiteX5019" fmla="*/ 5967653 w 16935644"/>
              <a:gd name="connsiteY5019" fmla="*/ 950621 h 5516840"/>
              <a:gd name="connsiteX5020" fmla="*/ 6108021 w 16935644"/>
              <a:gd name="connsiteY5020" fmla="*/ 955987 h 5516840"/>
              <a:gd name="connsiteX5021" fmla="*/ 6149583 w 16935644"/>
              <a:gd name="connsiteY5021" fmla="*/ 906157 h 5516840"/>
              <a:gd name="connsiteX5022" fmla="*/ 6290737 w 16935644"/>
              <a:gd name="connsiteY5022" fmla="*/ 883669 h 5516840"/>
              <a:gd name="connsiteX5023" fmla="*/ 6270349 w 16935644"/>
              <a:gd name="connsiteY5023" fmla="*/ 913057 h 5516840"/>
              <a:gd name="connsiteX5024" fmla="*/ 6791831 w 16935644"/>
              <a:gd name="connsiteY5024" fmla="*/ 761777 h 5516840"/>
              <a:gd name="connsiteX5025" fmla="*/ 6760465 w 16935644"/>
              <a:gd name="connsiteY5025" fmla="*/ 729324 h 5516840"/>
              <a:gd name="connsiteX5026" fmla="*/ 6826337 w 16935644"/>
              <a:gd name="connsiteY5026" fmla="*/ 696615 h 5516840"/>
              <a:gd name="connsiteX5027" fmla="*/ 6812221 w 16935644"/>
              <a:gd name="connsiteY5027" fmla="*/ 724980 h 5516840"/>
              <a:gd name="connsiteX5028" fmla="*/ 6845941 w 16935644"/>
              <a:gd name="connsiteY5028" fmla="*/ 738779 h 5516840"/>
              <a:gd name="connsiteX5029" fmla="*/ 6850645 w 16935644"/>
              <a:gd name="connsiteY5029" fmla="*/ 713736 h 5516840"/>
              <a:gd name="connsiteX5030" fmla="*/ 6888287 w 16935644"/>
              <a:gd name="connsiteY5030" fmla="*/ 700193 h 5516840"/>
              <a:gd name="connsiteX5031" fmla="*/ 6896913 w 16935644"/>
              <a:gd name="connsiteY5031" fmla="*/ 726769 h 5516840"/>
              <a:gd name="connsiteX5032" fmla="*/ 6915733 w 16935644"/>
              <a:gd name="connsiteY5032" fmla="*/ 678983 h 5516840"/>
              <a:gd name="connsiteX5033" fmla="*/ 6934553 w 16935644"/>
              <a:gd name="connsiteY5033" fmla="*/ 704281 h 5516840"/>
              <a:gd name="connsiteX5034" fmla="*/ 7248229 w 16935644"/>
              <a:gd name="connsiteY5034" fmla="*/ 638353 h 5516840"/>
              <a:gd name="connsiteX5035" fmla="*/ 7281163 w 16935644"/>
              <a:gd name="connsiteY5035" fmla="*/ 644230 h 5516840"/>
              <a:gd name="connsiteX5036" fmla="*/ 7426237 w 16935644"/>
              <a:gd name="connsiteY5036" fmla="*/ 668506 h 5516840"/>
              <a:gd name="connsiteX5037" fmla="*/ 7504657 w 16935644"/>
              <a:gd name="connsiteY5037" fmla="*/ 646019 h 5516840"/>
              <a:gd name="connsiteX5038" fmla="*/ 7510145 w 16935644"/>
              <a:gd name="connsiteY5038" fmla="*/ 623020 h 5516840"/>
              <a:gd name="connsiteX5039" fmla="*/ 7510145 w 16935644"/>
              <a:gd name="connsiteY5039" fmla="*/ 643463 h 5516840"/>
              <a:gd name="connsiteX5040" fmla="*/ 7514851 w 16935644"/>
              <a:gd name="connsiteY5040" fmla="*/ 641930 h 5516840"/>
              <a:gd name="connsiteX5041" fmla="*/ 7514851 w 16935644"/>
              <a:gd name="connsiteY5041" fmla="*/ 642697 h 5516840"/>
              <a:gd name="connsiteX5042" fmla="*/ 7527397 w 16935644"/>
              <a:gd name="connsiteY5042" fmla="*/ 639886 h 5516840"/>
              <a:gd name="connsiteX5043" fmla="*/ 7588565 w 16935644"/>
              <a:gd name="connsiteY5043" fmla="*/ 609476 h 5516840"/>
              <a:gd name="connsiteX5044" fmla="*/ 7586213 w 16935644"/>
              <a:gd name="connsiteY5044" fmla="*/ 595422 h 5516840"/>
              <a:gd name="connsiteX5045" fmla="*/ 7671689 w 16935644"/>
              <a:gd name="connsiteY5045" fmla="*/ 566035 h 5516840"/>
              <a:gd name="connsiteX5046" fmla="*/ 7692861 w 16935644"/>
              <a:gd name="connsiteY5046" fmla="*/ 568079 h 5516840"/>
              <a:gd name="connsiteX5047" fmla="*/ 7700703 w 16935644"/>
              <a:gd name="connsiteY5047" fmla="*/ 559391 h 5516840"/>
              <a:gd name="connsiteX5048" fmla="*/ 7875577 w 16935644"/>
              <a:gd name="connsiteY5048" fmla="*/ 557858 h 5516840"/>
              <a:gd name="connsiteX5049" fmla="*/ 7878713 w 16935644"/>
              <a:gd name="connsiteY5049" fmla="*/ 554280 h 5516840"/>
              <a:gd name="connsiteX5050" fmla="*/ 7879497 w 16935644"/>
              <a:gd name="connsiteY5050" fmla="*/ 557091 h 5516840"/>
              <a:gd name="connsiteX5051" fmla="*/ 7891261 w 16935644"/>
              <a:gd name="connsiteY5051" fmla="*/ 552747 h 5516840"/>
              <a:gd name="connsiteX5052" fmla="*/ 7887339 w 16935644"/>
              <a:gd name="connsiteY5052" fmla="*/ 580856 h 5516840"/>
              <a:gd name="connsiteX5053" fmla="*/ 7888907 w 16935644"/>
              <a:gd name="connsiteY5053" fmla="*/ 584434 h 5516840"/>
              <a:gd name="connsiteX5054" fmla="*/ 7895181 w 16935644"/>
              <a:gd name="connsiteY5054" fmla="*/ 592867 h 5516840"/>
              <a:gd name="connsiteX5055" fmla="*/ 7911649 w 16935644"/>
              <a:gd name="connsiteY5055" fmla="*/ 595422 h 5516840"/>
              <a:gd name="connsiteX5056" fmla="*/ 7917923 w 16935644"/>
              <a:gd name="connsiteY5056" fmla="*/ 595422 h 5516840"/>
              <a:gd name="connsiteX5057" fmla="*/ 7921059 w 16935644"/>
              <a:gd name="connsiteY5057" fmla="*/ 549936 h 5516840"/>
              <a:gd name="connsiteX5058" fmla="*/ 8184545 w 16935644"/>
              <a:gd name="connsiteY5058" fmla="*/ 504706 h 5516840"/>
              <a:gd name="connsiteX5059" fmla="*/ 8197877 w 16935644"/>
              <a:gd name="connsiteY5059" fmla="*/ 467653 h 5516840"/>
              <a:gd name="connsiteX5060" fmla="*/ 8349225 w 16935644"/>
              <a:gd name="connsiteY5060" fmla="*/ 445421 h 5516840"/>
              <a:gd name="connsiteX5061" fmla="*/ 8362555 w 16935644"/>
              <a:gd name="connsiteY5061" fmla="*/ 464075 h 5516840"/>
              <a:gd name="connsiteX5062" fmla="*/ 8525665 w 16935644"/>
              <a:gd name="connsiteY5062" fmla="*/ 433155 h 5516840"/>
              <a:gd name="connsiteX5063" fmla="*/ 8627609 w 16935644"/>
              <a:gd name="connsiteY5063" fmla="*/ 441077 h 5516840"/>
              <a:gd name="connsiteX5064" fmla="*/ 8651137 w 16935644"/>
              <a:gd name="connsiteY5064" fmla="*/ 423956 h 5516840"/>
              <a:gd name="connsiteX5065" fmla="*/ 8680151 w 16935644"/>
              <a:gd name="connsiteY5065" fmla="*/ 450787 h 5516840"/>
              <a:gd name="connsiteX5066" fmla="*/ 8686425 w 16935644"/>
              <a:gd name="connsiteY5066" fmla="*/ 433155 h 5516840"/>
              <a:gd name="connsiteX5067" fmla="*/ 8730339 w 16935644"/>
              <a:gd name="connsiteY5067" fmla="*/ 445421 h 5516840"/>
              <a:gd name="connsiteX5068" fmla="*/ 8898153 w 16935644"/>
              <a:gd name="connsiteY5068" fmla="*/ 428044 h 5516840"/>
              <a:gd name="connsiteX5069" fmla="*/ 8931873 w 16935644"/>
              <a:gd name="connsiteY5069" fmla="*/ 393802 h 5516840"/>
              <a:gd name="connsiteX5070" fmla="*/ 8923249 w 16935644"/>
              <a:gd name="connsiteY5070" fmla="*/ 425744 h 5516840"/>
              <a:gd name="connsiteX5071" fmla="*/ 9083221 w 16935644"/>
              <a:gd name="connsiteY5071" fmla="*/ 418845 h 5516840"/>
              <a:gd name="connsiteX5072" fmla="*/ 9161641 w 16935644"/>
              <a:gd name="connsiteY5072" fmla="*/ 388691 h 5516840"/>
              <a:gd name="connsiteX5073" fmla="*/ 9163993 w 16935644"/>
              <a:gd name="connsiteY5073" fmla="*/ 409390 h 5516840"/>
              <a:gd name="connsiteX5074" fmla="*/ 9173403 w 16935644"/>
              <a:gd name="connsiteY5074" fmla="*/ 407857 h 5516840"/>
              <a:gd name="connsiteX5075" fmla="*/ 9195361 w 16935644"/>
              <a:gd name="connsiteY5075" fmla="*/ 374892 h 5516840"/>
              <a:gd name="connsiteX5076" fmla="*/ 9251821 w 16935644"/>
              <a:gd name="connsiteY5076" fmla="*/ 379236 h 5516840"/>
              <a:gd name="connsiteX5077" fmla="*/ 9250253 w 16935644"/>
              <a:gd name="connsiteY5077" fmla="*/ 404279 h 5516840"/>
              <a:gd name="connsiteX5078" fmla="*/ 9264369 w 16935644"/>
              <a:gd name="connsiteY5078" fmla="*/ 404279 h 5516840"/>
              <a:gd name="connsiteX5079" fmla="*/ 9312205 w 16935644"/>
              <a:gd name="connsiteY5079" fmla="*/ 366459 h 5516840"/>
              <a:gd name="connsiteX5080" fmla="*/ 9349061 w 16935644"/>
              <a:gd name="connsiteY5080" fmla="*/ 380003 h 5516840"/>
              <a:gd name="connsiteX5081" fmla="*/ 9375723 w 16935644"/>
              <a:gd name="connsiteY5081" fmla="*/ 396357 h 5516840"/>
              <a:gd name="connsiteX5082" fmla="*/ 9432969 w 16935644"/>
              <a:gd name="connsiteY5082" fmla="*/ 379236 h 5516840"/>
              <a:gd name="connsiteX5083" fmla="*/ 9438457 w 16935644"/>
              <a:gd name="connsiteY5083" fmla="*/ 416034 h 5516840"/>
              <a:gd name="connsiteX5084" fmla="*/ 9454141 w 16935644"/>
              <a:gd name="connsiteY5084" fmla="*/ 405812 h 5516840"/>
              <a:gd name="connsiteX5085" fmla="*/ 9451789 w 16935644"/>
              <a:gd name="connsiteY5085" fmla="*/ 396357 h 5516840"/>
              <a:gd name="connsiteX5086" fmla="*/ 9455709 w 16935644"/>
              <a:gd name="connsiteY5086" fmla="*/ 396357 h 5516840"/>
              <a:gd name="connsiteX5087" fmla="*/ 9455709 w 16935644"/>
              <a:gd name="connsiteY5087" fmla="*/ 376936 h 5516840"/>
              <a:gd name="connsiteX5088" fmla="*/ 9472177 w 16935644"/>
              <a:gd name="connsiteY5088" fmla="*/ 397380 h 5516840"/>
              <a:gd name="connsiteX5089" fmla="*/ 9483941 w 16935644"/>
              <a:gd name="connsiteY5089" fmla="*/ 398146 h 5516840"/>
              <a:gd name="connsiteX5090" fmla="*/ 9506681 w 16935644"/>
              <a:gd name="connsiteY5090" fmla="*/ 399935 h 5516840"/>
              <a:gd name="connsiteX5091" fmla="*/ 9511387 w 16935644"/>
              <a:gd name="connsiteY5091" fmla="*/ 399935 h 5516840"/>
              <a:gd name="connsiteX5092" fmla="*/ 9484725 w 16935644"/>
              <a:gd name="connsiteY5092" fmla="*/ 367226 h 5516840"/>
              <a:gd name="connsiteX5093" fmla="*/ 9549813 w 16935644"/>
              <a:gd name="connsiteY5093" fmla="*/ 405812 h 5516840"/>
              <a:gd name="connsiteX5094" fmla="*/ 9561575 w 16935644"/>
              <a:gd name="connsiteY5094" fmla="*/ 410157 h 5516840"/>
              <a:gd name="connsiteX5095" fmla="*/ 9567065 w 16935644"/>
              <a:gd name="connsiteY5095" fmla="*/ 382047 h 5516840"/>
              <a:gd name="connsiteX5096" fmla="*/ 9727823 w 16935644"/>
              <a:gd name="connsiteY5096" fmla="*/ 391247 h 5516840"/>
              <a:gd name="connsiteX5097" fmla="*/ 9730959 w 16935644"/>
              <a:gd name="connsiteY5097" fmla="*/ 413734 h 5516840"/>
              <a:gd name="connsiteX5098" fmla="*/ 9763111 w 16935644"/>
              <a:gd name="connsiteY5098" fmla="*/ 388691 h 5516840"/>
              <a:gd name="connsiteX5099" fmla="*/ 9796047 w 16935644"/>
              <a:gd name="connsiteY5099" fmla="*/ 406579 h 5516840"/>
              <a:gd name="connsiteX5100" fmla="*/ 9854077 w 16935644"/>
              <a:gd name="connsiteY5100" fmla="*/ 367226 h 5516840"/>
              <a:gd name="connsiteX5101" fmla="*/ 9876817 w 16935644"/>
              <a:gd name="connsiteY5101" fmla="*/ 389458 h 5516840"/>
              <a:gd name="connsiteX5102" fmla="*/ 9976409 w 16935644"/>
              <a:gd name="connsiteY5102" fmla="*/ 292609 h 5516840"/>
              <a:gd name="connsiteX5103" fmla="*/ 10022677 w 16935644"/>
              <a:gd name="connsiteY5103" fmla="*/ 267822 h 5516840"/>
              <a:gd name="connsiteX5104" fmla="*/ 10046985 w 16935644"/>
              <a:gd name="connsiteY5104" fmla="*/ 280854 h 5516840"/>
              <a:gd name="connsiteX5105" fmla="*/ 10043849 w 16935644"/>
              <a:gd name="connsiteY5105" fmla="*/ 253000 h 5516840"/>
              <a:gd name="connsiteX5106" fmla="*/ 9990525 w 16935644"/>
              <a:gd name="connsiteY5106" fmla="*/ 260155 h 5516840"/>
              <a:gd name="connsiteX5107" fmla="*/ 9996013 w 16935644"/>
              <a:gd name="connsiteY5107" fmla="*/ 237412 h 5516840"/>
              <a:gd name="connsiteX5108" fmla="*/ 10072081 w 16935644"/>
              <a:gd name="connsiteY5108" fmla="*/ 233579 h 5516840"/>
              <a:gd name="connsiteX5109" fmla="*/ 10079137 w 16935644"/>
              <a:gd name="connsiteY5109" fmla="*/ 218758 h 5516840"/>
              <a:gd name="connsiteX5110" fmla="*/ 10243033 w 16935644"/>
              <a:gd name="connsiteY5110" fmla="*/ 181961 h 5516840"/>
              <a:gd name="connsiteX5111" fmla="*/ 10263421 w 16935644"/>
              <a:gd name="connsiteY5111" fmla="*/ 204192 h 5516840"/>
              <a:gd name="connsiteX5112" fmla="*/ 10549649 w 16935644"/>
              <a:gd name="connsiteY5112" fmla="*/ 193971 h 5516840"/>
              <a:gd name="connsiteX5113" fmla="*/ 10586505 w 16935644"/>
              <a:gd name="connsiteY5113" fmla="*/ 210836 h 5516840"/>
              <a:gd name="connsiteX5114" fmla="*/ 10581801 w 16935644"/>
              <a:gd name="connsiteY5114" fmla="*/ 204192 h 5516840"/>
              <a:gd name="connsiteX5115" fmla="*/ 10687665 w 16935644"/>
              <a:gd name="connsiteY5115" fmla="*/ 201126 h 5516840"/>
              <a:gd name="connsiteX5116" fmla="*/ 10652377 w 16935644"/>
              <a:gd name="connsiteY5116" fmla="*/ 234346 h 5516840"/>
              <a:gd name="connsiteX5117" fmla="*/ 10795885 w 16935644"/>
              <a:gd name="connsiteY5117" fmla="*/ 260922 h 5516840"/>
              <a:gd name="connsiteX5118" fmla="*/ 10795885 w 16935644"/>
              <a:gd name="connsiteY5118" fmla="*/ 283154 h 5516840"/>
              <a:gd name="connsiteX5119" fmla="*/ 10866461 w 16935644"/>
              <a:gd name="connsiteY5119" fmla="*/ 270377 h 5516840"/>
              <a:gd name="connsiteX5120" fmla="*/ 10915865 w 16935644"/>
              <a:gd name="connsiteY5120" fmla="*/ 280854 h 5516840"/>
              <a:gd name="connsiteX5121" fmla="*/ 10921353 w 16935644"/>
              <a:gd name="connsiteY5121" fmla="*/ 317652 h 5516840"/>
              <a:gd name="connsiteX5122" fmla="*/ 10950369 w 16935644"/>
              <a:gd name="connsiteY5122" fmla="*/ 300275 h 5516840"/>
              <a:gd name="connsiteX5123" fmla="*/ 11011535 w 16935644"/>
              <a:gd name="connsiteY5123" fmla="*/ 339883 h 5516840"/>
              <a:gd name="connsiteX5124" fmla="*/ 11053097 w 16935644"/>
              <a:gd name="connsiteY5124" fmla="*/ 325318 h 5516840"/>
              <a:gd name="connsiteX5125" fmla="*/ 11127593 w 16935644"/>
              <a:gd name="connsiteY5125" fmla="*/ 317652 h 5516840"/>
              <a:gd name="connsiteX5126" fmla="*/ 11243653 w 16935644"/>
              <a:gd name="connsiteY5126" fmla="*/ 314841 h 5516840"/>
              <a:gd name="connsiteX5127" fmla="*/ 11249927 w 16935644"/>
              <a:gd name="connsiteY5127" fmla="*/ 293375 h 5516840"/>
              <a:gd name="connsiteX5128" fmla="*/ 11407549 w 16935644"/>
              <a:gd name="connsiteY5128" fmla="*/ 266033 h 5516840"/>
              <a:gd name="connsiteX5129" fmla="*/ 11445189 w 16935644"/>
              <a:gd name="connsiteY5129" fmla="*/ 300275 h 5516840"/>
              <a:gd name="connsiteX5130" fmla="*/ 11498513 w 16935644"/>
              <a:gd name="connsiteY5130" fmla="*/ 273699 h 5516840"/>
              <a:gd name="connsiteX5131" fmla="*/ 11544781 w 16935644"/>
              <a:gd name="connsiteY5131" fmla="*/ 297975 h 5516840"/>
              <a:gd name="connsiteX5132" fmla="*/ 11627121 w 16935644"/>
              <a:gd name="connsiteY5132" fmla="*/ 285965 h 5516840"/>
              <a:gd name="connsiteX5133" fmla="*/ 11671035 w 16935644"/>
              <a:gd name="connsiteY5133" fmla="*/ 303086 h 5516840"/>
              <a:gd name="connsiteX5134" fmla="*/ 11717301 w 16935644"/>
              <a:gd name="connsiteY5134" fmla="*/ 285965 h 5516840"/>
              <a:gd name="connsiteX5135" fmla="*/ 11779253 w 16935644"/>
              <a:gd name="connsiteY5135" fmla="*/ 310496 h 5516840"/>
              <a:gd name="connsiteX5136" fmla="*/ 11914133 w 16935644"/>
              <a:gd name="connsiteY5136" fmla="*/ 305386 h 5516840"/>
              <a:gd name="connsiteX5137" fmla="*/ 11922757 w 16935644"/>
              <a:gd name="connsiteY5137" fmla="*/ 342439 h 5516840"/>
              <a:gd name="connsiteX5138" fmla="*/ 12040385 w 16935644"/>
              <a:gd name="connsiteY5138" fmla="*/ 332728 h 5516840"/>
              <a:gd name="connsiteX5139" fmla="*/ 12013725 w 16935644"/>
              <a:gd name="connsiteY5139" fmla="*/ 291076 h 5516840"/>
              <a:gd name="connsiteX5140" fmla="*/ 12168993 w 16935644"/>
              <a:gd name="connsiteY5140" fmla="*/ 308197 h 5516840"/>
              <a:gd name="connsiteX5141" fmla="*/ 12118805 w 16935644"/>
              <a:gd name="connsiteY5141" fmla="*/ 259389 h 5516840"/>
              <a:gd name="connsiteX5142" fmla="*/ 12024701 w 16935644"/>
              <a:gd name="connsiteY5142" fmla="*/ 280854 h 5516840"/>
              <a:gd name="connsiteX5143" fmla="*/ 12317989 w 16935644"/>
              <a:gd name="connsiteY5143" fmla="*/ 207003 h 5516840"/>
              <a:gd name="connsiteX5144" fmla="*/ 12144683 w 16935644"/>
              <a:gd name="connsiteY5144" fmla="*/ 160495 h 5516840"/>
              <a:gd name="connsiteX5145" fmla="*/ 12074105 w 16935644"/>
              <a:gd name="connsiteY5145" fmla="*/ 197548 h 5516840"/>
              <a:gd name="connsiteX5146" fmla="*/ 12059991 w 16935644"/>
              <a:gd name="connsiteY5146" fmla="*/ 152574 h 5516840"/>
              <a:gd name="connsiteX5147" fmla="*/ 11928249 w 16935644"/>
              <a:gd name="connsiteY5147" fmla="*/ 209303 h 5516840"/>
              <a:gd name="connsiteX5148" fmla="*/ 11866297 w 16935644"/>
              <a:gd name="connsiteY5148" fmla="*/ 199848 h 5516840"/>
              <a:gd name="connsiteX5149" fmla="*/ 11885117 w 16935644"/>
              <a:gd name="connsiteY5149" fmla="*/ 182727 h 5516840"/>
              <a:gd name="connsiteX5150" fmla="*/ 11808267 w 16935644"/>
              <a:gd name="connsiteY5150" fmla="*/ 197548 h 5516840"/>
              <a:gd name="connsiteX5151" fmla="*/ 11697697 w 16935644"/>
              <a:gd name="connsiteY5151" fmla="*/ 212114 h 5516840"/>
              <a:gd name="connsiteX5152" fmla="*/ 11536155 w 16935644"/>
              <a:gd name="connsiteY5152" fmla="*/ 219780 h 5516840"/>
              <a:gd name="connsiteX5153" fmla="*/ 11522039 w 16935644"/>
              <a:gd name="connsiteY5153" fmla="*/ 189627 h 5516840"/>
              <a:gd name="connsiteX5154" fmla="*/ 11358145 w 16935644"/>
              <a:gd name="connsiteY5154" fmla="*/ 189627 h 5516840"/>
              <a:gd name="connsiteX5155" fmla="*/ 11493025 w 16935644"/>
              <a:gd name="connsiteY5155" fmla="*/ 148741 h 5516840"/>
              <a:gd name="connsiteX5156" fmla="*/ 11478125 w 16935644"/>
              <a:gd name="connsiteY5156" fmla="*/ 128809 h 5516840"/>
              <a:gd name="connsiteX5157" fmla="*/ 11436563 w 16935644"/>
              <a:gd name="connsiteY5157" fmla="*/ 123698 h 5516840"/>
              <a:gd name="connsiteX5158" fmla="*/ 11360497 w 16935644"/>
              <a:gd name="connsiteY5158" fmla="*/ 138263 h 5516840"/>
              <a:gd name="connsiteX5159" fmla="*/ 11285215 w 16935644"/>
              <a:gd name="connsiteY5159" fmla="*/ 194737 h 5516840"/>
              <a:gd name="connsiteX5160" fmla="*/ 11256201 w 16935644"/>
              <a:gd name="connsiteY5160" fmla="*/ 167395 h 5516840"/>
              <a:gd name="connsiteX5161" fmla="*/ 11530665 w 16935644"/>
              <a:gd name="connsiteY5161" fmla="*/ 94311 h 5516840"/>
              <a:gd name="connsiteX5162" fmla="*/ 11577717 w 16935644"/>
              <a:gd name="connsiteY5162" fmla="*/ 96355 h 5516840"/>
              <a:gd name="connsiteX5163" fmla="*/ 11615357 w 16935644"/>
              <a:gd name="connsiteY5163" fmla="*/ 131108 h 5516840"/>
              <a:gd name="connsiteX5164" fmla="*/ 11638099 w 16935644"/>
              <a:gd name="connsiteY5164" fmla="*/ 98655 h 5516840"/>
              <a:gd name="connsiteX5165" fmla="*/ 11656135 w 16935644"/>
              <a:gd name="connsiteY5165" fmla="*/ 120887 h 5516840"/>
              <a:gd name="connsiteX5166" fmla="*/ 11691425 w 16935644"/>
              <a:gd name="connsiteY5166" fmla="*/ 86645 h 5516840"/>
              <a:gd name="connsiteX5167" fmla="*/ 11702401 w 16935644"/>
              <a:gd name="connsiteY5167" fmla="*/ 101466 h 5516840"/>
              <a:gd name="connsiteX5168" fmla="*/ 11901585 w 16935644"/>
              <a:gd name="connsiteY5168" fmla="*/ 69779 h 5516840"/>
              <a:gd name="connsiteX5169" fmla="*/ 12074105 w 16935644"/>
              <a:gd name="connsiteY5169" fmla="*/ 72079 h 5516840"/>
              <a:gd name="connsiteX5170" fmla="*/ 12156445 w 16935644"/>
              <a:gd name="connsiteY5170" fmla="*/ 64413 h 5516840"/>
              <a:gd name="connsiteX5171" fmla="*/ 12185461 w 16935644"/>
              <a:gd name="connsiteY5171" fmla="*/ 39370 h 5516840"/>
              <a:gd name="connsiteX5172" fmla="*/ 12173697 w 16935644"/>
              <a:gd name="connsiteY5172" fmla="*/ 18160 h 5516840"/>
              <a:gd name="connsiteX5173" fmla="*/ 12215261 w 16935644"/>
              <a:gd name="connsiteY5173" fmla="*/ 22504 h 5516840"/>
              <a:gd name="connsiteX5174" fmla="*/ 12463845 w 16935644"/>
              <a:gd name="connsiteY5174" fmla="*/ 24804 h 5516840"/>
              <a:gd name="connsiteX5175" fmla="*/ 12440321 w 16935644"/>
              <a:gd name="connsiteY5175" fmla="*/ 39370 h 5516840"/>
              <a:gd name="connsiteX5176" fmla="*/ 12434831 w 16935644"/>
              <a:gd name="connsiteY5176" fmla="*/ 57258 h 5516840"/>
              <a:gd name="connsiteX5177" fmla="*/ 12448947 w 16935644"/>
              <a:gd name="connsiteY5177" fmla="*/ 54958 h 5516840"/>
              <a:gd name="connsiteX5178" fmla="*/ 12455221 w 16935644"/>
              <a:gd name="connsiteY5178" fmla="*/ 84345 h 5516840"/>
              <a:gd name="connsiteX5179" fmla="*/ 12610489 w 16935644"/>
              <a:gd name="connsiteY5179" fmla="*/ 72079 h 5516840"/>
              <a:gd name="connsiteX5180" fmla="*/ 12594805 w 16935644"/>
              <a:gd name="connsiteY5180" fmla="*/ 64413 h 5516840"/>
              <a:gd name="connsiteX5181" fmla="*/ 12600295 w 16935644"/>
              <a:gd name="connsiteY5181" fmla="*/ 62624 h 5516840"/>
              <a:gd name="connsiteX5182" fmla="*/ 12634799 w 16935644"/>
              <a:gd name="connsiteY5182" fmla="*/ 30682 h 5516840"/>
              <a:gd name="connsiteX5183" fmla="*/ 12637937 w 16935644"/>
              <a:gd name="connsiteY5183" fmla="*/ 48314 h 5516840"/>
              <a:gd name="connsiteX5184" fmla="*/ 12774385 w 16935644"/>
              <a:gd name="connsiteY5184" fmla="*/ 42181 h 5516840"/>
              <a:gd name="connsiteX5185" fmla="*/ 12793989 w 16935644"/>
              <a:gd name="connsiteY5185" fmla="*/ 12794 h 5516840"/>
              <a:gd name="connsiteX5186" fmla="*/ 12880113 w 16935644"/>
              <a:gd name="connsiteY5186" fmla="*/ 12578 h 5516840"/>
              <a:gd name="connsiteX5187" fmla="*/ 12906911 w 16935644"/>
              <a:gd name="connsiteY5187" fmla="*/ 17393 h 5516840"/>
              <a:gd name="connsiteX5188" fmla="*/ 12894365 w 16935644"/>
              <a:gd name="connsiteY5188" fmla="*/ 27615 h 5516840"/>
              <a:gd name="connsiteX5189" fmla="*/ 12901421 w 16935644"/>
              <a:gd name="connsiteY5189" fmla="*/ 31959 h 5516840"/>
              <a:gd name="connsiteX5190" fmla="*/ 12894365 w 16935644"/>
              <a:gd name="connsiteY5190" fmla="*/ 34259 h 5516840"/>
              <a:gd name="connsiteX5191" fmla="*/ 12862213 w 16935644"/>
              <a:gd name="connsiteY5191" fmla="*/ 49080 h 5516840"/>
              <a:gd name="connsiteX5192" fmla="*/ 12868485 w 16935644"/>
              <a:gd name="connsiteY5192" fmla="*/ 12794 h 5516840"/>
              <a:gd name="connsiteX5193" fmla="*/ 12880113 w 16935644"/>
              <a:gd name="connsiteY5193" fmla="*/ 12578 h 5516840"/>
              <a:gd name="connsiteX5194" fmla="*/ 7274105 w 16935644"/>
              <a:gd name="connsiteY5194" fmla="*/ 272 h 5516840"/>
              <a:gd name="connsiteX5195" fmla="*/ 7297631 w 16935644"/>
              <a:gd name="connsiteY5195" fmla="*/ 12027 h 5516840"/>
              <a:gd name="connsiteX5196" fmla="*/ 7290573 w 16935644"/>
              <a:gd name="connsiteY5196" fmla="*/ 49080 h 5516840"/>
              <a:gd name="connsiteX5197" fmla="*/ 7290573 w 16935644"/>
              <a:gd name="connsiteY5197" fmla="*/ 26848 h 5516840"/>
              <a:gd name="connsiteX5198" fmla="*/ 7272537 w 16935644"/>
              <a:gd name="connsiteY5198" fmla="*/ 14583 h 5516840"/>
              <a:gd name="connsiteX5199" fmla="*/ 7274105 w 16935644"/>
              <a:gd name="connsiteY5199" fmla="*/ 272 h 551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</a:cxnLst>
            <a:rect l="l" t="t" r="r" b="b"/>
            <a:pathLst>
              <a:path w="16935644" h="5516840">
                <a:moveTo>
                  <a:pt x="7933605" y="5433535"/>
                </a:moveTo>
                <a:cubicBezTo>
                  <a:pt x="7927333" y="5442990"/>
                  <a:pt x="7923411" y="5455255"/>
                  <a:pt x="7927333" y="5469566"/>
                </a:cubicBezTo>
                <a:cubicBezTo>
                  <a:pt x="7907729" y="5476721"/>
                  <a:pt x="7907729" y="5460877"/>
                  <a:pt x="7888123" y="5468032"/>
                </a:cubicBezTo>
                <a:cubicBezTo>
                  <a:pt x="7888123" y="5460877"/>
                  <a:pt x="7894397" y="5460111"/>
                  <a:pt x="7901455" y="5457811"/>
                </a:cubicBezTo>
                <a:cubicBezTo>
                  <a:pt x="7901455" y="5452956"/>
                  <a:pt x="7898317" y="5453467"/>
                  <a:pt x="7895181" y="5450911"/>
                </a:cubicBezTo>
                <a:cubicBezTo>
                  <a:pt x="7895181" y="5443756"/>
                  <a:pt x="7901455" y="5448611"/>
                  <a:pt x="7901455" y="5450911"/>
                </a:cubicBezTo>
                <a:cubicBezTo>
                  <a:pt x="7920275" y="5455767"/>
                  <a:pt x="7910865" y="5430979"/>
                  <a:pt x="7933605" y="5433535"/>
                </a:cubicBezTo>
                <a:close/>
                <a:moveTo>
                  <a:pt x="7937527" y="5418713"/>
                </a:moveTo>
                <a:cubicBezTo>
                  <a:pt x="7939095" y="5419991"/>
                  <a:pt x="7939879" y="5421524"/>
                  <a:pt x="7940663" y="5423058"/>
                </a:cubicBezTo>
                <a:cubicBezTo>
                  <a:pt x="7940663" y="5423824"/>
                  <a:pt x="7940663" y="5424591"/>
                  <a:pt x="7939879" y="5425102"/>
                </a:cubicBezTo>
                <a:cubicBezTo>
                  <a:pt x="7939095" y="5423569"/>
                  <a:pt x="7938311" y="5421013"/>
                  <a:pt x="7937527" y="5418713"/>
                </a:cubicBezTo>
                <a:close/>
                <a:moveTo>
                  <a:pt x="10994281" y="5410536"/>
                </a:moveTo>
                <a:cubicBezTo>
                  <a:pt x="10985657" y="5411558"/>
                  <a:pt x="10977815" y="5421013"/>
                  <a:pt x="10981737" y="5437112"/>
                </a:cubicBezTo>
                <a:lnTo>
                  <a:pt x="11010749" y="5435579"/>
                </a:lnTo>
                <a:cubicBezTo>
                  <a:pt x="11012319" y="5417436"/>
                  <a:pt x="11002909" y="5409514"/>
                  <a:pt x="10994281" y="5410536"/>
                </a:cubicBezTo>
                <a:close/>
                <a:moveTo>
                  <a:pt x="11249143" y="5397504"/>
                </a:moveTo>
                <a:cubicBezTo>
                  <a:pt x="11247573" y="5400059"/>
                  <a:pt x="11244437" y="5401848"/>
                  <a:pt x="11242869" y="5406192"/>
                </a:cubicBezTo>
                <a:cubicBezTo>
                  <a:pt x="11242085" y="5399292"/>
                  <a:pt x="11245221" y="5398015"/>
                  <a:pt x="11249143" y="5397504"/>
                </a:cubicBezTo>
                <a:close/>
                <a:moveTo>
                  <a:pt x="11249927" y="5396482"/>
                </a:moveTo>
                <a:cubicBezTo>
                  <a:pt x="11250711" y="5396737"/>
                  <a:pt x="11250711" y="5396482"/>
                  <a:pt x="11251495" y="5396482"/>
                </a:cubicBezTo>
                <a:cubicBezTo>
                  <a:pt x="11250711" y="5396737"/>
                  <a:pt x="11250711" y="5397248"/>
                  <a:pt x="11249143" y="5397504"/>
                </a:cubicBezTo>
                <a:cubicBezTo>
                  <a:pt x="11249927" y="5397248"/>
                  <a:pt x="11249927" y="5396737"/>
                  <a:pt x="11249927" y="5396482"/>
                </a:cubicBezTo>
                <a:close/>
                <a:moveTo>
                  <a:pt x="10952721" y="5375272"/>
                </a:moveTo>
                <a:cubicBezTo>
                  <a:pt x="10952721" y="5376038"/>
                  <a:pt x="10951153" y="5376294"/>
                  <a:pt x="10951153" y="5377061"/>
                </a:cubicBezTo>
                <a:cubicBezTo>
                  <a:pt x="10951937" y="5377061"/>
                  <a:pt x="10952721" y="5377061"/>
                  <a:pt x="10952721" y="5377061"/>
                </a:cubicBezTo>
                <a:cubicBezTo>
                  <a:pt x="10952721" y="5376805"/>
                  <a:pt x="10952721" y="5375527"/>
                  <a:pt x="10952721" y="5375272"/>
                </a:cubicBezTo>
                <a:close/>
                <a:moveTo>
                  <a:pt x="12646561" y="5371950"/>
                </a:moveTo>
                <a:cubicBezTo>
                  <a:pt x="12641857" y="5373228"/>
                  <a:pt x="12637937" y="5377061"/>
                  <a:pt x="12634799" y="5386260"/>
                </a:cubicBezTo>
                <a:cubicBezTo>
                  <a:pt x="12656757" y="5376294"/>
                  <a:pt x="12646561" y="5415647"/>
                  <a:pt x="12665381" y="5411303"/>
                </a:cubicBezTo>
                <a:cubicBezTo>
                  <a:pt x="12660677" y="5387027"/>
                  <a:pt x="12708513" y="5415902"/>
                  <a:pt x="12703023" y="5389071"/>
                </a:cubicBezTo>
                <a:cubicBezTo>
                  <a:pt x="12681065" y="5390860"/>
                  <a:pt x="12660677" y="5368117"/>
                  <a:pt x="12646561" y="5371950"/>
                </a:cubicBezTo>
                <a:close/>
                <a:moveTo>
                  <a:pt x="8991473" y="5370672"/>
                </a:moveTo>
                <a:cubicBezTo>
                  <a:pt x="8988337" y="5370161"/>
                  <a:pt x="8985199" y="5370672"/>
                  <a:pt x="8982061" y="5371950"/>
                </a:cubicBezTo>
                <a:cubicBezTo>
                  <a:pt x="8976573" y="5374505"/>
                  <a:pt x="8971869" y="5380127"/>
                  <a:pt x="8970299" y="5386260"/>
                </a:cubicBezTo>
                <a:cubicBezTo>
                  <a:pt x="8978925" y="5396226"/>
                  <a:pt x="8999313" y="5395970"/>
                  <a:pt x="8999313" y="5376294"/>
                </a:cubicBezTo>
                <a:cubicBezTo>
                  <a:pt x="8996961" y="5373228"/>
                  <a:pt x="8994609" y="5371439"/>
                  <a:pt x="8991473" y="5370672"/>
                </a:cubicBezTo>
                <a:close/>
                <a:moveTo>
                  <a:pt x="8013593" y="5368372"/>
                </a:moveTo>
                <a:cubicBezTo>
                  <a:pt x="7995557" y="5366072"/>
                  <a:pt x="7949289" y="5383194"/>
                  <a:pt x="7951643" y="5425102"/>
                </a:cubicBezTo>
                <a:cubicBezTo>
                  <a:pt x="7957915" y="5412836"/>
                  <a:pt x="7995557" y="5388815"/>
                  <a:pt x="8004183" y="5398526"/>
                </a:cubicBezTo>
                <a:cubicBezTo>
                  <a:pt x="7986931" y="5381405"/>
                  <a:pt x="8013593" y="5385749"/>
                  <a:pt x="8013593" y="5368372"/>
                </a:cubicBezTo>
                <a:close/>
                <a:moveTo>
                  <a:pt x="7758733" y="5363262"/>
                </a:moveTo>
                <a:cubicBezTo>
                  <a:pt x="7755597" y="5391115"/>
                  <a:pt x="7774417" y="5403892"/>
                  <a:pt x="7798725" y="5414114"/>
                </a:cubicBezTo>
                <a:cubicBezTo>
                  <a:pt x="7795589" y="5431746"/>
                  <a:pt x="7755597" y="5388815"/>
                  <a:pt x="7755597" y="5424335"/>
                </a:cubicBezTo>
                <a:cubicBezTo>
                  <a:pt x="7734423" y="5416669"/>
                  <a:pt x="7755597" y="5393160"/>
                  <a:pt x="7740697" y="5385493"/>
                </a:cubicBezTo>
                <a:cubicBezTo>
                  <a:pt x="7737559" y="5370161"/>
                  <a:pt x="7758733" y="5378594"/>
                  <a:pt x="7758733" y="5363262"/>
                </a:cubicBezTo>
                <a:close/>
                <a:moveTo>
                  <a:pt x="10991929" y="5357384"/>
                </a:moveTo>
                <a:cubicBezTo>
                  <a:pt x="10985657" y="5361473"/>
                  <a:pt x="10978599" y="5367861"/>
                  <a:pt x="10971541" y="5373483"/>
                </a:cubicBezTo>
                <a:cubicBezTo>
                  <a:pt x="10982521" y="5370672"/>
                  <a:pt x="10991929" y="5366328"/>
                  <a:pt x="10995067" y="5357384"/>
                </a:cubicBezTo>
                <a:cubicBezTo>
                  <a:pt x="10994281" y="5356362"/>
                  <a:pt x="10992713" y="5357895"/>
                  <a:pt x="10991929" y="5357384"/>
                </a:cubicBezTo>
                <a:close/>
                <a:moveTo>
                  <a:pt x="7939879" y="5351251"/>
                </a:moveTo>
                <a:cubicBezTo>
                  <a:pt x="7925765" y="5356362"/>
                  <a:pt x="7917137" y="5368883"/>
                  <a:pt x="7908513" y="5376294"/>
                </a:cubicBezTo>
                <a:cubicBezTo>
                  <a:pt x="7922627" y="5368883"/>
                  <a:pt x="7919491" y="5390604"/>
                  <a:pt x="7931253" y="5388304"/>
                </a:cubicBezTo>
                <a:cubicBezTo>
                  <a:pt x="7922627" y="5361217"/>
                  <a:pt x="7946153" y="5373483"/>
                  <a:pt x="7939879" y="5351251"/>
                </a:cubicBezTo>
                <a:close/>
                <a:moveTo>
                  <a:pt x="8228461" y="5344607"/>
                </a:moveTo>
                <a:cubicBezTo>
                  <a:pt x="8226107" y="5344607"/>
                  <a:pt x="8224539" y="5346396"/>
                  <a:pt x="8221401" y="5351251"/>
                </a:cubicBezTo>
                <a:cubicBezTo>
                  <a:pt x="8215913" y="5378338"/>
                  <a:pt x="8250417" y="5378594"/>
                  <a:pt x="8250417" y="5356618"/>
                </a:cubicBezTo>
                <a:cubicBezTo>
                  <a:pt x="8241791" y="5358917"/>
                  <a:pt x="8237085" y="5352784"/>
                  <a:pt x="8233165" y="5348440"/>
                </a:cubicBezTo>
                <a:cubicBezTo>
                  <a:pt x="8231597" y="5346396"/>
                  <a:pt x="8230029" y="5344607"/>
                  <a:pt x="8228461" y="5344607"/>
                </a:cubicBezTo>
                <a:close/>
                <a:moveTo>
                  <a:pt x="8147689" y="5341796"/>
                </a:moveTo>
                <a:cubicBezTo>
                  <a:pt x="8142983" y="5340774"/>
                  <a:pt x="8140631" y="5343074"/>
                  <a:pt x="8142199" y="5349718"/>
                </a:cubicBezTo>
                <a:lnTo>
                  <a:pt x="8153961" y="5349718"/>
                </a:lnTo>
                <a:cubicBezTo>
                  <a:pt x="8144553" y="5364539"/>
                  <a:pt x="8157099" y="5358917"/>
                  <a:pt x="8157099" y="5378849"/>
                </a:cubicBezTo>
                <a:cubicBezTo>
                  <a:pt x="8191603" y="5375016"/>
                  <a:pt x="8161805" y="5345118"/>
                  <a:pt x="8147689" y="5341796"/>
                </a:cubicBezTo>
                <a:close/>
                <a:moveTo>
                  <a:pt x="10809215" y="5337452"/>
                </a:moveTo>
                <a:cubicBezTo>
                  <a:pt x="10824113" y="5340008"/>
                  <a:pt x="10839013" y="5344863"/>
                  <a:pt x="10842149" y="5364795"/>
                </a:cubicBezTo>
                <a:cubicBezTo>
                  <a:pt x="10827251" y="5352273"/>
                  <a:pt x="10823329" y="5349718"/>
                  <a:pt x="10805293" y="5359684"/>
                </a:cubicBezTo>
                <a:cubicBezTo>
                  <a:pt x="10808431" y="5354573"/>
                  <a:pt x="10809215" y="5347418"/>
                  <a:pt x="10809215" y="5337452"/>
                </a:cubicBezTo>
                <a:close/>
                <a:moveTo>
                  <a:pt x="11151905" y="5330808"/>
                </a:moveTo>
                <a:cubicBezTo>
                  <a:pt x="11114263" y="5349974"/>
                  <a:pt x="11043685" y="5309598"/>
                  <a:pt x="11004477" y="5353807"/>
                </a:cubicBezTo>
                <a:cubicBezTo>
                  <a:pt x="11026433" y="5343841"/>
                  <a:pt x="11028001" y="5365561"/>
                  <a:pt x="11035061" y="5378849"/>
                </a:cubicBezTo>
                <a:cubicBezTo>
                  <a:pt x="11066429" y="5359940"/>
                  <a:pt x="11098579" y="5389326"/>
                  <a:pt x="11137789" y="5386260"/>
                </a:cubicBezTo>
                <a:cubicBezTo>
                  <a:pt x="11135437" y="5361728"/>
                  <a:pt x="11140141" y="5345374"/>
                  <a:pt x="11151905" y="5330808"/>
                </a:cubicBezTo>
                <a:close/>
                <a:moveTo>
                  <a:pt x="6068813" y="5319564"/>
                </a:moveTo>
                <a:cubicBezTo>
                  <a:pt x="6097827" y="5326720"/>
                  <a:pt x="6112727" y="5358406"/>
                  <a:pt x="6136253" y="5372716"/>
                </a:cubicBezTo>
                <a:cubicBezTo>
                  <a:pt x="6148015" y="5370417"/>
                  <a:pt x="6144879" y="5353296"/>
                  <a:pt x="6159777" y="5348440"/>
                </a:cubicBezTo>
                <a:cubicBezTo>
                  <a:pt x="6180167" y="5363006"/>
                  <a:pt x="6183303" y="5382938"/>
                  <a:pt x="6217809" y="5366072"/>
                </a:cubicBezTo>
                <a:cubicBezTo>
                  <a:pt x="6224081" y="5373228"/>
                  <a:pt x="6220945" y="5392393"/>
                  <a:pt x="6235845" y="5387538"/>
                </a:cubicBezTo>
                <a:cubicBezTo>
                  <a:pt x="6242117" y="5406703"/>
                  <a:pt x="6226433" y="5401081"/>
                  <a:pt x="6226433" y="5415647"/>
                </a:cubicBezTo>
                <a:cubicBezTo>
                  <a:pt x="6229571" y="5429957"/>
                  <a:pt x="6253097" y="5415391"/>
                  <a:pt x="6255449" y="5427657"/>
                </a:cubicBezTo>
                <a:cubicBezTo>
                  <a:pt x="6223297" y="5446823"/>
                  <a:pt x="6198203" y="5456789"/>
                  <a:pt x="6151153" y="5456789"/>
                </a:cubicBezTo>
                <a:cubicBezTo>
                  <a:pt x="6148015" y="5435323"/>
                  <a:pt x="6129979" y="5435068"/>
                  <a:pt x="6109589" y="5439923"/>
                </a:cubicBezTo>
                <a:cubicBezTo>
                  <a:pt x="6112727" y="5425357"/>
                  <a:pt x="6115863" y="5410792"/>
                  <a:pt x="6136253" y="5415647"/>
                </a:cubicBezTo>
                <a:cubicBezTo>
                  <a:pt x="6130763" y="5396482"/>
                  <a:pt x="6107237" y="5401848"/>
                  <a:pt x="6089201" y="5399292"/>
                </a:cubicBezTo>
                <a:cubicBezTo>
                  <a:pt x="6083712" y="5353551"/>
                  <a:pt x="6065676" y="5363006"/>
                  <a:pt x="6068813" y="5319564"/>
                </a:cubicBezTo>
                <a:close/>
                <a:moveTo>
                  <a:pt x="9112237" y="5317520"/>
                </a:moveTo>
                <a:cubicBezTo>
                  <a:pt x="9087143" y="5321098"/>
                  <a:pt x="9061265" y="5335663"/>
                  <a:pt x="9051855" y="5356618"/>
                </a:cubicBezTo>
                <a:cubicBezTo>
                  <a:pt x="9084005" y="5368883"/>
                  <a:pt x="9127921" y="5338985"/>
                  <a:pt x="9163209" y="5331575"/>
                </a:cubicBezTo>
                <a:cubicBezTo>
                  <a:pt x="9156937" y="5324164"/>
                  <a:pt x="9146741" y="5320076"/>
                  <a:pt x="9136547" y="5318031"/>
                </a:cubicBezTo>
                <a:cubicBezTo>
                  <a:pt x="9128705" y="5316498"/>
                  <a:pt x="9120863" y="5316498"/>
                  <a:pt x="9112237" y="5317520"/>
                </a:cubicBezTo>
                <a:close/>
                <a:moveTo>
                  <a:pt x="9707433" y="5316754"/>
                </a:moveTo>
                <a:lnTo>
                  <a:pt x="9710571" y="5345374"/>
                </a:lnTo>
                <a:lnTo>
                  <a:pt x="9683909" y="5347674"/>
                </a:lnTo>
                <a:cubicBezTo>
                  <a:pt x="9680773" y="5329019"/>
                  <a:pt x="9690181" y="5319053"/>
                  <a:pt x="9707433" y="5316754"/>
                </a:cubicBezTo>
                <a:close/>
                <a:moveTo>
                  <a:pt x="9607841" y="5315987"/>
                </a:moveTo>
                <a:cubicBezTo>
                  <a:pt x="9618037" y="5317265"/>
                  <a:pt x="9636073" y="5329275"/>
                  <a:pt x="9634505" y="5347674"/>
                </a:cubicBezTo>
                <a:cubicBezTo>
                  <a:pt x="9620389" y="5343330"/>
                  <a:pt x="9614901" y="5323398"/>
                  <a:pt x="9600785" y="5318798"/>
                </a:cubicBezTo>
                <a:cubicBezTo>
                  <a:pt x="9601569" y="5316498"/>
                  <a:pt x="9603921" y="5315731"/>
                  <a:pt x="9607841" y="5315987"/>
                </a:cubicBezTo>
                <a:close/>
                <a:moveTo>
                  <a:pt x="7875577" y="5312920"/>
                </a:moveTo>
                <a:cubicBezTo>
                  <a:pt x="7866949" y="5315220"/>
                  <a:pt x="7852051" y="5312154"/>
                  <a:pt x="7852051" y="5321864"/>
                </a:cubicBezTo>
                <a:cubicBezTo>
                  <a:pt x="7875577" y="5317009"/>
                  <a:pt x="7855187" y="5336686"/>
                  <a:pt x="7858325" y="5351251"/>
                </a:cubicBezTo>
                <a:lnTo>
                  <a:pt x="7875577" y="5349718"/>
                </a:lnTo>
                <a:cubicBezTo>
                  <a:pt x="7875577" y="5332597"/>
                  <a:pt x="7863813" y="5327742"/>
                  <a:pt x="7875577" y="5312920"/>
                </a:cubicBezTo>
                <a:close/>
                <a:moveTo>
                  <a:pt x="9285541" y="5307810"/>
                </a:moveTo>
                <a:cubicBezTo>
                  <a:pt x="9273779" y="5342052"/>
                  <a:pt x="9254175" y="5319564"/>
                  <a:pt x="9227513" y="5319564"/>
                </a:cubicBezTo>
                <a:cubicBezTo>
                  <a:pt x="9236137" y="5336941"/>
                  <a:pt x="9225161" y="5344863"/>
                  <a:pt x="9233785" y="5349718"/>
                </a:cubicBezTo>
                <a:cubicBezTo>
                  <a:pt x="9245549" y="5325186"/>
                  <a:pt x="9247901" y="5358917"/>
                  <a:pt x="9242413" y="5356618"/>
                </a:cubicBezTo>
                <a:cubicBezTo>
                  <a:pt x="9259665" y="5361473"/>
                  <a:pt x="9323967" y="5344607"/>
                  <a:pt x="9285541" y="5307810"/>
                </a:cubicBezTo>
                <a:close/>
                <a:moveTo>
                  <a:pt x="8489593" y="5306532"/>
                </a:moveTo>
                <a:cubicBezTo>
                  <a:pt x="8480969" y="5306276"/>
                  <a:pt x="8473909" y="5309598"/>
                  <a:pt x="8472341" y="5321864"/>
                </a:cubicBezTo>
                <a:cubicBezTo>
                  <a:pt x="8487241" y="5326975"/>
                  <a:pt x="8519393" y="5347418"/>
                  <a:pt x="8513903" y="5312920"/>
                </a:cubicBezTo>
                <a:cubicBezTo>
                  <a:pt x="8508413" y="5311643"/>
                  <a:pt x="8498221" y="5306788"/>
                  <a:pt x="8489593" y="5306532"/>
                </a:cubicBezTo>
                <a:close/>
                <a:moveTo>
                  <a:pt x="7200393" y="5297333"/>
                </a:moveTo>
                <a:cubicBezTo>
                  <a:pt x="7200393" y="5313687"/>
                  <a:pt x="7164321" y="5335919"/>
                  <a:pt x="7154909" y="5319564"/>
                </a:cubicBezTo>
                <a:cubicBezTo>
                  <a:pt x="7154909" y="5292477"/>
                  <a:pt x="7180789" y="5313687"/>
                  <a:pt x="7200393" y="5297333"/>
                </a:cubicBezTo>
                <a:close/>
                <a:moveTo>
                  <a:pt x="8448033" y="5296055"/>
                </a:moveTo>
                <a:cubicBezTo>
                  <a:pt x="8440973" y="5296822"/>
                  <a:pt x="8434701" y="5304743"/>
                  <a:pt x="8437053" y="5319564"/>
                </a:cubicBezTo>
                <a:lnTo>
                  <a:pt x="8460579" y="5316754"/>
                </a:lnTo>
                <a:cubicBezTo>
                  <a:pt x="8462147" y="5301932"/>
                  <a:pt x="8454305" y="5295544"/>
                  <a:pt x="8448033" y="5296055"/>
                </a:cubicBezTo>
                <a:close/>
                <a:moveTo>
                  <a:pt x="8144553" y="5290178"/>
                </a:moveTo>
                <a:cubicBezTo>
                  <a:pt x="8130437" y="5292733"/>
                  <a:pt x="8109263" y="5290433"/>
                  <a:pt x="8112401" y="5307810"/>
                </a:cubicBezTo>
                <a:cubicBezTo>
                  <a:pt x="8127301" y="5314965"/>
                  <a:pt x="8139063" y="5309854"/>
                  <a:pt x="8144553" y="5290178"/>
                </a:cubicBezTo>
                <a:close/>
                <a:moveTo>
                  <a:pt x="9877601" y="5285067"/>
                </a:moveTo>
                <a:cubicBezTo>
                  <a:pt x="9878385" y="5284811"/>
                  <a:pt x="9879171" y="5285067"/>
                  <a:pt x="9879171" y="5285067"/>
                </a:cubicBezTo>
                <a:cubicBezTo>
                  <a:pt x="9879955" y="5285578"/>
                  <a:pt x="9879171" y="5286600"/>
                  <a:pt x="9879171" y="5287111"/>
                </a:cubicBezTo>
                <a:cubicBezTo>
                  <a:pt x="9879171" y="5286089"/>
                  <a:pt x="9878385" y="5286089"/>
                  <a:pt x="9877601" y="5285067"/>
                </a:cubicBezTo>
                <a:close/>
                <a:moveTo>
                  <a:pt x="8055939" y="5282000"/>
                </a:moveTo>
                <a:cubicBezTo>
                  <a:pt x="8037119" y="5285833"/>
                  <a:pt x="8019867" y="5301421"/>
                  <a:pt x="8033197" y="5314454"/>
                </a:cubicBezTo>
                <a:cubicBezTo>
                  <a:pt x="8039471" y="5292222"/>
                  <a:pt x="8077897" y="5309854"/>
                  <a:pt x="8074759" y="5282767"/>
                </a:cubicBezTo>
                <a:cubicBezTo>
                  <a:pt x="8068485" y="5280723"/>
                  <a:pt x="8062213" y="5280723"/>
                  <a:pt x="8055939" y="5282000"/>
                </a:cubicBezTo>
                <a:close/>
                <a:moveTo>
                  <a:pt x="9872897" y="5269479"/>
                </a:moveTo>
                <a:cubicBezTo>
                  <a:pt x="9887013" y="5266923"/>
                  <a:pt x="9886229" y="5282511"/>
                  <a:pt x="9901129" y="5274845"/>
                </a:cubicBezTo>
                <a:cubicBezTo>
                  <a:pt x="9901129" y="5284556"/>
                  <a:pt x="9888581" y="5283022"/>
                  <a:pt x="9879171" y="5285067"/>
                </a:cubicBezTo>
                <a:cubicBezTo>
                  <a:pt x="9876817" y="5279700"/>
                  <a:pt x="9876033" y="5277656"/>
                  <a:pt x="9872897" y="5269479"/>
                </a:cubicBezTo>
                <a:close/>
                <a:moveTo>
                  <a:pt x="10075217" y="5258491"/>
                </a:moveTo>
                <a:cubicBezTo>
                  <a:pt x="10068943" y="5286600"/>
                  <a:pt x="10090117" y="5277401"/>
                  <a:pt x="10105017" y="5277401"/>
                </a:cubicBezTo>
                <a:cubicBezTo>
                  <a:pt x="10108153" y="5317265"/>
                  <a:pt x="10068943" y="5281745"/>
                  <a:pt x="10056397" y="5272290"/>
                </a:cubicBezTo>
                <a:cubicBezTo>
                  <a:pt x="10041497" y="5277145"/>
                  <a:pt x="10047769" y="5295799"/>
                  <a:pt x="10059533" y="5300655"/>
                </a:cubicBezTo>
                <a:cubicBezTo>
                  <a:pt x="10056397" y="5309854"/>
                  <a:pt x="10026597" y="5300655"/>
                  <a:pt x="10026597" y="5282000"/>
                </a:cubicBezTo>
                <a:cubicBezTo>
                  <a:pt x="10044633" y="5274845"/>
                  <a:pt x="10047769" y="5256191"/>
                  <a:pt x="10075217" y="5258491"/>
                </a:cubicBezTo>
                <a:close/>
                <a:moveTo>
                  <a:pt x="7914001" y="5250825"/>
                </a:moveTo>
                <a:cubicBezTo>
                  <a:pt x="7908513" y="5275612"/>
                  <a:pt x="7884987" y="5280211"/>
                  <a:pt x="7873223" y="5297333"/>
                </a:cubicBezTo>
                <a:cubicBezTo>
                  <a:pt x="7887339" y="5297333"/>
                  <a:pt x="7890477" y="5309854"/>
                  <a:pt x="7910865" y="5302443"/>
                </a:cubicBezTo>
                <a:cubicBezTo>
                  <a:pt x="7910865" y="5290178"/>
                  <a:pt x="7925765" y="5255935"/>
                  <a:pt x="7914001" y="5250825"/>
                </a:cubicBezTo>
                <a:close/>
                <a:moveTo>
                  <a:pt x="11049175" y="5250058"/>
                </a:moveTo>
                <a:cubicBezTo>
                  <a:pt x="11046039" y="5250058"/>
                  <a:pt x="11042117" y="5249291"/>
                  <a:pt x="11039765" y="5250825"/>
                </a:cubicBezTo>
                <a:cubicBezTo>
                  <a:pt x="11039765" y="5253635"/>
                  <a:pt x="11041333" y="5254658"/>
                  <a:pt x="11041333" y="5258491"/>
                </a:cubicBezTo>
                <a:cubicBezTo>
                  <a:pt x="11039765" y="5259768"/>
                  <a:pt x="11038981" y="5256446"/>
                  <a:pt x="11038197" y="5254402"/>
                </a:cubicBezTo>
                <a:cubicBezTo>
                  <a:pt x="11035061" y="5257724"/>
                  <a:pt x="11031923" y="5262068"/>
                  <a:pt x="11031139" y="5271523"/>
                </a:cubicBezTo>
                <a:cubicBezTo>
                  <a:pt x="11039765" y="5281234"/>
                  <a:pt x="11057801" y="5283534"/>
                  <a:pt x="11078189" y="5280978"/>
                </a:cubicBezTo>
                <a:cubicBezTo>
                  <a:pt x="11071133" y="5286600"/>
                  <a:pt x="11068781" y="5291711"/>
                  <a:pt x="11064075" y="5297333"/>
                </a:cubicBezTo>
                <a:cubicBezTo>
                  <a:pt x="11093873" y="5296055"/>
                  <a:pt x="11121321" y="5291966"/>
                  <a:pt x="11141709" y="5279189"/>
                </a:cubicBezTo>
                <a:cubicBezTo>
                  <a:pt x="11107989" y="5272545"/>
                  <a:pt x="11078189" y="5262579"/>
                  <a:pt x="11049175" y="5250058"/>
                </a:cubicBezTo>
                <a:close/>
                <a:moveTo>
                  <a:pt x="10017971" y="5233959"/>
                </a:moveTo>
                <a:cubicBezTo>
                  <a:pt x="10014835" y="5262324"/>
                  <a:pt x="9982683" y="5282511"/>
                  <a:pt x="10014835" y="5298099"/>
                </a:cubicBezTo>
                <a:cubicBezTo>
                  <a:pt x="9988173" y="5287878"/>
                  <a:pt x="9901129" y="5275101"/>
                  <a:pt x="9892501" y="5347674"/>
                </a:cubicBezTo>
                <a:cubicBezTo>
                  <a:pt x="9894853" y="5317009"/>
                  <a:pt x="9889365" y="5308065"/>
                  <a:pt x="9879171" y="5287111"/>
                </a:cubicBezTo>
                <a:cubicBezTo>
                  <a:pt x="9884661" y="5298355"/>
                  <a:pt x="9901913" y="5291200"/>
                  <a:pt x="9904265" y="5305765"/>
                </a:cubicBezTo>
                <a:cubicBezTo>
                  <a:pt x="9927789" y="5251080"/>
                  <a:pt x="9977193" y="5254658"/>
                  <a:pt x="10017971" y="5233959"/>
                </a:cubicBezTo>
                <a:close/>
                <a:moveTo>
                  <a:pt x="12993173" y="5229615"/>
                </a:moveTo>
                <a:cubicBezTo>
                  <a:pt x="12953961" y="5271012"/>
                  <a:pt x="12909265" y="5241370"/>
                  <a:pt x="12865349" y="5258491"/>
                </a:cubicBezTo>
                <a:cubicBezTo>
                  <a:pt x="12882601" y="5276123"/>
                  <a:pt x="12912401" y="5279445"/>
                  <a:pt x="12935925" y="5288644"/>
                </a:cubicBezTo>
                <a:cubicBezTo>
                  <a:pt x="12927301" y="5300399"/>
                  <a:pt x="12928085" y="5322120"/>
                  <a:pt x="12939063" y="5332341"/>
                </a:cubicBezTo>
                <a:cubicBezTo>
                  <a:pt x="12980625" y="5323653"/>
                  <a:pt x="13006503" y="5323653"/>
                  <a:pt x="13043361" y="5296055"/>
                </a:cubicBezTo>
                <a:cubicBezTo>
                  <a:pt x="13020617" y="5292477"/>
                  <a:pt x="13048849" y="5277145"/>
                  <a:pt x="13041007" y="5261302"/>
                </a:cubicBezTo>
                <a:cubicBezTo>
                  <a:pt x="13030813" y="5264113"/>
                  <a:pt x="13025323" y="5258746"/>
                  <a:pt x="13020617" y="5252613"/>
                </a:cubicBezTo>
                <a:cubicBezTo>
                  <a:pt x="13012777" y="5252102"/>
                  <a:pt x="13006503" y="5245714"/>
                  <a:pt x="13004933" y="5233959"/>
                </a:cubicBezTo>
                <a:cubicBezTo>
                  <a:pt x="13001797" y="5231148"/>
                  <a:pt x="12998661" y="5228337"/>
                  <a:pt x="12993173" y="5229615"/>
                </a:cubicBezTo>
                <a:close/>
                <a:moveTo>
                  <a:pt x="10733149" y="5223482"/>
                </a:moveTo>
                <a:cubicBezTo>
                  <a:pt x="10732365" y="5226804"/>
                  <a:pt x="10730797" y="5229870"/>
                  <a:pt x="10729229" y="5233192"/>
                </a:cubicBezTo>
                <a:cubicBezTo>
                  <a:pt x="10732365" y="5232937"/>
                  <a:pt x="10736285" y="5231915"/>
                  <a:pt x="10739421" y="5231915"/>
                </a:cubicBezTo>
                <a:cubicBezTo>
                  <a:pt x="10736285" y="5229104"/>
                  <a:pt x="10733149" y="5226548"/>
                  <a:pt x="10733149" y="5223482"/>
                </a:cubicBezTo>
                <a:close/>
                <a:moveTo>
                  <a:pt x="11003693" y="5209683"/>
                </a:moveTo>
                <a:cubicBezTo>
                  <a:pt x="11006045" y="5210961"/>
                  <a:pt x="11009181" y="5210961"/>
                  <a:pt x="11012319" y="5211216"/>
                </a:cubicBezTo>
                <a:cubicBezTo>
                  <a:pt x="11012319" y="5210961"/>
                  <a:pt x="11013103" y="5210705"/>
                  <a:pt x="11013887" y="5210449"/>
                </a:cubicBezTo>
                <a:cubicBezTo>
                  <a:pt x="11009965" y="5210705"/>
                  <a:pt x="11006829" y="5210194"/>
                  <a:pt x="11003693" y="5209683"/>
                </a:cubicBezTo>
                <a:close/>
                <a:moveTo>
                  <a:pt x="8636237" y="5204828"/>
                </a:moveTo>
                <a:cubicBezTo>
                  <a:pt x="8625257" y="5203805"/>
                  <a:pt x="8613495" y="5203550"/>
                  <a:pt x="8601733" y="5205339"/>
                </a:cubicBezTo>
                <a:cubicBezTo>
                  <a:pt x="8579775" y="5208916"/>
                  <a:pt x="8560169" y="5219649"/>
                  <a:pt x="8553897" y="5242903"/>
                </a:cubicBezTo>
                <a:cubicBezTo>
                  <a:pt x="8592321" y="5220927"/>
                  <a:pt x="8647999" y="5250569"/>
                  <a:pt x="8665251" y="5211216"/>
                </a:cubicBezTo>
                <a:cubicBezTo>
                  <a:pt x="8657409" y="5208150"/>
                  <a:pt x="8647215" y="5206105"/>
                  <a:pt x="8636237" y="5204828"/>
                </a:cubicBezTo>
                <a:close/>
                <a:moveTo>
                  <a:pt x="10981737" y="5193328"/>
                </a:moveTo>
                <a:cubicBezTo>
                  <a:pt x="10962131" y="5202528"/>
                  <a:pt x="10991929" y="5207127"/>
                  <a:pt x="10992713" y="5224249"/>
                </a:cubicBezTo>
                <a:cubicBezTo>
                  <a:pt x="10990361" y="5216838"/>
                  <a:pt x="10988009" y="5208150"/>
                  <a:pt x="10991145" y="5202783"/>
                </a:cubicBezTo>
                <a:cubicBezTo>
                  <a:pt x="10987225" y="5200228"/>
                  <a:pt x="10984089" y="5198695"/>
                  <a:pt x="10981737" y="5193328"/>
                </a:cubicBezTo>
                <a:close/>
                <a:moveTo>
                  <a:pt x="7998693" y="5183873"/>
                </a:moveTo>
                <a:cubicBezTo>
                  <a:pt x="7968895" y="5183873"/>
                  <a:pt x="7969679" y="5213771"/>
                  <a:pt x="7972815" y="5245714"/>
                </a:cubicBezTo>
                <a:cubicBezTo>
                  <a:pt x="8016729" y="5248269"/>
                  <a:pt x="7975169" y="5200995"/>
                  <a:pt x="7998693" y="5183873"/>
                </a:cubicBezTo>
                <a:close/>
                <a:moveTo>
                  <a:pt x="9828983" y="5169563"/>
                </a:moveTo>
                <a:cubicBezTo>
                  <a:pt x="9829767" y="5170585"/>
                  <a:pt x="9831335" y="5170330"/>
                  <a:pt x="9831335" y="5171863"/>
                </a:cubicBezTo>
                <a:cubicBezTo>
                  <a:pt x="9832119" y="5171608"/>
                  <a:pt x="9832119" y="5171608"/>
                  <a:pt x="9832119" y="5171097"/>
                </a:cubicBezTo>
                <a:cubicBezTo>
                  <a:pt x="9831335" y="5170330"/>
                  <a:pt x="9829767" y="5170330"/>
                  <a:pt x="9828983" y="5169563"/>
                </a:cubicBezTo>
                <a:close/>
                <a:moveTo>
                  <a:pt x="8122595" y="5149631"/>
                </a:moveTo>
                <a:cubicBezTo>
                  <a:pt x="8150825" y="5175185"/>
                  <a:pt x="8094365" y="5195884"/>
                  <a:pt x="8078681" y="5175441"/>
                </a:cubicBezTo>
                <a:cubicBezTo>
                  <a:pt x="8078681" y="5160364"/>
                  <a:pt x="8084953" y="5152187"/>
                  <a:pt x="8097501" y="5152187"/>
                </a:cubicBezTo>
                <a:cubicBezTo>
                  <a:pt x="8100637" y="5157297"/>
                  <a:pt x="8095149" y="5160108"/>
                  <a:pt x="8092011" y="5160108"/>
                </a:cubicBezTo>
                <a:cubicBezTo>
                  <a:pt x="8092011" y="5160108"/>
                  <a:pt x="8128869" y="5172630"/>
                  <a:pt x="8122595" y="5149631"/>
                </a:cubicBezTo>
                <a:close/>
                <a:moveTo>
                  <a:pt x="7895965" y="5120244"/>
                </a:moveTo>
                <a:cubicBezTo>
                  <a:pt x="7878713" y="5149887"/>
                  <a:pt x="7877929" y="5172119"/>
                  <a:pt x="7869303" y="5216327"/>
                </a:cubicBezTo>
                <a:cubicBezTo>
                  <a:pt x="7875577" y="5221438"/>
                  <a:pt x="7908513" y="5238303"/>
                  <a:pt x="7893613" y="5223482"/>
                </a:cubicBezTo>
                <a:cubicBezTo>
                  <a:pt x="7884987" y="5221182"/>
                  <a:pt x="7893613" y="5211472"/>
                  <a:pt x="7899885" y="5206361"/>
                </a:cubicBezTo>
                <a:cubicBezTo>
                  <a:pt x="7922627" y="5223737"/>
                  <a:pt x="7928901" y="5211727"/>
                  <a:pt x="7951643" y="5196906"/>
                </a:cubicBezTo>
                <a:cubicBezTo>
                  <a:pt x="7928901" y="5177229"/>
                  <a:pt x="7919491" y="5137621"/>
                  <a:pt x="7895965" y="5120244"/>
                </a:cubicBezTo>
                <a:close/>
                <a:moveTo>
                  <a:pt x="8128085" y="5115134"/>
                </a:moveTo>
                <a:cubicBezTo>
                  <a:pt x="8104559" y="5122544"/>
                  <a:pt x="8074759" y="5169308"/>
                  <a:pt x="8044961" y="5144520"/>
                </a:cubicBezTo>
                <a:cubicBezTo>
                  <a:pt x="8033197" y="5181574"/>
                  <a:pt x="8027709" y="5196906"/>
                  <a:pt x="8018297" y="5233959"/>
                </a:cubicBezTo>
                <a:cubicBezTo>
                  <a:pt x="8036335" y="5223993"/>
                  <a:pt x="8025355" y="5257980"/>
                  <a:pt x="8042609" y="5248269"/>
                </a:cubicBezTo>
                <a:cubicBezTo>
                  <a:pt x="8077897" y="5184129"/>
                  <a:pt x="8150825" y="5228848"/>
                  <a:pt x="8201013" y="5174674"/>
                </a:cubicBezTo>
                <a:cubicBezTo>
                  <a:pt x="8180625" y="5159853"/>
                  <a:pt x="8147689" y="5201506"/>
                  <a:pt x="8139063" y="5149631"/>
                </a:cubicBezTo>
                <a:cubicBezTo>
                  <a:pt x="8156315" y="5135066"/>
                  <a:pt x="8174351" y="5161642"/>
                  <a:pt x="8174351" y="5124844"/>
                </a:cubicBezTo>
                <a:cubicBezTo>
                  <a:pt x="8147689" y="5134554"/>
                  <a:pt x="8145337" y="5115134"/>
                  <a:pt x="8128085" y="5115134"/>
                </a:cubicBezTo>
                <a:close/>
                <a:moveTo>
                  <a:pt x="7661493" y="5112067"/>
                </a:moveTo>
                <a:cubicBezTo>
                  <a:pt x="7681883" y="5104401"/>
                  <a:pt x="7670119" y="5136599"/>
                  <a:pt x="7692861" y="5123822"/>
                </a:cubicBezTo>
                <a:cubicBezTo>
                  <a:pt x="7695997" y="5135832"/>
                  <a:pt x="7692077" y="5140432"/>
                  <a:pt x="7688157" y="5145032"/>
                </a:cubicBezTo>
                <a:cubicBezTo>
                  <a:pt x="7690509" y="5143243"/>
                  <a:pt x="7692861" y="5141454"/>
                  <a:pt x="7695213" y="5140943"/>
                </a:cubicBezTo>
                <a:cubicBezTo>
                  <a:pt x="7703055" y="5139410"/>
                  <a:pt x="7713249" y="5141710"/>
                  <a:pt x="7716387" y="5146820"/>
                </a:cubicBezTo>
                <a:cubicBezTo>
                  <a:pt x="7713249" y="5181063"/>
                  <a:pt x="7697565" y="5164197"/>
                  <a:pt x="7679529" y="5160875"/>
                </a:cubicBezTo>
                <a:cubicBezTo>
                  <a:pt x="7679529" y="5158831"/>
                  <a:pt x="7681097" y="5158064"/>
                  <a:pt x="7681097" y="5156531"/>
                </a:cubicBezTo>
                <a:cubicBezTo>
                  <a:pt x="7672473" y="5146054"/>
                  <a:pt x="7653651" y="5126888"/>
                  <a:pt x="7661493" y="5112067"/>
                </a:cubicBezTo>
                <a:close/>
                <a:moveTo>
                  <a:pt x="10842935" y="5096479"/>
                </a:moveTo>
                <a:cubicBezTo>
                  <a:pt x="10831957" y="5095202"/>
                  <a:pt x="10828035" y="5103634"/>
                  <a:pt x="10825683" y="5114367"/>
                </a:cubicBezTo>
                <a:cubicBezTo>
                  <a:pt x="10831957" y="5111045"/>
                  <a:pt x="10837445" y="5107723"/>
                  <a:pt x="10842935" y="5104912"/>
                </a:cubicBezTo>
                <a:cubicBezTo>
                  <a:pt x="10842935" y="5101846"/>
                  <a:pt x="10843719" y="5099035"/>
                  <a:pt x="10842935" y="5096479"/>
                </a:cubicBezTo>
                <a:close/>
                <a:moveTo>
                  <a:pt x="10985657" y="5088558"/>
                </a:moveTo>
                <a:cubicBezTo>
                  <a:pt x="10974677" y="5101590"/>
                  <a:pt x="10968405" y="5119733"/>
                  <a:pt x="10944879" y="5117944"/>
                </a:cubicBezTo>
                <a:cubicBezTo>
                  <a:pt x="10954289" y="5092902"/>
                  <a:pt x="10934685" y="5094946"/>
                  <a:pt x="10915081" y="5094435"/>
                </a:cubicBezTo>
                <a:cubicBezTo>
                  <a:pt x="10911159" y="5099035"/>
                  <a:pt x="10907237" y="5103634"/>
                  <a:pt x="10902533" y="5107723"/>
                </a:cubicBezTo>
                <a:cubicBezTo>
                  <a:pt x="10930763" y="5122800"/>
                  <a:pt x="10961347" y="5126122"/>
                  <a:pt x="11004477" y="5101590"/>
                </a:cubicBezTo>
                <a:cubicBezTo>
                  <a:pt x="11000557" y="5093924"/>
                  <a:pt x="10992713" y="5091880"/>
                  <a:pt x="10985657" y="5088558"/>
                </a:cubicBezTo>
                <a:close/>
                <a:moveTo>
                  <a:pt x="6780069" y="5081147"/>
                </a:moveTo>
                <a:cubicBezTo>
                  <a:pt x="6789479" y="5098779"/>
                  <a:pt x="6792617" y="5093924"/>
                  <a:pt x="6810653" y="5086258"/>
                </a:cubicBezTo>
                <a:cubicBezTo>
                  <a:pt x="6820063" y="5106445"/>
                  <a:pt x="6791831" y="5122289"/>
                  <a:pt x="6819277" y="5117178"/>
                </a:cubicBezTo>
                <a:cubicBezTo>
                  <a:pt x="6819277" y="5145032"/>
                  <a:pt x="6789479" y="5139410"/>
                  <a:pt x="6783205" y="5157297"/>
                </a:cubicBezTo>
                <a:cubicBezTo>
                  <a:pt x="6773795" y="5149631"/>
                  <a:pt x="6774579" y="5126633"/>
                  <a:pt x="6759681" y="5129188"/>
                </a:cubicBezTo>
                <a:lnTo>
                  <a:pt x="6755759" y="5083447"/>
                </a:lnTo>
                <a:cubicBezTo>
                  <a:pt x="6762033" y="5093668"/>
                  <a:pt x="6786343" y="5124333"/>
                  <a:pt x="6780069" y="5081147"/>
                </a:cubicBezTo>
                <a:close/>
                <a:moveTo>
                  <a:pt x="7955563" y="5077569"/>
                </a:moveTo>
                <a:cubicBezTo>
                  <a:pt x="7953995" y="5076036"/>
                  <a:pt x="7950857" y="5075781"/>
                  <a:pt x="7946153" y="5078336"/>
                </a:cubicBezTo>
                <a:lnTo>
                  <a:pt x="7949289" y="5107723"/>
                </a:lnTo>
                <a:cubicBezTo>
                  <a:pt x="7957915" y="5105168"/>
                  <a:pt x="7965757" y="5100312"/>
                  <a:pt x="7968895" y="5090602"/>
                </a:cubicBezTo>
                <a:cubicBezTo>
                  <a:pt x="7955563" y="5098012"/>
                  <a:pt x="7961053" y="5081914"/>
                  <a:pt x="7955563" y="5077569"/>
                </a:cubicBezTo>
                <a:close/>
                <a:moveTo>
                  <a:pt x="14643001" y="5007456"/>
                </a:moveTo>
                <a:cubicBezTo>
                  <a:pt x="14647803" y="5006849"/>
                  <a:pt x="14652507" y="5007168"/>
                  <a:pt x="14657213" y="5008063"/>
                </a:cubicBezTo>
                <a:cubicBezTo>
                  <a:pt x="14685445" y="5012918"/>
                  <a:pt x="14713675" y="5039750"/>
                  <a:pt x="14755237" y="5022629"/>
                </a:cubicBezTo>
                <a:cubicBezTo>
                  <a:pt x="14724653" y="5050738"/>
                  <a:pt x="14662703" y="5040261"/>
                  <a:pt x="14628199" y="5012407"/>
                </a:cubicBezTo>
                <a:cubicBezTo>
                  <a:pt x="14633297" y="5009596"/>
                  <a:pt x="14638197" y="5008063"/>
                  <a:pt x="14643001" y="5007456"/>
                </a:cubicBezTo>
                <a:close/>
                <a:moveTo>
                  <a:pt x="6022545" y="4994519"/>
                </a:moveTo>
                <a:cubicBezTo>
                  <a:pt x="6008431" y="4992986"/>
                  <a:pt x="5995099" y="4994264"/>
                  <a:pt x="5988041" y="5007296"/>
                </a:cubicBezTo>
                <a:cubicBezTo>
                  <a:pt x="6004509" y="5011385"/>
                  <a:pt x="6050777" y="5021351"/>
                  <a:pt x="6061755" y="4998608"/>
                </a:cubicBezTo>
                <a:cubicBezTo>
                  <a:pt x="6050777" y="5000652"/>
                  <a:pt x="6036661" y="4996308"/>
                  <a:pt x="6022545" y="4994519"/>
                </a:cubicBezTo>
                <a:close/>
                <a:moveTo>
                  <a:pt x="15720569" y="4972799"/>
                </a:moveTo>
                <a:cubicBezTo>
                  <a:pt x="15743311" y="4973565"/>
                  <a:pt x="15763699" y="4981231"/>
                  <a:pt x="15769973" y="5000397"/>
                </a:cubicBezTo>
                <a:cubicBezTo>
                  <a:pt x="15748801" y="4994008"/>
                  <a:pt x="15708021" y="4987364"/>
                  <a:pt x="15661755" y="4984298"/>
                </a:cubicBezTo>
                <a:cubicBezTo>
                  <a:pt x="15673517" y="4977909"/>
                  <a:pt x="15697829" y="4972032"/>
                  <a:pt x="15720569" y="4972799"/>
                </a:cubicBezTo>
                <a:close/>
                <a:moveTo>
                  <a:pt x="6378565" y="4960022"/>
                </a:moveTo>
                <a:cubicBezTo>
                  <a:pt x="6370725" y="4987875"/>
                  <a:pt x="6309557" y="4957211"/>
                  <a:pt x="6312695" y="4992475"/>
                </a:cubicBezTo>
                <a:cubicBezTo>
                  <a:pt x="6338573" y="4996053"/>
                  <a:pt x="6371509" y="5003974"/>
                  <a:pt x="6387193" y="4994519"/>
                </a:cubicBezTo>
                <a:cubicBezTo>
                  <a:pt x="6368371" y="5001419"/>
                  <a:pt x="6404445" y="4960788"/>
                  <a:pt x="6378565" y="4960022"/>
                </a:cubicBezTo>
                <a:close/>
                <a:moveTo>
                  <a:pt x="6329161" y="4911980"/>
                </a:moveTo>
                <a:cubicBezTo>
                  <a:pt x="6317399" y="4929357"/>
                  <a:pt x="6293873" y="4917091"/>
                  <a:pt x="6277405" y="4915558"/>
                </a:cubicBezTo>
                <a:cubicBezTo>
                  <a:pt x="6275053" y="4970499"/>
                  <a:pt x="6348767" y="4918624"/>
                  <a:pt x="6329161" y="4911980"/>
                </a:cubicBezTo>
                <a:close/>
                <a:moveTo>
                  <a:pt x="14902665" y="4871605"/>
                </a:moveTo>
                <a:cubicBezTo>
                  <a:pt x="14918347" y="4866239"/>
                  <a:pt x="14915995" y="4894859"/>
                  <a:pt x="14936385" y="4884638"/>
                </a:cubicBezTo>
                <a:cubicBezTo>
                  <a:pt x="14930893" y="4902525"/>
                  <a:pt x="14900311" y="4907636"/>
                  <a:pt x="14902665" y="4871605"/>
                </a:cubicBezTo>
                <a:close/>
                <a:moveTo>
                  <a:pt x="14770921" y="4858062"/>
                </a:moveTo>
                <a:cubicBezTo>
                  <a:pt x="14785821" y="4858062"/>
                  <a:pt x="14795229" y="4869816"/>
                  <a:pt x="14813267" y="4860362"/>
                </a:cubicBezTo>
                <a:cubicBezTo>
                  <a:pt x="14818757" y="4894859"/>
                  <a:pt x="14764647" y="4892559"/>
                  <a:pt x="14770921" y="4858062"/>
                </a:cubicBezTo>
                <a:close/>
                <a:moveTo>
                  <a:pt x="7735207" y="4856017"/>
                </a:moveTo>
                <a:cubicBezTo>
                  <a:pt x="7741481" y="4850651"/>
                  <a:pt x="7743049" y="4861128"/>
                  <a:pt x="7743049" y="4869050"/>
                </a:cubicBezTo>
                <a:cubicBezTo>
                  <a:pt x="7750107" y="4861128"/>
                  <a:pt x="7755597" y="4858573"/>
                  <a:pt x="7762653" y="4869050"/>
                </a:cubicBezTo>
                <a:cubicBezTo>
                  <a:pt x="7757949" y="4874416"/>
                  <a:pt x="7737559" y="4901503"/>
                  <a:pt x="7735207" y="4856017"/>
                </a:cubicBezTo>
                <a:close/>
                <a:moveTo>
                  <a:pt x="6722039" y="4846818"/>
                </a:moveTo>
                <a:cubicBezTo>
                  <a:pt x="6701651" y="4849118"/>
                  <a:pt x="6683613" y="4853462"/>
                  <a:pt x="6666361" y="4860362"/>
                </a:cubicBezTo>
                <a:cubicBezTo>
                  <a:pt x="6706355" y="4870839"/>
                  <a:pt x="6748701" y="4873394"/>
                  <a:pt x="6786343" y="4848607"/>
                </a:cubicBezTo>
                <a:cubicBezTo>
                  <a:pt x="6762817" y="4844774"/>
                  <a:pt x="6741645" y="4844774"/>
                  <a:pt x="6722039" y="4846818"/>
                </a:cubicBezTo>
                <a:close/>
                <a:moveTo>
                  <a:pt x="2349420" y="4827908"/>
                </a:moveTo>
                <a:cubicBezTo>
                  <a:pt x="2345499" y="4831230"/>
                  <a:pt x="2341578" y="4830464"/>
                  <a:pt x="2337657" y="4832252"/>
                </a:cubicBezTo>
                <a:cubicBezTo>
                  <a:pt x="2338441" y="4834041"/>
                  <a:pt x="2335305" y="4836085"/>
                  <a:pt x="2339226" y="4837363"/>
                </a:cubicBezTo>
                <a:cubicBezTo>
                  <a:pt x="2341578" y="4834297"/>
                  <a:pt x="2347852" y="4834808"/>
                  <a:pt x="2353341" y="4833786"/>
                </a:cubicBezTo>
                <a:cubicBezTo>
                  <a:pt x="2351773" y="4831486"/>
                  <a:pt x="2350989" y="4830208"/>
                  <a:pt x="2349420" y="4827908"/>
                </a:cubicBezTo>
                <a:close/>
                <a:moveTo>
                  <a:pt x="2387845" y="4826375"/>
                </a:moveTo>
                <a:cubicBezTo>
                  <a:pt x="2388629" y="4827397"/>
                  <a:pt x="2388629" y="4829441"/>
                  <a:pt x="2389413" y="4830719"/>
                </a:cubicBezTo>
                <a:cubicBezTo>
                  <a:pt x="2389413" y="4830719"/>
                  <a:pt x="2390198" y="4830719"/>
                  <a:pt x="2390982" y="4830719"/>
                </a:cubicBezTo>
                <a:cubicBezTo>
                  <a:pt x="2390982" y="4828164"/>
                  <a:pt x="2388629" y="4828164"/>
                  <a:pt x="2387845" y="4826375"/>
                </a:cubicBezTo>
                <a:close/>
                <a:moveTo>
                  <a:pt x="7887339" y="4824586"/>
                </a:moveTo>
                <a:cubicBezTo>
                  <a:pt x="7884987" y="4841963"/>
                  <a:pt x="7855187" y="4824586"/>
                  <a:pt x="7858325" y="4849373"/>
                </a:cubicBezTo>
                <a:cubicBezTo>
                  <a:pt x="7870087" y="4854229"/>
                  <a:pt x="7872439" y="4876716"/>
                  <a:pt x="7889691" y="4876716"/>
                </a:cubicBezTo>
                <a:cubicBezTo>
                  <a:pt x="7881065" y="4854484"/>
                  <a:pt x="7896749" y="4824586"/>
                  <a:pt x="7887339" y="4824586"/>
                </a:cubicBezTo>
                <a:close/>
                <a:moveTo>
                  <a:pt x="7278811" y="4820242"/>
                </a:moveTo>
                <a:cubicBezTo>
                  <a:pt x="7265481" y="4824075"/>
                  <a:pt x="7231761" y="4813087"/>
                  <a:pt x="7241169" y="4842474"/>
                </a:cubicBezTo>
                <a:cubicBezTo>
                  <a:pt x="7254501" y="4855251"/>
                  <a:pt x="7287437" y="4849629"/>
                  <a:pt x="7278811" y="4820242"/>
                </a:cubicBezTo>
                <a:close/>
                <a:moveTo>
                  <a:pt x="6058618" y="4818453"/>
                </a:moveTo>
                <a:cubicBezTo>
                  <a:pt x="6047639" y="4819220"/>
                  <a:pt x="6035877" y="4827908"/>
                  <a:pt x="6033524" y="4838896"/>
                </a:cubicBezTo>
                <a:cubicBezTo>
                  <a:pt x="6049992" y="4837619"/>
                  <a:pt x="6057050" y="4850651"/>
                  <a:pt x="6079007" y="4843240"/>
                </a:cubicBezTo>
                <a:cubicBezTo>
                  <a:pt x="6079007" y="4824075"/>
                  <a:pt x="6069597" y="4817431"/>
                  <a:pt x="6058618" y="4818453"/>
                </a:cubicBezTo>
                <a:close/>
                <a:moveTo>
                  <a:pt x="2588597" y="4818453"/>
                </a:moveTo>
                <a:cubicBezTo>
                  <a:pt x="2572129" y="4819986"/>
                  <a:pt x="2554093" y="4827653"/>
                  <a:pt x="2550956" y="4834552"/>
                </a:cubicBezTo>
                <a:cubicBezTo>
                  <a:pt x="2574481" y="4840941"/>
                  <a:pt x="2532135" y="4844518"/>
                  <a:pt x="2539977" y="4863172"/>
                </a:cubicBezTo>
                <a:cubicBezTo>
                  <a:pt x="2565071" y="4852951"/>
                  <a:pt x="2579971" y="4832252"/>
                  <a:pt x="2619964" y="4837363"/>
                </a:cubicBezTo>
                <a:cubicBezTo>
                  <a:pt x="2621533" y="4820753"/>
                  <a:pt x="2605849" y="4816664"/>
                  <a:pt x="2588597" y="4818453"/>
                </a:cubicBezTo>
                <a:close/>
                <a:moveTo>
                  <a:pt x="5180331" y="4758402"/>
                </a:moveTo>
                <a:cubicBezTo>
                  <a:pt x="5139553" y="4772712"/>
                  <a:pt x="5105833" y="4753802"/>
                  <a:pt x="5086228" y="4793666"/>
                </a:cubicBezTo>
                <a:cubicBezTo>
                  <a:pt x="5119948" y="4812831"/>
                  <a:pt x="5163078" y="4781656"/>
                  <a:pt x="5180331" y="4758402"/>
                </a:cubicBezTo>
                <a:close/>
                <a:moveTo>
                  <a:pt x="14019671" y="4746391"/>
                </a:moveTo>
                <a:cubicBezTo>
                  <a:pt x="14001633" y="4744347"/>
                  <a:pt x="13970267" y="4772967"/>
                  <a:pt x="13942037" y="4762746"/>
                </a:cubicBezTo>
                <a:cubicBezTo>
                  <a:pt x="13952231" y="4808487"/>
                  <a:pt x="14014965" y="4779100"/>
                  <a:pt x="14033001" y="4761213"/>
                </a:cubicBezTo>
                <a:cubicBezTo>
                  <a:pt x="14030649" y="4750991"/>
                  <a:pt x="14025945" y="4747158"/>
                  <a:pt x="14019671" y="4746391"/>
                </a:cubicBezTo>
                <a:close/>
                <a:moveTo>
                  <a:pt x="13603269" y="4690428"/>
                </a:moveTo>
                <a:cubicBezTo>
                  <a:pt x="13583663" y="4692984"/>
                  <a:pt x="13564059" y="4694773"/>
                  <a:pt x="13545237" y="4694006"/>
                </a:cubicBezTo>
                <a:cubicBezTo>
                  <a:pt x="13535045" y="4699117"/>
                  <a:pt x="13522497" y="4702694"/>
                  <a:pt x="13511517" y="4709594"/>
                </a:cubicBezTo>
                <a:cubicBezTo>
                  <a:pt x="13516223" y="4769390"/>
                  <a:pt x="13561705" y="4770923"/>
                  <a:pt x="13596209" y="4792899"/>
                </a:cubicBezTo>
                <a:cubicBezTo>
                  <a:pt x="13602485" y="4787278"/>
                  <a:pt x="13604053" y="4777567"/>
                  <a:pt x="13607189" y="4769390"/>
                </a:cubicBezTo>
                <a:cubicBezTo>
                  <a:pt x="13607189" y="4769390"/>
                  <a:pt x="13607189" y="4768879"/>
                  <a:pt x="13607189" y="4768623"/>
                </a:cubicBezTo>
                <a:cubicBezTo>
                  <a:pt x="13617383" y="4743325"/>
                  <a:pt x="13615815" y="4714449"/>
                  <a:pt x="13603269" y="4690428"/>
                </a:cubicBezTo>
                <a:close/>
                <a:moveTo>
                  <a:pt x="15502565" y="4641621"/>
                </a:moveTo>
                <a:cubicBezTo>
                  <a:pt x="15500213" y="4664619"/>
                  <a:pt x="15500997" y="4666919"/>
                  <a:pt x="15506487" y="4687362"/>
                </a:cubicBezTo>
                <a:cubicBezTo>
                  <a:pt x="15469629" y="4710105"/>
                  <a:pt x="15449241" y="4679696"/>
                  <a:pt x="15414737" y="4689662"/>
                </a:cubicBezTo>
                <a:cubicBezTo>
                  <a:pt x="15417873" y="4664363"/>
                  <a:pt x="15443753" y="4664619"/>
                  <a:pt x="15457867" y="4654397"/>
                </a:cubicBezTo>
                <a:cubicBezTo>
                  <a:pt x="15457867" y="4672285"/>
                  <a:pt x="15463357" y="4681996"/>
                  <a:pt x="15471981" y="4684551"/>
                </a:cubicBezTo>
                <a:cubicBezTo>
                  <a:pt x="15482961" y="4671774"/>
                  <a:pt x="15465709" y="4667174"/>
                  <a:pt x="15474335" y="4646987"/>
                </a:cubicBezTo>
                <a:close/>
                <a:moveTo>
                  <a:pt x="763013" y="4636510"/>
                </a:moveTo>
                <a:cubicBezTo>
                  <a:pt x="759092" y="4635743"/>
                  <a:pt x="754387" y="4635488"/>
                  <a:pt x="748113" y="4637276"/>
                </a:cubicBezTo>
                <a:cubicBezTo>
                  <a:pt x="753602" y="4661553"/>
                  <a:pt x="733998" y="4657975"/>
                  <a:pt x="735566" y="4677140"/>
                </a:cubicBezTo>
                <a:cubicBezTo>
                  <a:pt x="742624" y="4684807"/>
                  <a:pt x="785754" y="4689151"/>
                  <a:pt x="787322" y="4669985"/>
                </a:cubicBezTo>
                <a:cubicBezTo>
                  <a:pt x="784186" y="4667430"/>
                  <a:pt x="779481" y="4662064"/>
                  <a:pt x="778696" y="4651331"/>
                </a:cubicBezTo>
                <a:cubicBezTo>
                  <a:pt x="788107" y="4650564"/>
                  <a:pt x="801438" y="4651842"/>
                  <a:pt x="800653" y="4640854"/>
                </a:cubicBezTo>
                <a:cubicBezTo>
                  <a:pt x="781833" y="4648520"/>
                  <a:pt x="774775" y="4638810"/>
                  <a:pt x="763013" y="4636510"/>
                </a:cubicBezTo>
                <a:close/>
                <a:moveTo>
                  <a:pt x="221925" y="4399625"/>
                </a:moveTo>
                <a:cubicBezTo>
                  <a:pt x="231335" y="4400137"/>
                  <a:pt x="241529" y="4401925"/>
                  <a:pt x="247018" y="4399625"/>
                </a:cubicBezTo>
                <a:cubicBezTo>
                  <a:pt x="249371" y="4416235"/>
                  <a:pt x="238392" y="4417002"/>
                  <a:pt x="238392" y="4429012"/>
                </a:cubicBezTo>
                <a:cubicBezTo>
                  <a:pt x="226630" y="4424157"/>
                  <a:pt x="218788" y="4413936"/>
                  <a:pt x="204672" y="4409080"/>
                </a:cubicBezTo>
                <a:cubicBezTo>
                  <a:pt x="204672" y="4399625"/>
                  <a:pt x="212514" y="4399114"/>
                  <a:pt x="221925" y="4399625"/>
                </a:cubicBezTo>
                <a:close/>
                <a:moveTo>
                  <a:pt x="47835" y="4386082"/>
                </a:moveTo>
                <a:cubicBezTo>
                  <a:pt x="72929" y="4384293"/>
                  <a:pt x="101160" y="4412913"/>
                  <a:pt x="141153" y="4391959"/>
                </a:cubicBezTo>
                <a:lnTo>
                  <a:pt x="141153" y="4429012"/>
                </a:lnTo>
                <a:cubicBezTo>
                  <a:pt x="94102" y="4398859"/>
                  <a:pt x="76850" y="4436167"/>
                  <a:pt x="23526" y="4401670"/>
                </a:cubicBezTo>
                <a:cubicBezTo>
                  <a:pt x="32152" y="4391193"/>
                  <a:pt x="39209" y="4386849"/>
                  <a:pt x="47835" y="4386082"/>
                </a:cubicBezTo>
                <a:close/>
                <a:moveTo>
                  <a:pt x="270544" y="4352862"/>
                </a:moveTo>
                <a:lnTo>
                  <a:pt x="307401" y="4352862"/>
                </a:lnTo>
                <a:cubicBezTo>
                  <a:pt x="313674" y="4383271"/>
                  <a:pt x="276818" y="4365128"/>
                  <a:pt x="279954" y="4390426"/>
                </a:cubicBezTo>
                <a:cubicBezTo>
                  <a:pt x="268191" y="4387871"/>
                  <a:pt x="273681" y="4367939"/>
                  <a:pt x="270544" y="4352862"/>
                </a:cubicBezTo>
                <a:close/>
                <a:moveTo>
                  <a:pt x="76850" y="4338807"/>
                </a:moveTo>
                <a:cubicBezTo>
                  <a:pt x="88613" y="4338041"/>
                  <a:pt x="99592" y="4341107"/>
                  <a:pt x="113707" y="4344940"/>
                </a:cubicBezTo>
                <a:cubicBezTo>
                  <a:pt x="91750" y="4373816"/>
                  <a:pt x="69793" y="4366661"/>
                  <a:pt x="41562" y="4359506"/>
                </a:cubicBezTo>
                <a:cubicBezTo>
                  <a:pt x="54109" y="4344940"/>
                  <a:pt x="65872" y="4339829"/>
                  <a:pt x="76850" y="4338807"/>
                </a:cubicBezTo>
                <a:close/>
                <a:moveTo>
                  <a:pt x="1078255" y="4312998"/>
                </a:moveTo>
                <a:cubicBezTo>
                  <a:pt x="1055514" y="4314787"/>
                  <a:pt x="1032773" y="4315809"/>
                  <a:pt x="1027283" y="4335230"/>
                </a:cubicBezTo>
                <a:cubicBezTo>
                  <a:pt x="1034341" y="4337530"/>
                  <a:pt x="1037478" y="4343407"/>
                  <a:pt x="1038262" y="4354395"/>
                </a:cubicBezTo>
                <a:cubicBezTo>
                  <a:pt x="1053945" y="4342129"/>
                  <a:pt x="1076687" y="4337785"/>
                  <a:pt x="1078255" y="4312998"/>
                </a:cubicBezTo>
                <a:close/>
                <a:moveTo>
                  <a:pt x="70577" y="4198005"/>
                </a:moveTo>
                <a:cubicBezTo>
                  <a:pt x="78419" y="4198005"/>
                  <a:pt x="87829" y="4199283"/>
                  <a:pt x="98807" y="4201583"/>
                </a:cubicBezTo>
                <a:cubicBezTo>
                  <a:pt x="83908" y="4218193"/>
                  <a:pt x="89397" y="4244258"/>
                  <a:pt x="83908" y="4260612"/>
                </a:cubicBezTo>
                <a:cubicBezTo>
                  <a:pt x="224277" y="4265468"/>
                  <a:pt x="365431" y="4307887"/>
                  <a:pt x="476785" y="4307887"/>
                </a:cubicBezTo>
                <a:cubicBezTo>
                  <a:pt x="406208" y="4329097"/>
                  <a:pt x="330142" y="4329352"/>
                  <a:pt x="253292" y="4319897"/>
                </a:cubicBezTo>
                <a:cubicBezTo>
                  <a:pt x="247803" y="4324497"/>
                  <a:pt x="239177" y="4322197"/>
                  <a:pt x="230551" y="4317342"/>
                </a:cubicBezTo>
                <a:cubicBezTo>
                  <a:pt x="156053" y="4306354"/>
                  <a:pt x="75282" y="4287188"/>
                  <a:pt x="0" y="4269045"/>
                </a:cubicBezTo>
                <a:lnTo>
                  <a:pt x="0" y="4264701"/>
                </a:lnTo>
                <a:cubicBezTo>
                  <a:pt x="16468" y="4262657"/>
                  <a:pt x="32936" y="4260612"/>
                  <a:pt x="51756" y="4260612"/>
                </a:cubicBezTo>
                <a:cubicBezTo>
                  <a:pt x="54893" y="4248858"/>
                  <a:pt x="63519" y="4241703"/>
                  <a:pt x="66656" y="4229692"/>
                </a:cubicBezTo>
                <a:cubicBezTo>
                  <a:pt x="28231" y="4239147"/>
                  <a:pt x="36857" y="4230203"/>
                  <a:pt x="4705" y="4220748"/>
                </a:cubicBezTo>
                <a:cubicBezTo>
                  <a:pt x="21957" y="4211294"/>
                  <a:pt x="34504" y="4204394"/>
                  <a:pt x="48620" y="4200816"/>
                </a:cubicBezTo>
                <a:cubicBezTo>
                  <a:pt x="54893" y="4199028"/>
                  <a:pt x="61951" y="4198005"/>
                  <a:pt x="70577" y="4198005"/>
                </a:cubicBezTo>
                <a:close/>
                <a:moveTo>
                  <a:pt x="1180199" y="4157119"/>
                </a:moveTo>
                <a:cubicBezTo>
                  <a:pt x="1177063" y="4159675"/>
                  <a:pt x="1174710" y="4159419"/>
                  <a:pt x="1171573" y="4159419"/>
                </a:cubicBezTo>
                <a:cubicBezTo>
                  <a:pt x="1172357" y="4160697"/>
                  <a:pt x="1171573" y="4161208"/>
                  <a:pt x="1172357" y="4162230"/>
                </a:cubicBezTo>
                <a:cubicBezTo>
                  <a:pt x="1175494" y="4161719"/>
                  <a:pt x="1179415" y="4160952"/>
                  <a:pt x="1182552" y="4160186"/>
                </a:cubicBezTo>
                <a:cubicBezTo>
                  <a:pt x="1181768" y="4159164"/>
                  <a:pt x="1181768" y="4158141"/>
                  <a:pt x="1180199" y="4157119"/>
                </a:cubicBezTo>
                <a:close/>
                <a:moveTo>
                  <a:pt x="1229603" y="4146898"/>
                </a:moveTo>
                <a:cubicBezTo>
                  <a:pt x="1224114" y="4149197"/>
                  <a:pt x="1213135" y="4152008"/>
                  <a:pt x="1203725" y="4152008"/>
                </a:cubicBezTo>
                <a:cubicBezTo>
                  <a:pt x="1202941" y="4153797"/>
                  <a:pt x="1202941" y="4154308"/>
                  <a:pt x="1202157" y="4155842"/>
                </a:cubicBezTo>
                <a:cubicBezTo>
                  <a:pt x="1211567" y="4154308"/>
                  <a:pt x="1220977" y="4150986"/>
                  <a:pt x="1228819" y="4148431"/>
                </a:cubicBezTo>
                <a:cubicBezTo>
                  <a:pt x="1229603" y="4148175"/>
                  <a:pt x="1229603" y="4146898"/>
                  <a:pt x="1229603" y="4146898"/>
                </a:cubicBezTo>
                <a:close/>
                <a:moveTo>
                  <a:pt x="1090018" y="4146898"/>
                </a:moveTo>
                <a:cubicBezTo>
                  <a:pt x="1069629" y="4146898"/>
                  <a:pt x="1077471" y="4181651"/>
                  <a:pt x="1065708" y="4193917"/>
                </a:cubicBezTo>
                <a:cubicBezTo>
                  <a:pt x="1070413" y="4198005"/>
                  <a:pt x="1086881" y="4207460"/>
                  <a:pt x="1099428" y="4210271"/>
                </a:cubicBezTo>
                <a:cubicBezTo>
                  <a:pt x="1105702" y="4208738"/>
                  <a:pt x="1109623" y="4205927"/>
                  <a:pt x="1114328" y="4203116"/>
                </a:cubicBezTo>
                <a:cubicBezTo>
                  <a:pt x="1115112" y="4200305"/>
                  <a:pt x="1116680" y="4199283"/>
                  <a:pt x="1115896" y="4193917"/>
                </a:cubicBezTo>
                <a:cubicBezTo>
                  <a:pt x="1117465" y="4195450"/>
                  <a:pt x="1120601" y="4195195"/>
                  <a:pt x="1122954" y="4196472"/>
                </a:cubicBezTo>
                <a:cubicBezTo>
                  <a:pt x="1126091" y="4191361"/>
                  <a:pt x="1127659" y="4184462"/>
                  <a:pt x="1125306" y="4175774"/>
                </a:cubicBezTo>
                <a:cubicBezTo>
                  <a:pt x="1122170" y="4174751"/>
                  <a:pt x="1117465" y="4175774"/>
                  <a:pt x="1115896" y="4174240"/>
                </a:cubicBezTo>
                <a:cubicBezTo>
                  <a:pt x="1153537" y="4127477"/>
                  <a:pt x="1096291" y="4181140"/>
                  <a:pt x="1090018" y="4146898"/>
                </a:cubicBezTo>
                <a:close/>
                <a:moveTo>
                  <a:pt x="1250776" y="4134632"/>
                </a:moveTo>
                <a:cubicBezTo>
                  <a:pt x="1247639" y="4136932"/>
                  <a:pt x="1247639" y="4139743"/>
                  <a:pt x="1244503" y="4139743"/>
                </a:cubicBezTo>
                <a:cubicBezTo>
                  <a:pt x="1247639" y="4139743"/>
                  <a:pt x="1247639" y="4137187"/>
                  <a:pt x="1250776" y="4137187"/>
                </a:cubicBezTo>
                <a:cubicBezTo>
                  <a:pt x="1250776" y="4137187"/>
                  <a:pt x="1250776" y="4136932"/>
                  <a:pt x="1250776" y="4134632"/>
                </a:cubicBezTo>
                <a:close/>
                <a:moveTo>
                  <a:pt x="1234308" y="4130032"/>
                </a:moveTo>
                <a:cubicBezTo>
                  <a:pt x="1230387" y="4131054"/>
                  <a:pt x="1225682" y="4133610"/>
                  <a:pt x="1220977" y="4137187"/>
                </a:cubicBezTo>
                <a:cubicBezTo>
                  <a:pt x="1229603" y="4137187"/>
                  <a:pt x="1239013" y="4134632"/>
                  <a:pt x="1247639" y="4132076"/>
                </a:cubicBezTo>
                <a:cubicBezTo>
                  <a:pt x="1243718" y="4129777"/>
                  <a:pt x="1239013" y="4129265"/>
                  <a:pt x="1234308" y="4130032"/>
                </a:cubicBezTo>
                <a:close/>
                <a:moveTo>
                  <a:pt x="1104133" y="4084802"/>
                </a:moveTo>
                <a:cubicBezTo>
                  <a:pt x="1098644" y="4087357"/>
                  <a:pt x="1090018" y="4087613"/>
                  <a:pt x="1084529" y="4087613"/>
                </a:cubicBezTo>
                <a:cubicBezTo>
                  <a:pt x="1084529" y="4087613"/>
                  <a:pt x="1083745" y="4087613"/>
                  <a:pt x="1080608" y="4087613"/>
                </a:cubicBezTo>
                <a:cubicBezTo>
                  <a:pt x="1080608" y="4087613"/>
                  <a:pt x="1078255" y="4087613"/>
                  <a:pt x="1075119" y="4087613"/>
                </a:cubicBezTo>
                <a:cubicBezTo>
                  <a:pt x="1057866" y="4087613"/>
                  <a:pt x="1037478" y="4087613"/>
                  <a:pt x="1019441" y="4087613"/>
                </a:cubicBezTo>
                <a:cubicBezTo>
                  <a:pt x="1002189" y="4092723"/>
                  <a:pt x="988074" y="4104734"/>
                  <a:pt x="981800" y="4126966"/>
                </a:cubicBezTo>
                <a:cubicBezTo>
                  <a:pt x="1025715" y="4092468"/>
                  <a:pt x="1083745" y="4112400"/>
                  <a:pt x="1133932" y="4097579"/>
                </a:cubicBezTo>
                <a:cubicBezTo>
                  <a:pt x="1119033" y="4100134"/>
                  <a:pt x="1107270" y="4094768"/>
                  <a:pt x="1104133" y="4084802"/>
                </a:cubicBezTo>
                <a:close/>
                <a:moveTo>
                  <a:pt x="560693" y="4046471"/>
                </a:moveTo>
                <a:cubicBezTo>
                  <a:pt x="563829" y="4051326"/>
                  <a:pt x="569319" y="4055926"/>
                  <a:pt x="575592" y="4058226"/>
                </a:cubicBezTo>
                <a:cubicBezTo>
                  <a:pt x="587355" y="4048515"/>
                  <a:pt x="613233" y="4055670"/>
                  <a:pt x="633622" y="4053115"/>
                </a:cubicBezTo>
                <a:cubicBezTo>
                  <a:pt x="607744" y="4050560"/>
                  <a:pt x="584218" y="4048771"/>
                  <a:pt x="560693" y="4046471"/>
                </a:cubicBezTo>
                <a:close/>
                <a:moveTo>
                  <a:pt x="1057082" y="4036761"/>
                </a:moveTo>
                <a:cubicBezTo>
                  <a:pt x="1042967" y="4034716"/>
                  <a:pt x="1028067" y="4034716"/>
                  <a:pt x="1016305" y="4038549"/>
                </a:cubicBezTo>
                <a:cubicBezTo>
                  <a:pt x="1042967" y="4040849"/>
                  <a:pt x="1068845" y="4045449"/>
                  <a:pt x="1095507" y="4048004"/>
                </a:cubicBezTo>
                <a:cubicBezTo>
                  <a:pt x="1085313" y="4043149"/>
                  <a:pt x="1071198" y="4039060"/>
                  <a:pt x="1057082" y="4036761"/>
                </a:cubicBezTo>
                <a:close/>
                <a:moveTo>
                  <a:pt x="270544" y="4035994"/>
                </a:moveTo>
                <a:cubicBezTo>
                  <a:pt x="267407" y="4035994"/>
                  <a:pt x="261918" y="4038805"/>
                  <a:pt x="258781" y="4041360"/>
                </a:cubicBezTo>
                <a:cubicBezTo>
                  <a:pt x="264271" y="4041360"/>
                  <a:pt x="267407" y="4041360"/>
                  <a:pt x="273681" y="4041360"/>
                </a:cubicBezTo>
                <a:cubicBezTo>
                  <a:pt x="273681" y="4038805"/>
                  <a:pt x="273681" y="4038549"/>
                  <a:pt x="270544" y="4035994"/>
                </a:cubicBezTo>
                <a:close/>
                <a:moveTo>
                  <a:pt x="1115896" y="4030883"/>
                </a:moveTo>
                <a:cubicBezTo>
                  <a:pt x="1115896" y="4038294"/>
                  <a:pt x="1113544" y="4043405"/>
                  <a:pt x="1113544" y="4050815"/>
                </a:cubicBezTo>
                <a:cubicBezTo>
                  <a:pt x="1127659" y="4050815"/>
                  <a:pt x="1141774" y="4053371"/>
                  <a:pt x="1159811" y="4055926"/>
                </a:cubicBezTo>
                <a:cubicBezTo>
                  <a:pt x="1162947" y="4053371"/>
                  <a:pt x="1162947" y="4050815"/>
                  <a:pt x="1165300" y="4050815"/>
                </a:cubicBezTo>
                <a:cubicBezTo>
                  <a:pt x="1156674" y="4033439"/>
                  <a:pt x="1141774" y="4026028"/>
                  <a:pt x="1115896" y="4030883"/>
                </a:cubicBezTo>
                <a:close/>
                <a:moveTo>
                  <a:pt x="385035" y="4029350"/>
                </a:moveTo>
                <a:cubicBezTo>
                  <a:pt x="388172" y="4031905"/>
                  <a:pt x="388172" y="4033694"/>
                  <a:pt x="390524" y="4035994"/>
                </a:cubicBezTo>
                <a:cubicBezTo>
                  <a:pt x="390524" y="4033694"/>
                  <a:pt x="393661" y="4031905"/>
                  <a:pt x="393661" y="4029350"/>
                </a:cubicBezTo>
                <a:cubicBezTo>
                  <a:pt x="390524" y="4029350"/>
                  <a:pt x="388172" y="4029350"/>
                  <a:pt x="385035" y="4029350"/>
                </a:cubicBezTo>
                <a:close/>
                <a:moveTo>
                  <a:pt x="1241366" y="4028072"/>
                </a:moveTo>
                <a:cubicBezTo>
                  <a:pt x="1222545" y="4027306"/>
                  <a:pt x="1206077" y="4032416"/>
                  <a:pt x="1209214" y="4050815"/>
                </a:cubicBezTo>
                <a:cubicBezTo>
                  <a:pt x="1232740" y="4026028"/>
                  <a:pt x="1268028" y="4063337"/>
                  <a:pt x="1286064" y="4041360"/>
                </a:cubicBezTo>
                <a:cubicBezTo>
                  <a:pt x="1279791" y="4036249"/>
                  <a:pt x="1259402" y="4029094"/>
                  <a:pt x="1241366" y="4028072"/>
                </a:cubicBezTo>
                <a:close/>
                <a:moveTo>
                  <a:pt x="16083647" y="4019895"/>
                </a:moveTo>
                <a:cubicBezTo>
                  <a:pt x="16090705" y="4020917"/>
                  <a:pt x="16098547" y="4023217"/>
                  <a:pt x="16106389" y="4027306"/>
                </a:cubicBezTo>
                <a:cubicBezTo>
                  <a:pt x="16112661" y="4057715"/>
                  <a:pt x="16083647" y="4044938"/>
                  <a:pt x="16089921" y="4075347"/>
                </a:cubicBezTo>
                <a:cubicBezTo>
                  <a:pt x="16037381" y="4060526"/>
                  <a:pt x="16049143" y="4091701"/>
                  <a:pt x="16038949" y="4110611"/>
                </a:cubicBezTo>
                <a:cubicBezTo>
                  <a:pt x="16045221" y="4110356"/>
                  <a:pt x="16048359" y="4112400"/>
                  <a:pt x="16060121" y="4112400"/>
                </a:cubicBezTo>
                <a:cubicBezTo>
                  <a:pt x="16078157" y="4121344"/>
                  <a:pt x="15996603" y="4161719"/>
                  <a:pt x="15999739" y="4107800"/>
                </a:cubicBezTo>
                <a:cubicBezTo>
                  <a:pt x="16006797" y="4110356"/>
                  <a:pt x="16011501" y="4108311"/>
                  <a:pt x="16016207" y="4109078"/>
                </a:cubicBezTo>
                <a:cubicBezTo>
                  <a:pt x="16013855" y="4070492"/>
                  <a:pt x="16030323" y="4028839"/>
                  <a:pt x="16064043" y="4020662"/>
                </a:cubicBezTo>
                <a:cubicBezTo>
                  <a:pt x="16070317" y="4019128"/>
                  <a:pt x="16076589" y="4018617"/>
                  <a:pt x="16083647" y="4019895"/>
                </a:cubicBezTo>
                <a:close/>
                <a:moveTo>
                  <a:pt x="868093" y="4019128"/>
                </a:moveTo>
                <a:cubicBezTo>
                  <a:pt x="871230" y="4023984"/>
                  <a:pt x="873583" y="4026028"/>
                  <a:pt x="875935" y="4033183"/>
                </a:cubicBezTo>
                <a:cubicBezTo>
                  <a:pt x="879072" y="4030883"/>
                  <a:pt x="882209" y="4026283"/>
                  <a:pt x="885346" y="4021428"/>
                </a:cubicBezTo>
                <a:cubicBezTo>
                  <a:pt x="879072" y="4023728"/>
                  <a:pt x="873583" y="4021428"/>
                  <a:pt x="868093" y="4019128"/>
                </a:cubicBezTo>
                <a:close/>
                <a:moveTo>
                  <a:pt x="1324489" y="3996385"/>
                </a:moveTo>
                <a:cubicBezTo>
                  <a:pt x="1315863" y="4000218"/>
                  <a:pt x="1307237" y="4002263"/>
                  <a:pt x="1298611" y="4004307"/>
                </a:cubicBezTo>
                <a:cubicBezTo>
                  <a:pt x="1328411" y="4016573"/>
                  <a:pt x="1358209" y="4033439"/>
                  <a:pt x="1367620" y="4021428"/>
                </a:cubicBezTo>
                <a:cubicBezTo>
                  <a:pt x="1357425" y="4016828"/>
                  <a:pt x="1340173" y="4005840"/>
                  <a:pt x="1324489" y="3996385"/>
                </a:cubicBezTo>
                <a:close/>
                <a:moveTo>
                  <a:pt x="635975" y="3982075"/>
                </a:moveTo>
                <a:cubicBezTo>
                  <a:pt x="636759" y="3982331"/>
                  <a:pt x="636759" y="3982586"/>
                  <a:pt x="637543" y="3982842"/>
                </a:cubicBezTo>
                <a:cubicBezTo>
                  <a:pt x="636759" y="3983097"/>
                  <a:pt x="635975" y="3983608"/>
                  <a:pt x="635190" y="3983608"/>
                </a:cubicBezTo>
                <a:cubicBezTo>
                  <a:pt x="635975" y="3983353"/>
                  <a:pt x="635190" y="3982331"/>
                  <a:pt x="635975" y="3982075"/>
                </a:cubicBezTo>
                <a:close/>
                <a:moveTo>
                  <a:pt x="15852313" y="3980798"/>
                </a:moveTo>
                <a:cubicBezTo>
                  <a:pt x="15877405" y="3980798"/>
                  <a:pt x="15896227" y="3994086"/>
                  <a:pt x="15921321" y="3994086"/>
                </a:cubicBezTo>
                <a:cubicBezTo>
                  <a:pt x="15924457" y="4020406"/>
                  <a:pt x="15855449" y="4007118"/>
                  <a:pt x="15852313" y="3980798"/>
                </a:cubicBezTo>
                <a:close/>
                <a:moveTo>
                  <a:pt x="1308806" y="3925346"/>
                </a:moveTo>
                <a:cubicBezTo>
                  <a:pt x="1308806" y="3932756"/>
                  <a:pt x="1311943" y="3940167"/>
                  <a:pt x="1315079" y="3947578"/>
                </a:cubicBezTo>
                <a:cubicBezTo>
                  <a:pt x="1324489" y="3949622"/>
                  <a:pt x="1333116" y="3953199"/>
                  <a:pt x="1342526" y="3957032"/>
                </a:cubicBezTo>
                <a:cubicBezTo>
                  <a:pt x="1344878" y="3956010"/>
                  <a:pt x="1348799" y="3955499"/>
                  <a:pt x="1351936" y="3954222"/>
                </a:cubicBezTo>
                <a:cubicBezTo>
                  <a:pt x="1340173" y="3941189"/>
                  <a:pt x="1329195" y="3926879"/>
                  <a:pt x="1308806" y="3925346"/>
                </a:cubicBezTo>
                <a:close/>
                <a:moveTo>
                  <a:pt x="1242150" y="3915891"/>
                </a:moveTo>
                <a:cubicBezTo>
                  <a:pt x="1239013" y="3947833"/>
                  <a:pt x="1232740" y="3945533"/>
                  <a:pt x="1191962" y="3935567"/>
                </a:cubicBezTo>
                <a:cubicBezTo>
                  <a:pt x="1186473" y="3942978"/>
                  <a:pt x="1174710" y="3951922"/>
                  <a:pt x="1186473" y="3954222"/>
                </a:cubicBezTo>
                <a:cubicBezTo>
                  <a:pt x="1212351" y="3951922"/>
                  <a:pt x="1244503" y="3961888"/>
                  <a:pt x="1273517" y="3959588"/>
                </a:cubicBezTo>
                <a:cubicBezTo>
                  <a:pt x="1270381" y="3952177"/>
                  <a:pt x="1268028" y="3947578"/>
                  <a:pt x="1262539" y="3945278"/>
                </a:cubicBezTo>
                <a:cubicBezTo>
                  <a:pt x="1268028" y="3945278"/>
                  <a:pt x="1279791" y="3942467"/>
                  <a:pt x="1291554" y="3942467"/>
                </a:cubicBezTo>
                <a:cubicBezTo>
                  <a:pt x="1282928" y="3935056"/>
                  <a:pt x="1274302" y="3925601"/>
                  <a:pt x="1268028" y="3915891"/>
                </a:cubicBezTo>
                <a:cubicBezTo>
                  <a:pt x="1250776" y="3935567"/>
                  <a:pt x="1259402" y="3935567"/>
                  <a:pt x="1242150" y="3915891"/>
                </a:cubicBezTo>
                <a:close/>
                <a:moveTo>
                  <a:pt x="1605228" y="3866316"/>
                </a:moveTo>
                <a:cubicBezTo>
                  <a:pt x="1605228" y="3882926"/>
                  <a:pt x="1611501" y="3892637"/>
                  <a:pt x="1620912" y="3898770"/>
                </a:cubicBezTo>
                <a:cubicBezTo>
                  <a:pt x="1625617" y="3891615"/>
                  <a:pt x="1629538" y="3883948"/>
                  <a:pt x="1627969" y="3867083"/>
                </a:cubicBezTo>
                <a:cubicBezTo>
                  <a:pt x="1629538" y="3866827"/>
                  <a:pt x="1631106" y="3866316"/>
                  <a:pt x="1632675" y="3866316"/>
                </a:cubicBezTo>
                <a:close/>
                <a:moveTo>
                  <a:pt x="1377030" y="3866316"/>
                </a:moveTo>
                <a:cubicBezTo>
                  <a:pt x="1370757" y="3885993"/>
                  <a:pt x="1361346" y="3903114"/>
                  <a:pt x="1358209" y="3925346"/>
                </a:cubicBezTo>
                <a:cubicBezTo>
                  <a:pt x="1375462" y="3929945"/>
                  <a:pt x="1393498" y="3934290"/>
                  <a:pt x="1410750" y="3938123"/>
                </a:cubicBezTo>
                <a:cubicBezTo>
                  <a:pt x="1419376" y="3936334"/>
                  <a:pt x="1427218" y="3932245"/>
                  <a:pt x="1435060" y="3931223"/>
                </a:cubicBezTo>
                <a:cubicBezTo>
                  <a:pt x="1464075" y="3926368"/>
                  <a:pt x="1562882" y="3951411"/>
                  <a:pt x="1524457" y="3913335"/>
                </a:cubicBezTo>
                <a:cubicBezTo>
                  <a:pt x="1529162" y="3908991"/>
                  <a:pt x="1537788" y="3908991"/>
                  <a:pt x="1545630" y="3908991"/>
                </a:cubicBezTo>
                <a:cubicBezTo>
                  <a:pt x="1544061" y="3892637"/>
                  <a:pt x="1552687" y="3866316"/>
                  <a:pt x="1537004" y="3866316"/>
                </a:cubicBezTo>
                <a:cubicBezTo>
                  <a:pt x="1531515" y="3905669"/>
                  <a:pt x="1458585" y="3869127"/>
                  <a:pt x="1461722" y="3915891"/>
                </a:cubicBezTo>
                <a:cubicBezTo>
                  <a:pt x="1458585" y="3903625"/>
                  <a:pt x="1452312" y="3910780"/>
                  <a:pt x="1443686" y="3915891"/>
                </a:cubicBezTo>
                <a:cubicBezTo>
                  <a:pt x="1457801" y="3896214"/>
                  <a:pt x="1437412" y="3896214"/>
                  <a:pt x="1452312" y="3876538"/>
                </a:cubicBezTo>
                <a:cubicBezTo>
                  <a:pt x="1417023" y="3869127"/>
                  <a:pt x="1411534" y="3880882"/>
                  <a:pt x="1377030" y="3866316"/>
                </a:cubicBezTo>
                <a:close/>
                <a:moveTo>
                  <a:pt x="16136189" y="3857372"/>
                </a:moveTo>
                <a:lnTo>
                  <a:pt x="16173045" y="3857372"/>
                </a:lnTo>
                <a:cubicBezTo>
                  <a:pt x="16176181" y="3912569"/>
                  <a:pt x="16155009" y="3924324"/>
                  <a:pt x="16146381" y="3979264"/>
                </a:cubicBezTo>
                <a:cubicBezTo>
                  <a:pt x="16136973" y="3988975"/>
                  <a:pt x="16079725" y="3993063"/>
                  <a:pt x="16100899" y="4007629"/>
                </a:cubicBezTo>
                <a:cubicBezTo>
                  <a:pt x="16122073" y="4024239"/>
                  <a:pt x="16086001" y="4007629"/>
                  <a:pt x="16076589" y="4007629"/>
                </a:cubicBezTo>
                <a:cubicBezTo>
                  <a:pt x="16088353" y="3957288"/>
                  <a:pt x="16130697" y="3907714"/>
                  <a:pt x="16136189" y="3857372"/>
                </a:cubicBezTo>
                <a:close/>
                <a:moveTo>
                  <a:pt x="1721287" y="3829263"/>
                </a:moveTo>
                <a:cubicBezTo>
                  <a:pt x="1695409" y="3863761"/>
                  <a:pt x="1668747" y="3839485"/>
                  <a:pt x="1631106" y="3859161"/>
                </a:cubicBezTo>
                <a:cubicBezTo>
                  <a:pt x="1636595" y="3858650"/>
                  <a:pt x="1638948" y="3862739"/>
                  <a:pt x="1644437" y="3863505"/>
                </a:cubicBezTo>
                <a:cubicBezTo>
                  <a:pt x="1667179" y="3859672"/>
                  <a:pt x="1691488" y="3852262"/>
                  <a:pt x="1713446" y="3847917"/>
                </a:cubicBezTo>
                <a:cubicBezTo>
                  <a:pt x="1712661" y="3843062"/>
                  <a:pt x="1714230" y="3837440"/>
                  <a:pt x="1721287" y="3829263"/>
                </a:cubicBezTo>
                <a:close/>
                <a:moveTo>
                  <a:pt x="1043751" y="3811120"/>
                </a:moveTo>
                <a:cubicBezTo>
                  <a:pt x="1031988" y="3814697"/>
                  <a:pt x="1019441" y="3828497"/>
                  <a:pt x="1016305" y="3839740"/>
                </a:cubicBezTo>
                <a:cubicBezTo>
                  <a:pt x="1045319" y="3839740"/>
                  <a:pt x="1039830" y="3849451"/>
                  <a:pt x="1065708" y="3839740"/>
                </a:cubicBezTo>
                <a:cubicBezTo>
                  <a:pt x="1065708" y="3813675"/>
                  <a:pt x="1055514" y="3807287"/>
                  <a:pt x="1043751" y="3811120"/>
                </a:cubicBezTo>
                <a:close/>
                <a:moveTo>
                  <a:pt x="1537004" y="3809587"/>
                </a:moveTo>
                <a:cubicBezTo>
                  <a:pt x="1545630" y="3838974"/>
                  <a:pt x="1562882" y="3864272"/>
                  <a:pt x="1586407" y="3876538"/>
                </a:cubicBezTo>
                <a:cubicBezTo>
                  <a:pt x="1586407" y="3846895"/>
                  <a:pt x="1604444" y="3859161"/>
                  <a:pt x="1613070" y="3819808"/>
                </a:cubicBezTo>
                <a:cubicBezTo>
                  <a:pt x="1592681" y="3792721"/>
                  <a:pt x="1557393" y="3838974"/>
                  <a:pt x="1537004" y="3809587"/>
                </a:cubicBezTo>
                <a:close/>
                <a:moveTo>
                  <a:pt x="1388009" y="3789655"/>
                </a:moveTo>
                <a:cubicBezTo>
                  <a:pt x="1376246" y="3794510"/>
                  <a:pt x="1358994" y="3797576"/>
                  <a:pt x="1362130" y="3819808"/>
                </a:cubicBezTo>
                <a:cubicBezTo>
                  <a:pt x="1423297" y="3797576"/>
                  <a:pt x="1467211" y="3834374"/>
                  <a:pt x="1511126" y="3859161"/>
                </a:cubicBezTo>
                <a:cubicBezTo>
                  <a:pt x="1522889" y="3854050"/>
                  <a:pt x="1531515" y="3846895"/>
                  <a:pt x="1537004" y="3839740"/>
                </a:cubicBezTo>
                <a:cubicBezTo>
                  <a:pt x="1513478" y="3829774"/>
                  <a:pt x="1486816" y="3843829"/>
                  <a:pt x="1501715" y="3809587"/>
                </a:cubicBezTo>
                <a:cubicBezTo>
                  <a:pt x="1466427" y="3826708"/>
                  <a:pt x="1449959" y="3809587"/>
                  <a:pt x="1426434" y="3794765"/>
                </a:cubicBezTo>
                <a:cubicBezTo>
                  <a:pt x="1414671" y="3797321"/>
                  <a:pt x="1399771" y="3800132"/>
                  <a:pt x="1388009" y="3802687"/>
                </a:cubicBezTo>
                <a:cubicBezTo>
                  <a:pt x="1388009" y="3795277"/>
                  <a:pt x="1388009" y="3791955"/>
                  <a:pt x="1388009" y="3789655"/>
                </a:cubicBezTo>
                <a:close/>
                <a:moveTo>
                  <a:pt x="1794217" y="3779178"/>
                </a:moveTo>
                <a:cubicBezTo>
                  <a:pt x="1790296" y="3778411"/>
                  <a:pt x="1785591" y="3778667"/>
                  <a:pt x="1780101" y="3780455"/>
                </a:cubicBezTo>
                <a:lnTo>
                  <a:pt x="1780101" y="3799876"/>
                </a:lnTo>
                <a:cubicBezTo>
                  <a:pt x="1785591" y="3824663"/>
                  <a:pt x="1820879" y="3801921"/>
                  <a:pt x="1823232" y="3789655"/>
                </a:cubicBezTo>
                <a:cubicBezTo>
                  <a:pt x="1808332" y="3793232"/>
                  <a:pt x="1804411" y="3781989"/>
                  <a:pt x="1794217" y="3779178"/>
                </a:cubicBezTo>
                <a:close/>
                <a:moveTo>
                  <a:pt x="1751087" y="3775600"/>
                </a:moveTo>
                <a:cubicBezTo>
                  <a:pt x="1746381" y="3775600"/>
                  <a:pt x="1740108" y="3776878"/>
                  <a:pt x="1734619" y="3779178"/>
                </a:cubicBezTo>
                <a:cubicBezTo>
                  <a:pt x="1722856" y="3784033"/>
                  <a:pt x="1711093" y="3792466"/>
                  <a:pt x="1704035" y="3799876"/>
                </a:cubicBezTo>
                <a:cubicBezTo>
                  <a:pt x="1730698" y="3799876"/>
                  <a:pt x="1762065" y="3810098"/>
                  <a:pt x="1765202" y="3780455"/>
                </a:cubicBezTo>
                <a:cubicBezTo>
                  <a:pt x="1761281" y="3777389"/>
                  <a:pt x="1756576" y="3775856"/>
                  <a:pt x="1751087" y="3775600"/>
                </a:cubicBezTo>
                <a:close/>
                <a:moveTo>
                  <a:pt x="2169057" y="3743658"/>
                </a:moveTo>
                <a:cubicBezTo>
                  <a:pt x="2168273" y="3747746"/>
                  <a:pt x="2171410" y="3747491"/>
                  <a:pt x="2172194" y="3750302"/>
                </a:cubicBezTo>
                <a:cubicBezTo>
                  <a:pt x="2175331" y="3750302"/>
                  <a:pt x="2177683" y="3749535"/>
                  <a:pt x="2180036" y="3749535"/>
                </a:cubicBezTo>
                <a:cubicBezTo>
                  <a:pt x="2176115" y="3746980"/>
                  <a:pt x="2173763" y="3747491"/>
                  <a:pt x="2169057" y="3743658"/>
                </a:cubicBezTo>
                <a:close/>
                <a:moveTo>
                  <a:pt x="1497108" y="3742699"/>
                </a:moveTo>
                <a:cubicBezTo>
                  <a:pt x="1489364" y="3742380"/>
                  <a:pt x="1481719" y="3742380"/>
                  <a:pt x="1475053" y="3743658"/>
                </a:cubicBezTo>
                <a:cubicBezTo>
                  <a:pt x="1461722" y="3745958"/>
                  <a:pt x="1452312" y="3752857"/>
                  <a:pt x="1452312" y="3770234"/>
                </a:cubicBezTo>
                <a:cubicBezTo>
                  <a:pt x="1481327" y="3770234"/>
                  <a:pt x="1496226" y="3751068"/>
                  <a:pt x="1519752" y="3743658"/>
                </a:cubicBezTo>
                <a:cubicBezTo>
                  <a:pt x="1512694" y="3743658"/>
                  <a:pt x="1504852" y="3743019"/>
                  <a:pt x="1497108" y="3742699"/>
                </a:cubicBezTo>
                <a:close/>
                <a:moveTo>
                  <a:pt x="1259402" y="3723726"/>
                </a:moveTo>
                <a:cubicBezTo>
                  <a:pt x="1206862" y="3721170"/>
                  <a:pt x="1245287" y="3777389"/>
                  <a:pt x="1175494" y="3750302"/>
                </a:cubicBezTo>
                <a:cubicBezTo>
                  <a:pt x="1177847" y="3782244"/>
                  <a:pt x="1142559" y="3772789"/>
                  <a:pt x="1142559" y="3799876"/>
                </a:cubicBezTo>
                <a:cubicBezTo>
                  <a:pt x="1180983" y="3782755"/>
                  <a:pt x="1256265" y="3802432"/>
                  <a:pt x="1277438" y="3760523"/>
                </a:cubicBezTo>
                <a:lnTo>
                  <a:pt x="1259402" y="3760523"/>
                </a:lnTo>
                <a:cubicBezTo>
                  <a:pt x="1239013" y="3760523"/>
                  <a:pt x="1256265" y="3728581"/>
                  <a:pt x="1259402" y="3723726"/>
                </a:cubicBezTo>
                <a:close/>
                <a:moveTo>
                  <a:pt x="1571508" y="3711715"/>
                </a:moveTo>
                <a:cubicBezTo>
                  <a:pt x="1566803" y="3711204"/>
                  <a:pt x="1561314" y="3711460"/>
                  <a:pt x="1555040" y="3713504"/>
                </a:cubicBezTo>
                <a:cubicBezTo>
                  <a:pt x="1543277" y="3742891"/>
                  <a:pt x="1605228" y="3738547"/>
                  <a:pt x="1605228" y="3723726"/>
                </a:cubicBezTo>
                <a:cubicBezTo>
                  <a:pt x="1589544" y="3723726"/>
                  <a:pt x="1584055" y="3713760"/>
                  <a:pt x="1571508" y="3711715"/>
                </a:cubicBezTo>
                <a:close/>
                <a:moveTo>
                  <a:pt x="1373893" y="3707116"/>
                </a:moveTo>
                <a:cubicBezTo>
                  <a:pt x="1369188" y="3706094"/>
                  <a:pt x="1365267" y="3706605"/>
                  <a:pt x="1361346" y="3708138"/>
                </a:cubicBezTo>
                <a:cubicBezTo>
                  <a:pt x="1356641" y="3710693"/>
                  <a:pt x="1352720" y="3715804"/>
                  <a:pt x="1352720" y="3723726"/>
                </a:cubicBezTo>
                <a:cubicBezTo>
                  <a:pt x="1358209" y="3726281"/>
                  <a:pt x="1362130" y="3731392"/>
                  <a:pt x="1362130" y="3743658"/>
                </a:cubicBezTo>
                <a:lnTo>
                  <a:pt x="1402908" y="3743658"/>
                </a:lnTo>
                <a:cubicBezTo>
                  <a:pt x="1404477" y="3724237"/>
                  <a:pt x="1388009" y="3709927"/>
                  <a:pt x="1373893" y="3707116"/>
                </a:cubicBezTo>
                <a:close/>
                <a:moveTo>
                  <a:pt x="1756576" y="3703794"/>
                </a:moveTo>
                <a:cubicBezTo>
                  <a:pt x="1747950" y="3716315"/>
                  <a:pt x="1747166" y="3741102"/>
                  <a:pt x="1729913" y="3743658"/>
                </a:cubicBezTo>
                <a:cubicBezTo>
                  <a:pt x="1718151" y="3741102"/>
                  <a:pt x="1698546" y="3745446"/>
                  <a:pt x="1712661" y="3752602"/>
                </a:cubicBezTo>
                <a:cubicBezTo>
                  <a:pt x="1739324" y="3760012"/>
                  <a:pt x="1738539" y="3736247"/>
                  <a:pt x="1765202" y="3743658"/>
                </a:cubicBezTo>
                <a:cubicBezTo>
                  <a:pt x="1753439" y="3718870"/>
                  <a:pt x="1768339" y="3713760"/>
                  <a:pt x="1756576" y="3703794"/>
                </a:cubicBezTo>
                <a:close/>
                <a:moveTo>
                  <a:pt x="1897729" y="3686928"/>
                </a:moveTo>
                <a:cubicBezTo>
                  <a:pt x="1882830" y="3686417"/>
                  <a:pt x="1869499" y="3687439"/>
                  <a:pt x="1856167" y="3693572"/>
                </a:cubicBezTo>
                <a:cubicBezTo>
                  <a:pt x="1911845" y="3708393"/>
                  <a:pt x="2028688" y="3713760"/>
                  <a:pt x="1976148" y="3763079"/>
                </a:cubicBezTo>
                <a:cubicBezTo>
                  <a:pt x="1980069" y="3771000"/>
                  <a:pt x="1992616" y="3778411"/>
                  <a:pt x="2005163" y="3784544"/>
                </a:cubicBezTo>
                <a:cubicBezTo>
                  <a:pt x="2019278" y="3781222"/>
                  <a:pt x="2029472" y="3779433"/>
                  <a:pt x="2044372" y="3776111"/>
                </a:cubicBezTo>
                <a:cubicBezTo>
                  <a:pt x="2042803" y="3756946"/>
                  <a:pt x="2015357" y="3775856"/>
                  <a:pt x="1998889" y="3771767"/>
                </a:cubicBezTo>
                <a:cubicBezTo>
                  <a:pt x="2016141" y="3745702"/>
                  <a:pt x="1987911" y="3766656"/>
                  <a:pt x="1988695" y="3736503"/>
                </a:cubicBezTo>
                <a:cubicBezTo>
                  <a:pt x="1998105" y="3739569"/>
                  <a:pt x="2006731" y="3743147"/>
                  <a:pt x="2015357" y="3746724"/>
                </a:cubicBezTo>
                <a:cubicBezTo>
                  <a:pt x="2007515" y="3733181"/>
                  <a:pt x="2005163" y="3716315"/>
                  <a:pt x="2026336" y="3693572"/>
                </a:cubicBezTo>
                <a:cubicBezTo>
                  <a:pt x="1988695" y="3708393"/>
                  <a:pt x="1940859" y="3687950"/>
                  <a:pt x="1897729" y="3686928"/>
                </a:cubicBezTo>
                <a:close/>
                <a:moveTo>
                  <a:pt x="1367620" y="3684117"/>
                </a:moveTo>
                <a:cubicBezTo>
                  <a:pt x="1321353" y="3679006"/>
                  <a:pt x="1340957" y="3740591"/>
                  <a:pt x="1293906" y="3713504"/>
                </a:cubicBezTo>
                <a:cubicBezTo>
                  <a:pt x="1288417" y="3742891"/>
                  <a:pt x="1320569" y="3733692"/>
                  <a:pt x="1335468" y="3743658"/>
                </a:cubicBezTo>
                <a:cubicBezTo>
                  <a:pt x="1335468" y="3711460"/>
                  <a:pt x="1350368" y="3711204"/>
                  <a:pt x="1367620" y="3684117"/>
                </a:cubicBezTo>
                <a:close/>
                <a:moveTo>
                  <a:pt x="2253749" y="3656775"/>
                </a:moveTo>
                <a:cubicBezTo>
                  <a:pt x="2256102" y="3671340"/>
                  <a:pt x="2241987" y="3706605"/>
                  <a:pt x="2259239" y="3706605"/>
                </a:cubicBezTo>
                <a:cubicBezTo>
                  <a:pt x="2267865" y="3695872"/>
                  <a:pt x="2278059" y="3702772"/>
                  <a:pt x="2289038" y="3711715"/>
                </a:cubicBezTo>
                <a:cubicBezTo>
                  <a:pt x="2304721" y="3712482"/>
                  <a:pt x="2314916" y="3707627"/>
                  <a:pt x="2310995" y="3686928"/>
                </a:cubicBezTo>
                <a:cubicBezTo>
                  <a:pt x="2344715" y="3703027"/>
                  <a:pt x="2369809" y="3683862"/>
                  <a:pt x="2395687" y="3671340"/>
                </a:cubicBezTo>
                <a:cubicBezTo>
                  <a:pt x="2381572" y="3671851"/>
                  <a:pt x="2364320" y="3679518"/>
                  <a:pt x="2353341" y="3686928"/>
                </a:cubicBezTo>
                <a:cubicBezTo>
                  <a:pt x="2353341" y="3674407"/>
                  <a:pt x="2341578" y="3671340"/>
                  <a:pt x="2343931" y="3656775"/>
                </a:cubicBezTo>
                <a:cubicBezTo>
                  <a:pt x="2314916" y="3654219"/>
                  <a:pt x="2297664" y="3715804"/>
                  <a:pt x="2312563" y="3656775"/>
                </a:cubicBezTo>
                <a:close/>
                <a:moveTo>
                  <a:pt x="1876556" y="3627643"/>
                </a:moveTo>
                <a:cubicBezTo>
                  <a:pt x="1879693" y="3632498"/>
                  <a:pt x="1882830" y="3634798"/>
                  <a:pt x="1891456" y="3637098"/>
                </a:cubicBezTo>
                <a:cubicBezTo>
                  <a:pt x="1888319" y="3632243"/>
                  <a:pt x="1887535" y="3630199"/>
                  <a:pt x="1887535" y="3627643"/>
                </a:cubicBezTo>
                <a:cubicBezTo>
                  <a:pt x="1885182" y="3625343"/>
                  <a:pt x="1882830" y="3625343"/>
                  <a:pt x="1876556" y="3627643"/>
                </a:cubicBezTo>
                <a:close/>
                <a:moveTo>
                  <a:pt x="2380003" y="3619722"/>
                </a:moveTo>
                <a:cubicBezTo>
                  <a:pt x="2366672" y="3621510"/>
                  <a:pt x="2350989" y="3625343"/>
                  <a:pt x="2336873" y="3627643"/>
                </a:cubicBezTo>
                <a:cubicBezTo>
                  <a:pt x="2379219" y="3616400"/>
                  <a:pt x="2365104" y="3661885"/>
                  <a:pt x="2402745" y="3647064"/>
                </a:cubicBezTo>
                <a:cubicBezTo>
                  <a:pt x="2398040" y="3647064"/>
                  <a:pt x="2397255" y="3633776"/>
                  <a:pt x="2395687" y="3621766"/>
                </a:cubicBezTo>
                <a:cubicBezTo>
                  <a:pt x="2390198" y="3621766"/>
                  <a:pt x="2386277" y="3618955"/>
                  <a:pt x="2380003" y="3619722"/>
                </a:cubicBezTo>
                <a:close/>
                <a:moveTo>
                  <a:pt x="2337657" y="3580369"/>
                </a:moveTo>
                <a:cubicBezTo>
                  <a:pt x="2334521" y="3580369"/>
                  <a:pt x="2332168" y="3583435"/>
                  <a:pt x="2329815" y="3590846"/>
                </a:cubicBezTo>
                <a:cubicBezTo>
                  <a:pt x="2342363" y="3596212"/>
                  <a:pt x="2337657" y="3602345"/>
                  <a:pt x="2332952" y="3609500"/>
                </a:cubicBezTo>
                <a:cubicBezTo>
                  <a:pt x="2341578" y="3607456"/>
                  <a:pt x="2349420" y="3604900"/>
                  <a:pt x="2358046" y="3603367"/>
                </a:cubicBezTo>
                <a:cubicBezTo>
                  <a:pt x="2351773" y="3595190"/>
                  <a:pt x="2343931" y="3580624"/>
                  <a:pt x="2337657" y="3580369"/>
                </a:cubicBezTo>
                <a:close/>
                <a:moveTo>
                  <a:pt x="1771475" y="3565803"/>
                </a:moveTo>
                <a:cubicBezTo>
                  <a:pt x="1765202" y="3570658"/>
                  <a:pt x="1759713" y="3575769"/>
                  <a:pt x="1756576" y="3588035"/>
                </a:cubicBezTo>
                <a:cubicBezTo>
                  <a:pt x="1771475" y="3605156"/>
                  <a:pt x="1791864" y="3639909"/>
                  <a:pt x="1773828" y="3666996"/>
                </a:cubicBezTo>
                <a:cubicBezTo>
                  <a:pt x="1797353" y="3669552"/>
                  <a:pt x="1786375" y="3630199"/>
                  <a:pt x="1806764" y="3627643"/>
                </a:cubicBezTo>
                <a:cubicBezTo>
                  <a:pt x="1795001" y="3617933"/>
                  <a:pt x="1773828" y="3617933"/>
                  <a:pt x="1773828" y="3598256"/>
                </a:cubicBezTo>
                <a:cubicBezTo>
                  <a:pt x="1820879" y="3551493"/>
                  <a:pt x="1820879" y="3681562"/>
                  <a:pt x="1864793" y="3637098"/>
                </a:cubicBezTo>
                <a:cubicBezTo>
                  <a:pt x="1859304" y="3634798"/>
                  <a:pt x="1859304" y="3632498"/>
                  <a:pt x="1859304" y="3629943"/>
                </a:cubicBezTo>
                <a:cubicBezTo>
                  <a:pt x="1856167" y="3625088"/>
                  <a:pt x="1853815" y="3619722"/>
                  <a:pt x="1847541" y="3617422"/>
                </a:cubicBezTo>
                <a:cubicBezTo>
                  <a:pt x="1842052" y="3617422"/>
                  <a:pt x="1838131" y="3615888"/>
                  <a:pt x="1835779" y="3615888"/>
                </a:cubicBezTo>
                <a:cubicBezTo>
                  <a:pt x="1829505" y="3613333"/>
                  <a:pt x="1824016" y="3607967"/>
                  <a:pt x="1818527" y="3607967"/>
                </a:cubicBezTo>
                <a:cubicBezTo>
                  <a:pt x="1821663" y="3580880"/>
                  <a:pt x="1856952" y="3595445"/>
                  <a:pt x="1847541" y="3570914"/>
                </a:cubicBezTo>
                <a:cubicBezTo>
                  <a:pt x="1838915" y="3575769"/>
                  <a:pt x="1830289" y="3573469"/>
                  <a:pt x="1820879" y="3570914"/>
                </a:cubicBezTo>
                <a:cubicBezTo>
                  <a:pt x="1809900" y="3583179"/>
                  <a:pt x="1785591" y="3578835"/>
                  <a:pt x="1765202" y="3578835"/>
                </a:cubicBezTo>
                <a:cubicBezTo>
                  <a:pt x="1768339" y="3573980"/>
                  <a:pt x="1771475" y="3570658"/>
                  <a:pt x="1771475" y="3565803"/>
                </a:cubicBezTo>
                <a:close/>
                <a:moveTo>
                  <a:pt x="2294527" y="3561459"/>
                </a:moveTo>
                <a:cubicBezTo>
                  <a:pt x="2236497" y="3581135"/>
                  <a:pt x="2216109" y="3570914"/>
                  <a:pt x="2169057" y="3570914"/>
                </a:cubicBezTo>
                <a:cubicBezTo>
                  <a:pt x="2166705" y="3607967"/>
                  <a:pt x="2289038" y="3603367"/>
                  <a:pt x="2294527" y="3561459"/>
                </a:cubicBezTo>
                <a:close/>
                <a:moveTo>
                  <a:pt x="1966737" y="3561459"/>
                </a:moveTo>
                <a:cubicBezTo>
                  <a:pt x="1969874" y="3585990"/>
                  <a:pt x="1935370" y="3568869"/>
                  <a:pt x="1940859" y="3598256"/>
                </a:cubicBezTo>
                <a:cubicBezTo>
                  <a:pt x="1949485" y="3595956"/>
                  <a:pt x="1958896" y="3595956"/>
                  <a:pt x="1964385" y="3595956"/>
                </a:cubicBezTo>
                <a:cubicBezTo>
                  <a:pt x="1961248" y="3591101"/>
                  <a:pt x="1961248" y="3586246"/>
                  <a:pt x="1966737" y="3578835"/>
                </a:cubicBezTo>
                <a:cubicBezTo>
                  <a:pt x="1969874" y="3578835"/>
                  <a:pt x="1973795" y="3578835"/>
                  <a:pt x="1976148" y="3578835"/>
                </a:cubicBezTo>
                <a:cubicBezTo>
                  <a:pt x="1973795" y="3573980"/>
                  <a:pt x="1966737" y="3568869"/>
                  <a:pt x="1966737" y="3561459"/>
                </a:cubicBezTo>
                <a:close/>
                <a:moveTo>
                  <a:pt x="1856167" y="3561459"/>
                </a:moveTo>
                <a:cubicBezTo>
                  <a:pt x="1856167" y="3563759"/>
                  <a:pt x="1852247" y="3563247"/>
                  <a:pt x="1852247" y="3565803"/>
                </a:cubicBezTo>
                <a:cubicBezTo>
                  <a:pt x="1855383" y="3568358"/>
                  <a:pt x="1859304" y="3568614"/>
                  <a:pt x="1862441" y="3568614"/>
                </a:cubicBezTo>
                <a:cubicBezTo>
                  <a:pt x="1862441" y="3566058"/>
                  <a:pt x="1861657" y="3561459"/>
                  <a:pt x="1856167" y="3561459"/>
                </a:cubicBezTo>
                <a:close/>
                <a:moveTo>
                  <a:pt x="2343147" y="3549448"/>
                </a:moveTo>
                <a:cubicBezTo>
                  <a:pt x="2322758" y="3547915"/>
                  <a:pt x="2304721" y="3549959"/>
                  <a:pt x="2303153" y="3570914"/>
                </a:cubicBezTo>
                <a:cubicBezTo>
                  <a:pt x="2326679" y="3578324"/>
                  <a:pt x="2323542" y="3556603"/>
                  <a:pt x="2343931" y="3561459"/>
                </a:cubicBezTo>
                <a:cubicBezTo>
                  <a:pt x="2332952" y="3598256"/>
                  <a:pt x="2382356" y="3563759"/>
                  <a:pt x="2379219" y="3590846"/>
                </a:cubicBezTo>
                <a:cubicBezTo>
                  <a:pt x="2377651" y="3596212"/>
                  <a:pt x="2373730" y="3598512"/>
                  <a:pt x="2369809" y="3601834"/>
                </a:cubicBezTo>
                <a:cubicBezTo>
                  <a:pt x="2379219" y="3600556"/>
                  <a:pt x="2388629" y="3598767"/>
                  <a:pt x="2398040" y="3597490"/>
                </a:cubicBezTo>
                <a:cubicBezTo>
                  <a:pt x="2399608" y="3591101"/>
                  <a:pt x="2399608" y="3580369"/>
                  <a:pt x="2402745" y="3580369"/>
                </a:cubicBezTo>
                <a:cubicBezTo>
                  <a:pt x="2408234" y="3583691"/>
                  <a:pt x="2410587" y="3590335"/>
                  <a:pt x="2413723" y="3595956"/>
                </a:cubicBezTo>
                <a:cubicBezTo>
                  <a:pt x="2417644" y="3595445"/>
                  <a:pt x="2420781" y="3594423"/>
                  <a:pt x="2424702" y="3593912"/>
                </a:cubicBezTo>
                <a:cubicBezTo>
                  <a:pt x="2415292" y="3582668"/>
                  <a:pt x="2404313" y="3572447"/>
                  <a:pt x="2402745" y="3550982"/>
                </a:cubicBezTo>
                <a:cubicBezTo>
                  <a:pt x="2387845" y="3556092"/>
                  <a:pt x="2364320" y="3550982"/>
                  <a:pt x="2343147" y="3549448"/>
                </a:cubicBezTo>
                <a:close/>
                <a:moveTo>
                  <a:pt x="2032609" y="3548682"/>
                </a:moveTo>
                <a:cubicBezTo>
                  <a:pt x="2026336" y="3546637"/>
                  <a:pt x="2020846" y="3546893"/>
                  <a:pt x="2016141" y="3550982"/>
                </a:cubicBezTo>
                <a:cubicBezTo>
                  <a:pt x="2027904" y="3560948"/>
                  <a:pt x="2034177" y="3575769"/>
                  <a:pt x="2042803" y="3588035"/>
                </a:cubicBezTo>
                <a:cubicBezTo>
                  <a:pt x="2005163" y="3597745"/>
                  <a:pt x="2026336" y="3615122"/>
                  <a:pt x="2034962" y="3637098"/>
                </a:cubicBezTo>
                <a:cubicBezTo>
                  <a:pt x="2031825" y="3624832"/>
                  <a:pt x="1981637" y="3624832"/>
                  <a:pt x="2008299" y="3637098"/>
                </a:cubicBezTo>
                <a:cubicBezTo>
                  <a:pt x="2025551" y="3679006"/>
                  <a:pt x="2092991" y="3661885"/>
                  <a:pt x="2115733" y="3696383"/>
                </a:cubicBezTo>
                <a:cubicBezTo>
                  <a:pt x="2101617" y="3703794"/>
                  <a:pt x="2089855" y="3666741"/>
                  <a:pt x="2084365" y="3696383"/>
                </a:cubicBezTo>
                <a:cubicBezTo>
                  <a:pt x="2104754" y="3698683"/>
                  <a:pt x="2118869" y="3723981"/>
                  <a:pt x="2101617" y="3743658"/>
                </a:cubicBezTo>
                <a:cubicBezTo>
                  <a:pt x="2127495" y="3745958"/>
                  <a:pt x="2139259" y="3721426"/>
                  <a:pt x="2159647" y="3743658"/>
                </a:cubicBezTo>
                <a:cubicBezTo>
                  <a:pt x="2168273" y="3709160"/>
                  <a:pt x="2122006" y="3736247"/>
                  <a:pt x="2125143" y="3706605"/>
                </a:cubicBezTo>
                <a:cubicBezTo>
                  <a:pt x="2151021" y="3667252"/>
                  <a:pt x="2233361" y="3730370"/>
                  <a:pt x="2236497" y="3656775"/>
                </a:cubicBezTo>
                <a:cubicBezTo>
                  <a:pt x="2183957" y="3663930"/>
                  <a:pt x="2122791" y="3674151"/>
                  <a:pt x="2119654" y="3647064"/>
                </a:cubicBezTo>
                <a:cubicBezTo>
                  <a:pt x="2102402" y="3669296"/>
                  <a:pt x="2057703" y="3669296"/>
                  <a:pt x="2042803" y="3647064"/>
                </a:cubicBezTo>
                <a:cubicBezTo>
                  <a:pt x="2049077" y="3619977"/>
                  <a:pt x="2031825" y="3623044"/>
                  <a:pt x="2034962" y="3598256"/>
                </a:cubicBezTo>
                <a:cubicBezTo>
                  <a:pt x="2058487" y="3590846"/>
                  <a:pt x="2055351" y="3612822"/>
                  <a:pt x="2075739" y="3607967"/>
                </a:cubicBezTo>
                <a:cubicBezTo>
                  <a:pt x="2074171" y="3585735"/>
                  <a:pt x="2050645" y="3555326"/>
                  <a:pt x="2032609" y="3548682"/>
                </a:cubicBezTo>
                <a:close/>
                <a:moveTo>
                  <a:pt x="2142395" y="3542038"/>
                </a:moveTo>
                <a:cubicBezTo>
                  <a:pt x="2122006" y="3549448"/>
                  <a:pt x="2096128" y="3551237"/>
                  <a:pt x="2084365" y="3570914"/>
                </a:cubicBezTo>
                <a:cubicBezTo>
                  <a:pt x="2107891" y="3598001"/>
                  <a:pt x="2119654" y="3560948"/>
                  <a:pt x="2134553" y="3550982"/>
                </a:cubicBezTo>
                <a:cubicBezTo>
                  <a:pt x="2136906" y="3560948"/>
                  <a:pt x="2145532" y="3559159"/>
                  <a:pt x="2142395" y="3542038"/>
                </a:cubicBezTo>
                <a:close/>
                <a:moveTo>
                  <a:pt x="1755792" y="3542038"/>
                </a:moveTo>
                <a:cubicBezTo>
                  <a:pt x="1741676" y="3542804"/>
                  <a:pt x="1728345" y="3543571"/>
                  <a:pt x="1714230" y="3544338"/>
                </a:cubicBezTo>
                <a:cubicBezTo>
                  <a:pt x="1717367" y="3546126"/>
                  <a:pt x="1721287" y="3546637"/>
                  <a:pt x="1721287" y="3550982"/>
                </a:cubicBezTo>
                <a:cubicBezTo>
                  <a:pt x="1707172" y="3558392"/>
                  <a:pt x="1700899" y="3576024"/>
                  <a:pt x="1671884" y="3568614"/>
                </a:cubicBezTo>
                <a:cubicBezTo>
                  <a:pt x="1714230" y="3602856"/>
                  <a:pt x="1733050" y="3572191"/>
                  <a:pt x="1755792" y="3542038"/>
                </a:cubicBezTo>
                <a:close/>
                <a:moveTo>
                  <a:pt x="1976148" y="3527983"/>
                </a:moveTo>
                <a:cubicBezTo>
                  <a:pt x="1959680" y="3529516"/>
                  <a:pt x="1943996" y="3530283"/>
                  <a:pt x="1927528" y="3531561"/>
                </a:cubicBezTo>
                <a:cubicBezTo>
                  <a:pt x="1941644" y="3527472"/>
                  <a:pt x="1947133" y="3534372"/>
                  <a:pt x="1955759" y="3539227"/>
                </a:cubicBezTo>
                <a:cubicBezTo>
                  <a:pt x="1964385" y="3539227"/>
                  <a:pt x="1976148" y="3538971"/>
                  <a:pt x="1984774" y="3531561"/>
                </a:cubicBezTo>
                <a:cubicBezTo>
                  <a:pt x="1981637" y="3530794"/>
                  <a:pt x="1979285" y="3529005"/>
                  <a:pt x="1976148" y="3527983"/>
                </a:cubicBezTo>
                <a:close/>
                <a:moveTo>
                  <a:pt x="2639569" y="3523639"/>
                </a:moveTo>
                <a:cubicBezTo>
                  <a:pt x="2630159" y="3539738"/>
                  <a:pt x="2621533" y="3554559"/>
                  <a:pt x="2613691" y="3570147"/>
                </a:cubicBezTo>
                <a:cubicBezTo>
                  <a:pt x="2631727" y="3570147"/>
                  <a:pt x="2643490" y="3570147"/>
                  <a:pt x="2660742" y="3569380"/>
                </a:cubicBezTo>
                <a:cubicBezTo>
                  <a:pt x="2652900" y="3556859"/>
                  <a:pt x="2663095" y="3521850"/>
                  <a:pt x="2639569" y="3523639"/>
                </a:cubicBezTo>
                <a:close/>
                <a:moveTo>
                  <a:pt x="2487437" y="3514184"/>
                </a:moveTo>
                <a:cubicBezTo>
                  <a:pt x="2465479" y="3540760"/>
                  <a:pt x="2415292" y="3564270"/>
                  <a:pt x="2436465" y="3592379"/>
                </a:cubicBezTo>
                <a:cubicBezTo>
                  <a:pt x="2445875" y="3591101"/>
                  <a:pt x="2456069" y="3589823"/>
                  <a:pt x="2465479" y="3588035"/>
                </a:cubicBezTo>
                <a:cubicBezTo>
                  <a:pt x="2471753" y="3584202"/>
                  <a:pt x="2480379" y="3582924"/>
                  <a:pt x="2487437" y="3580369"/>
                </a:cubicBezTo>
                <a:cubicBezTo>
                  <a:pt x="2501552" y="3576280"/>
                  <a:pt x="2516452" y="3572958"/>
                  <a:pt x="2528999" y="3565803"/>
                </a:cubicBezTo>
                <a:cubicBezTo>
                  <a:pt x="2546251" y="3568869"/>
                  <a:pt x="2572913" y="3568614"/>
                  <a:pt x="2597223" y="3569380"/>
                </a:cubicBezTo>
                <a:cubicBezTo>
                  <a:pt x="2599575" y="3562992"/>
                  <a:pt x="2601144" y="3555581"/>
                  <a:pt x="2598791" y="3542038"/>
                </a:cubicBezTo>
                <a:cubicBezTo>
                  <a:pt x="2546251" y="3551748"/>
                  <a:pt x="2531351" y="3516739"/>
                  <a:pt x="2487437" y="3514184"/>
                </a:cubicBezTo>
                <a:close/>
                <a:moveTo>
                  <a:pt x="3437085" y="3510095"/>
                </a:moveTo>
                <a:cubicBezTo>
                  <a:pt x="3436301" y="3511884"/>
                  <a:pt x="3435517" y="3513162"/>
                  <a:pt x="3434733" y="3515462"/>
                </a:cubicBezTo>
                <a:cubicBezTo>
                  <a:pt x="3442575" y="3514951"/>
                  <a:pt x="3451985" y="3515717"/>
                  <a:pt x="3459827" y="3515462"/>
                </a:cubicBezTo>
                <a:cubicBezTo>
                  <a:pt x="3456690" y="3514440"/>
                  <a:pt x="3455122" y="3511373"/>
                  <a:pt x="3451985" y="3510095"/>
                </a:cubicBezTo>
                <a:cubicBezTo>
                  <a:pt x="3444143" y="3511373"/>
                  <a:pt x="3442575" y="3509840"/>
                  <a:pt x="3437085" y="3510095"/>
                </a:cubicBezTo>
                <a:close/>
                <a:moveTo>
                  <a:pt x="1762849" y="3510095"/>
                </a:moveTo>
                <a:cubicBezTo>
                  <a:pt x="1748734" y="3511629"/>
                  <a:pt x="1752655" y="3521339"/>
                  <a:pt x="1748734" y="3528750"/>
                </a:cubicBezTo>
                <a:cubicBezTo>
                  <a:pt x="1755792" y="3527728"/>
                  <a:pt x="1763633" y="3527472"/>
                  <a:pt x="1770691" y="3526450"/>
                </a:cubicBezTo>
                <a:cubicBezTo>
                  <a:pt x="1775396" y="3521595"/>
                  <a:pt x="1777749" y="3515462"/>
                  <a:pt x="1783238" y="3511884"/>
                </a:cubicBezTo>
                <a:cubicBezTo>
                  <a:pt x="1773828" y="3510095"/>
                  <a:pt x="1767554" y="3509584"/>
                  <a:pt x="1762849" y="3510095"/>
                </a:cubicBezTo>
                <a:close/>
                <a:moveTo>
                  <a:pt x="2781507" y="3505751"/>
                </a:moveTo>
                <a:cubicBezTo>
                  <a:pt x="2769744" y="3506773"/>
                  <a:pt x="2757197" y="3515206"/>
                  <a:pt x="2750923" y="3523639"/>
                </a:cubicBezTo>
                <a:cubicBezTo>
                  <a:pt x="2774449" y="3516228"/>
                  <a:pt x="2774449" y="3541527"/>
                  <a:pt x="2800327" y="3534116"/>
                </a:cubicBezTo>
                <a:cubicBezTo>
                  <a:pt x="2801895" y="3511884"/>
                  <a:pt x="2792485" y="3504985"/>
                  <a:pt x="2781507" y="3505751"/>
                </a:cubicBezTo>
                <a:close/>
                <a:moveTo>
                  <a:pt x="3505310" y="3503963"/>
                </a:moveTo>
                <a:cubicBezTo>
                  <a:pt x="3502957" y="3507540"/>
                  <a:pt x="3500605" y="3508818"/>
                  <a:pt x="3499036" y="3513417"/>
                </a:cubicBezTo>
                <a:cubicBezTo>
                  <a:pt x="3499821" y="3513673"/>
                  <a:pt x="3500605" y="3513162"/>
                  <a:pt x="3501389" y="3513417"/>
                </a:cubicBezTo>
                <a:cubicBezTo>
                  <a:pt x="3509231" y="3512906"/>
                  <a:pt x="3519425" y="3511629"/>
                  <a:pt x="3527267" y="3511118"/>
                </a:cubicBezTo>
                <a:cubicBezTo>
                  <a:pt x="3520209" y="3508307"/>
                  <a:pt x="3512367" y="3504218"/>
                  <a:pt x="3505310" y="3503963"/>
                </a:cubicBezTo>
                <a:close/>
                <a:moveTo>
                  <a:pt x="2209835" y="3502174"/>
                </a:moveTo>
                <a:cubicBezTo>
                  <a:pt x="2203561" y="3521850"/>
                  <a:pt x="2174547" y="3529005"/>
                  <a:pt x="2159647" y="3511884"/>
                </a:cubicBezTo>
                <a:cubicBezTo>
                  <a:pt x="2154158" y="3556092"/>
                  <a:pt x="2245123" y="3521850"/>
                  <a:pt x="2209835" y="3502174"/>
                </a:cubicBezTo>
                <a:close/>
                <a:moveTo>
                  <a:pt x="425813" y="3490419"/>
                </a:moveTo>
                <a:cubicBezTo>
                  <a:pt x="438360" y="3488119"/>
                  <a:pt x="451691" y="3490163"/>
                  <a:pt x="459533" y="3499107"/>
                </a:cubicBezTo>
                <a:cubicBezTo>
                  <a:pt x="453259" y="3516995"/>
                  <a:pt x="443849" y="3501663"/>
                  <a:pt x="434439" y="3499107"/>
                </a:cubicBezTo>
                <a:cubicBezTo>
                  <a:pt x="425029" y="3499107"/>
                  <a:pt x="428165" y="3511629"/>
                  <a:pt x="425029" y="3519295"/>
                </a:cubicBezTo>
                <a:cubicBezTo>
                  <a:pt x="418755" y="3514184"/>
                  <a:pt x="409345" y="3509073"/>
                  <a:pt x="396798" y="3509073"/>
                </a:cubicBezTo>
                <a:cubicBezTo>
                  <a:pt x="401503" y="3498852"/>
                  <a:pt x="413266" y="3492463"/>
                  <a:pt x="425813" y="3490419"/>
                </a:cubicBezTo>
                <a:close/>
                <a:moveTo>
                  <a:pt x="2882666" y="3486841"/>
                </a:moveTo>
                <a:cubicBezTo>
                  <a:pt x="2885019" y="3496552"/>
                  <a:pt x="2883451" y="3506773"/>
                  <a:pt x="2877177" y="3514184"/>
                </a:cubicBezTo>
                <a:cubicBezTo>
                  <a:pt x="2893645" y="3504474"/>
                  <a:pt x="2906192" y="3511118"/>
                  <a:pt x="2919523" y="3520573"/>
                </a:cubicBezTo>
                <a:cubicBezTo>
                  <a:pt x="2923444" y="3519295"/>
                  <a:pt x="2928149" y="3516995"/>
                  <a:pt x="2932070" y="3515462"/>
                </a:cubicBezTo>
                <a:cubicBezTo>
                  <a:pt x="2925013" y="3507796"/>
                  <a:pt x="2915602" y="3502685"/>
                  <a:pt x="2899919" y="3504985"/>
                </a:cubicBezTo>
                <a:cubicBezTo>
                  <a:pt x="2899919" y="3500129"/>
                  <a:pt x="2899919" y="3491697"/>
                  <a:pt x="2899919" y="3486841"/>
                </a:cubicBezTo>
                <a:cubicBezTo>
                  <a:pt x="2894429" y="3489141"/>
                  <a:pt x="2891293" y="3489141"/>
                  <a:pt x="2882666" y="3486841"/>
                </a:cubicBezTo>
                <a:close/>
                <a:moveTo>
                  <a:pt x="2649763" y="3486075"/>
                </a:moveTo>
                <a:cubicBezTo>
                  <a:pt x="2640353" y="3486841"/>
                  <a:pt x="2632511" y="3492719"/>
                  <a:pt x="2630943" y="3504985"/>
                </a:cubicBezTo>
                <a:cubicBezTo>
                  <a:pt x="2654468" y="3497574"/>
                  <a:pt x="2648195" y="3523639"/>
                  <a:pt x="2666231" y="3523639"/>
                </a:cubicBezTo>
                <a:cubicBezTo>
                  <a:pt x="2666231" y="3508818"/>
                  <a:pt x="2669368" y="3502174"/>
                  <a:pt x="2674857" y="3494763"/>
                </a:cubicBezTo>
                <a:cubicBezTo>
                  <a:pt x="2669368" y="3488630"/>
                  <a:pt x="2659173" y="3485053"/>
                  <a:pt x="2649763" y="3486075"/>
                </a:cubicBezTo>
                <a:close/>
                <a:moveTo>
                  <a:pt x="109786" y="3484542"/>
                </a:moveTo>
                <a:cubicBezTo>
                  <a:pt x="120765" y="3485308"/>
                  <a:pt x="134096" y="3488375"/>
                  <a:pt x="141938" y="3486075"/>
                </a:cubicBezTo>
                <a:cubicBezTo>
                  <a:pt x="141938" y="3498341"/>
                  <a:pt x="145074" y="3503451"/>
                  <a:pt x="151348" y="3505751"/>
                </a:cubicBezTo>
                <a:cubicBezTo>
                  <a:pt x="129391" y="3557626"/>
                  <a:pt x="123901" y="3486586"/>
                  <a:pt x="88613" y="3496296"/>
                </a:cubicBezTo>
                <a:cubicBezTo>
                  <a:pt x="88613" y="3485308"/>
                  <a:pt x="98023" y="3483519"/>
                  <a:pt x="109786" y="3484542"/>
                </a:cubicBezTo>
                <a:close/>
                <a:moveTo>
                  <a:pt x="1671884" y="3482497"/>
                </a:moveTo>
                <a:cubicBezTo>
                  <a:pt x="1645221" y="3487353"/>
                  <a:pt x="1621696" y="3495019"/>
                  <a:pt x="1613070" y="3522106"/>
                </a:cubicBezTo>
                <a:cubicBezTo>
                  <a:pt x="1639732" y="3517251"/>
                  <a:pt x="1668747" y="3511884"/>
                  <a:pt x="1671884" y="3482497"/>
                </a:cubicBezTo>
                <a:close/>
                <a:moveTo>
                  <a:pt x="3921712" y="3481731"/>
                </a:moveTo>
                <a:cubicBezTo>
                  <a:pt x="3917791" y="3484031"/>
                  <a:pt x="3914655" y="3486075"/>
                  <a:pt x="3907597" y="3489652"/>
                </a:cubicBezTo>
                <a:cubicBezTo>
                  <a:pt x="3910734" y="3488630"/>
                  <a:pt x="3915439" y="3488119"/>
                  <a:pt x="3918575" y="3486075"/>
                </a:cubicBezTo>
                <a:cubicBezTo>
                  <a:pt x="3919360" y="3484542"/>
                  <a:pt x="3920928" y="3483264"/>
                  <a:pt x="3921712" y="3481731"/>
                </a:cubicBezTo>
                <a:close/>
                <a:moveTo>
                  <a:pt x="3643327" y="3480964"/>
                </a:moveTo>
                <a:cubicBezTo>
                  <a:pt x="3637837" y="3482753"/>
                  <a:pt x="3637837" y="3490163"/>
                  <a:pt x="3637053" y="3497063"/>
                </a:cubicBezTo>
                <a:cubicBezTo>
                  <a:pt x="3645679" y="3496041"/>
                  <a:pt x="3651953" y="3495019"/>
                  <a:pt x="3660579" y="3493997"/>
                </a:cubicBezTo>
                <a:cubicBezTo>
                  <a:pt x="3654305" y="3490163"/>
                  <a:pt x="3648031" y="3488119"/>
                  <a:pt x="3643327" y="3480964"/>
                </a:cubicBezTo>
                <a:close/>
                <a:moveTo>
                  <a:pt x="2619180" y="3475598"/>
                </a:moveTo>
                <a:cubicBezTo>
                  <a:pt x="2543898" y="3475087"/>
                  <a:pt x="2469401" y="3475598"/>
                  <a:pt x="2405881" y="3496296"/>
                </a:cubicBezTo>
                <a:cubicBezTo>
                  <a:pt x="2412155" y="3474064"/>
                  <a:pt x="2398824" y="3477386"/>
                  <a:pt x="2386277" y="3479942"/>
                </a:cubicBezTo>
                <a:cubicBezTo>
                  <a:pt x="2384709" y="3491441"/>
                  <a:pt x="2374514" y="3492719"/>
                  <a:pt x="2362751" y="3494763"/>
                </a:cubicBezTo>
                <a:cubicBezTo>
                  <a:pt x="2427055" y="3548937"/>
                  <a:pt x="2502336" y="3458221"/>
                  <a:pt x="2622317" y="3485308"/>
                </a:cubicBezTo>
                <a:cubicBezTo>
                  <a:pt x="2622317" y="3480964"/>
                  <a:pt x="2619964" y="3479175"/>
                  <a:pt x="2619180" y="3475598"/>
                </a:cubicBezTo>
                <a:close/>
                <a:moveTo>
                  <a:pt x="2354125" y="3474064"/>
                </a:moveTo>
                <a:cubicBezTo>
                  <a:pt x="2343147" y="3476364"/>
                  <a:pt x="2332952" y="3477898"/>
                  <a:pt x="2322758" y="3479942"/>
                </a:cubicBezTo>
                <a:cubicBezTo>
                  <a:pt x="2318053" y="3483008"/>
                  <a:pt x="2312563" y="3485308"/>
                  <a:pt x="2312563" y="3494763"/>
                </a:cubicBezTo>
                <a:cubicBezTo>
                  <a:pt x="2322758" y="3516995"/>
                  <a:pt x="2357262" y="3502429"/>
                  <a:pt x="2354125" y="3474064"/>
                </a:cubicBezTo>
                <a:close/>
                <a:moveTo>
                  <a:pt x="2177683" y="3473298"/>
                </a:moveTo>
                <a:cubicBezTo>
                  <a:pt x="2177683" y="3473298"/>
                  <a:pt x="2176899" y="3474064"/>
                  <a:pt x="2176115" y="3474064"/>
                </a:cubicBezTo>
                <a:cubicBezTo>
                  <a:pt x="2177683" y="3474064"/>
                  <a:pt x="2179252" y="3474320"/>
                  <a:pt x="2180820" y="3474064"/>
                </a:cubicBezTo>
                <a:cubicBezTo>
                  <a:pt x="2180036" y="3474064"/>
                  <a:pt x="2179252" y="3473298"/>
                  <a:pt x="2177683" y="3473298"/>
                </a:cubicBezTo>
                <a:close/>
                <a:moveTo>
                  <a:pt x="1856167" y="3465376"/>
                </a:moveTo>
                <a:cubicBezTo>
                  <a:pt x="1856167" y="3485053"/>
                  <a:pt x="1826368" y="3472276"/>
                  <a:pt x="1823232" y="3491952"/>
                </a:cubicBezTo>
                <a:cubicBezTo>
                  <a:pt x="1853031" y="3491952"/>
                  <a:pt x="1867930" y="3472787"/>
                  <a:pt x="1882830" y="3502174"/>
                </a:cubicBezTo>
                <a:cubicBezTo>
                  <a:pt x="1882830" y="3507540"/>
                  <a:pt x="1878909" y="3509073"/>
                  <a:pt x="1874988" y="3511118"/>
                </a:cubicBezTo>
                <a:cubicBezTo>
                  <a:pt x="1888319" y="3509329"/>
                  <a:pt x="1900866" y="3507540"/>
                  <a:pt x="1913413" y="3505751"/>
                </a:cubicBezTo>
                <a:cubicBezTo>
                  <a:pt x="1891456" y="3495274"/>
                  <a:pt x="1871851" y="3482497"/>
                  <a:pt x="1856167" y="3465376"/>
                </a:cubicBezTo>
                <a:close/>
                <a:moveTo>
                  <a:pt x="1336252" y="3461032"/>
                </a:moveTo>
                <a:cubicBezTo>
                  <a:pt x="1333116" y="3460521"/>
                  <a:pt x="1330763" y="3463587"/>
                  <a:pt x="1326842" y="3472020"/>
                </a:cubicBezTo>
                <a:cubicBezTo>
                  <a:pt x="1347231" y="3494252"/>
                  <a:pt x="1256265" y="3470231"/>
                  <a:pt x="1259402" y="3502174"/>
                </a:cubicBezTo>
                <a:cubicBezTo>
                  <a:pt x="1279791" y="3514695"/>
                  <a:pt x="1297043" y="3480197"/>
                  <a:pt x="1335468" y="3502174"/>
                </a:cubicBezTo>
                <a:cubicBezTo>
                  <a:pt x="1348799" y="3496807"/>
                  <a:pt x="1344878" y="3462821"/>
                  <a:pt x="1336252" y="3461032"/>
                </a:cubicBezTo>
                <a:close/>
                <a:moveTo>
                  <a:pt x="3490410" y="3457710"/>
                </a:moveTo>
                <a:cubicBezTo>
                  <a:pt x="3477863" y="3465121"/>
                  <a:pt x="3470021" y="3477642"/>
                  <a:pt x="3462964" y="3491952"/>
                </a:cubicBezTo>
                <a:cubicBezTo>
                  <a:pt x="3471590" y="3492463"/>
                  <a:pt x="3481000" y="3493485"/>
                  <a:pt x="3489626" y="3491952"/>
                </a:cubicBezTo>
                <a:cubicBezTo>
                  <a:pt x="3489626" y="3480708"/>
                  <a:pt x="3489626" y="3471254"/>
                  <a:pt x="3490410" y="3457710"/>
                </a:cubicBezTo>
                <a:close/>
                <a:moveTo>
                  <a:pt x="3589217" y="3452599"/>
                </a:moveTo>
                <a:cubicBezTo>
                  <a:pt x="3569613" y="3473042"/>
                  <a:pt x="3537461" y="3464610"/>
                  <a:pt x="3515504" y="3486075"/>
                </a:cubicBezTo>
                <a:cubicBezTo>
                  <a:pt x="3520993" y="3484286"/>
                  <a:pt x="3525699" y="3484286"/>
                  <a:pt x="3531972" y="3482497"/>
                </a:cubicBezTo>
                <a:cubicBezTo>
                  <a:pt x="3531972" y="3494763"/>
                  <a:pt x="3535109" y="3499874"/>
                  <a:pt x="3541382" y="3502174"/>
                </a:cubicBezTo>
                <a:cubicBezTo>
                  <a:pt x="3540598" y="3506773"/>
                  <a:pt x="3538245" y="3507540"/>
                  <a:pt x="3536677" y="3509073"/>
                </a:cubicBezTo>
                <a:cubicBezTo>
                  <a:pt x="3547656" y="3507796"/>
                  <a:pt x="3560987" y="3506518"/>
                  <a:pt x="3571965" y="3504985"/>
                </a:cubicBezTo>
                <a:cubicBezTo>
                  <a:pt x="3580591" y="3494252"/>
                  <a:pt x="3586081" y="3478920"/>
                  <a:pt x="3589217" y="3452599"/>
                </a:cubicBezTo>
                <a:close/>
                <a:moveTo>
                  <a:pt x="3460611" y="3451833"/>
                </a:moveTo>
                <a:cubicBezTo>
                  <a:pt x="3450417" y="3463587"/>
                  <a:pt x="3382977" y="3434200"/>
                  <a:pt x="3382977" y="3501407"/>
                </a:cubicBezTo>
                <a:cubicBezTo>
                  <a:pt x="3361804" y="3496296"/>
                  <a:pt x="3361019" y="3501663"/>
                  <a:pt x="3346120" y="3505751"/>
                </a:cubicBezTo>
                <a:cubicBezTo>
                  <a:pt x="3350041" y="3508051"/>
                  <a:pt x="3353962" y="3508307"/>
                  <a:pt x="3356315" y="3511884"/>
                </a:cubicBezTo>
                <a:cubicBezTo>
                  <a:pt x="3356315" y="3513929"/>
                  <a:pt x="3356315" y="3515206"/>
                  <a:pt x="3356315" y="3516995"/>
                </a:cubicBezTo>
                <a:cubicBezTo>
                  <a:pt x="3371214" y="3516484"/>
                  <a:pt x="3387682" y="3516739"/>
                  <a:pt x="3402581" y="3516228"/>
                </a:cubicBezTo>
                <a:cubicBezTo>
                  <a:pt x="3404934" y="3514695"/>
                  <a:pt x="3405718" y="3510862"/>
                  <a:pt x="3408071" y="3509073"/>
                </a:cubicBezTo>
                <a:cubicBezTo>
                  <a:pt x="3404934" y="3508307"/>
                  <a:pt x="3401013" y="3509840"/>
                  <a:pt x="3397092" y="3509073"/>
                </a:cubicBezTo>
                <a:cubicBezTo>
                  <a:pt x="3402581" y="3497574"/>
                  <a:pt x="3408855" y="3497063"/>
                  <a:pt x="3415129" y="3497830"/>
                </a:cubicBezTo>
                <a:cubicBezTo>
                  <a:pt x="3418265" y="3492974"/>
                  <a:pt x="3423755" y="3490675"/>
                  <a:pt x="3423755" y="3482497"/>
                </a:cubicBezTo>
                <a:cubicBezTo>
                  <a:pt x="3430812" y="3487097"/>
                  <a:pt x="3438654" y="3485564"/>
                  <a:pt x="3445712" y="3487608"/>
                </a:cubicBezTo>
                <a:cubicBezTo>
                  <a:pt x="3451201" y="3477131"/>
                  <a:pt x="3450417" y="3457966"/>
                  <a:pt x="3460611" y="3451833"/>
                </a:cubicBezTo>
                <a:close/>
                <a:moveTo>
                  <a:pt x="2884235" y="3447488"/>
                </a:moveTo>
                <a:cubicBezTo>
                  <a:pt x="2877177" y="3450299"/>
                  <a:pt x="2869335" y="3450299"/>
                  <a:pt x="2862277" y="3452599"/>
                </a:cubicBezTo>
                <a:cubicBezTo>
                  <a:pt x="2867767" y="3456177"/>
                  <a:pt x="2874825" y="3460265"/>
                  <a:pt x="2877177" y="3468187"/>
                </a:cubicBezTo>
                <a:cubicBezTo>
                  <a:pt x="2880314" y="3466654"/>
                  <a:pt x="2883451" y="3467932"/>
                  <a:pt x="2886587" y="3467420"/>
                </a:cubicBezTo>
                <a:cubicBezTo>
                  <a:pt x="2885019" y="3461799"/>
                  <a:pt x="2884235" y="3454132"/>
                  <a:pt x="2884235" y="3447488"/>
                </a:cubicBezTo>
                <a:close/>
                <a:moveTo>
                  <a:pt x="1962033" y="3445444"/>
                </a:moveTo>
                <a:cubicBezTo>
                  <a:pt x="1949485" y="3451577"/>
                  <a:pt x="1962817" y="3473298"/>
                  <a:pt x="1949485" y="3482497"/>
                </a:cubicBezTo>
                <a:cubicBezTo>
                  <a:pt x="1949485" y="3467676"/>
                  <a:pt x="1943212" y="3457454"/>
                  <a:pt x="1931449" y="3455155"/>
                </a:cubicBezTo>
                <a:cubicBezTo>
                  <a:pt x="1931449" y="3472276"/>
                  <a:pt x="1943996" y="3474831"/>
                  <a:pt x="1940859" y="3491952"/>
                </a:cubicBezTo>
                <a:cubicBezTo>
                  <a:pt x="1953406" y="3484542"/>
                  <a:pt x="1965169" y="3493230"/>
                  <a:pt x="1973795" y="3497063"/>
                </a:cubicBezTo>
                <a:cubicBezTo>
                  <a:pt x="1976148" y="3496807"/>
                  <a:pt x="1979285" y="3496552"/>
                  <a:pt x="1982421" y="3496296"/>
                </a:cubicBezTo>
                <a:cubicBezTo>
                  <a:pt x="1983205" y="3495019"/>
                  <a:pt x="1983990" y="3495019"/>
                  <a:pt x="1984774" y="3491952"/>
                </a:cubicBezTo>
                <a:cubicBezTo>
                  <a:pt x="1978500" y="3491952"/>
                  <a:pt x="1973795" y="3492208"/>
                  <a:pt x="1976148" y="3482497"/>
                </a:cubicBezTo>
                <a:cubicBezTo>
                  <a:pt x="1991047" y="3462821"/>
                  <a:pt x="1969874" y="3465121"/>
                  <a:pt x="1984774" y="3445444"/>
                </a:cubicBezTo>
                <a:cubicBezTo>
                  <a:pt x="1973011" y="3443144"/>
                  <a:pt x="1965953" y="3443400"/>
                  <a:pt x="1962033" y="3445444"/>
                </a:cubicBezTo>
                <a:close/>
                <a:moveTo>
                  <a:pt x="3322595" y="3443144"/>
                </a:moveTo>
                <a:cubicBezTo>
                  <a:pt x="3303774" y="3451066"/>
                  <a:pt x="3332789" y="3461799"/>
                  <a:pt x="3328868" y="3482497"/>
                </a:cubicBezTo>
                <a:cubicBezTo>
                  <a:pt x="3313969" y="3487097"/>
                  <a:pt x="3301421" y="3483519"/>
                  <a:pt x="3292795" y="3477386"/>
                </a:cubicBezTo>
                <a:cubicBezTo>
                  <a:pt x="3294364" y="3487097"/>
                  <a:pt x="3297501" y="3494763"/>
                  <a:pt x="3302990" y="3493997"/>
                </a:cubicBezTo>
                <a:cubicBezTo>
                  <a:pt x="3302206" y="3495274"/>
                  <a:pt x="3302206" y="3494508"/>
                  <a:pt x="3301421" y="3495530"/>
                </a:cubicBezTo>
                <a:cubicBezTo>
                  <a:pt x="3314753" y="3495530"/>
                  <a:pt x="3328084" y="3497063"/>
                  <a:pt x="3339847" y="3501407"/>
                </a:cubicBezTo>
                <a:cubicBezTo>
                  <a:pt x="3335141" y="3470998"/>
                  <a:pt x="3345336" y="3455921"/>
                  <a:pt x="3322595" y="3443144"/>
                </a:cubicBezTo>
                <a:close/>
                <a:moveTo>
                  <a:pt x="1745597" y="3443144"/>
                </a:moveTo>
                <a:cubicBezTo>
                  <a:pt x="1721287" y="3439567"/>
                  <a:pt x="1689136" y="3477131"/>
                  <a:pt x="1680510" y="3491952"/>
                </a:cubicBezTo>
                <a:cubicBezTo>
                  <a:pt x="1694625" y="3496807"/>
                  <a:pt x="1700899" y="3477131"/>
                  <a:pt x="1707172" y="3491952"/>
                </a:cubicBezTo>
                <a:cubicBezTo>
                  <a:pt x="1697762" y="3521595"/>
                  <a:pt x="1680510" y="3534372"/>
                  <a:pt x="1654632" y="3522106"/>
                </a:cubicBezTo>
                <a:cubicBezTo>
                  <a:pt x="1651495" y="3535649"/>
                  <a:pt x="1656984" y="3539482"/>
                  <a:pt x="1665610" y="3540760"/>
                </a:cubicBezTo>
                <a:cubicBezTo>
                  <a:pt x="1691488" y="3536416"/>
                  <a:pt x="1720503" y="3533861"/>
                  <a:pt x="1747166" y="3529772"/>
                </a:cubicBezTo>
                <a:cubicBezTo>
                  <a:pt x="1731482" y="3518784"/>
                  <a:pt x="1735403" y="3486330"/>
                  <a:pt x="1721287" y="3472020"/>
                </a:cubicBezTo>
                <a:cubicBezTo>
                  <a:pt x="1721287" y="3477131"/>
                  <a:pt x="1715798" y="3484542"/>
                  <a:pt x="1715798" y="3472020"/>
                </a:cubicBezTo>
                <a:cubicBezTo>
                  <a:pt x="1736187" y="3459754"/>
                  <a:pt x="1738539" y="3453110"/>
                  <a:pt x="1765202" y="3463076"/>
                </a:cubicBezTo>
                <a:cubicBezTo>
                  <a:pt x="1760497" y="3450044"/>
                  <a:pt x="1753439" y="3444422"/>
                  <a:pt x="1745597" y="3443144"/>
                </a:cubicBezTo>
                <a:close/>
                <a:moveTo>
                  <a:pt x="307009" y="3443112"/>
                </a:moveTo>
                <a:cubicBezTo>
                  <a:pt x="308969" y="3442122"/>
                  <a:pt x="310930" y="3442250"/>
                  <a:pt x="312890" y="3443144"/>
                </a:cubicBezTo>
                <a:cubicBezTo>
                  <a:pt x="323869" y="3448511"/>
                  <a:pt x="333279" y="3483008"/>
                  <a:pt x="351315" y="3479175"/>
                </a:cubicBezTo>
                <a:cubicBezTo>
                  <a:pt x="345042" y="3486586"/>
                  <a:pt x="341905" y="3496041"/>
                  <a:pt x="341905" y="3508307"/>
                </a:cubicBezTo>
                <a:cubicBezTo>
                  <a:pt x="301127" y="3464354"/>
                  <a:pt x="277602" y="3550215"/>
                  <a:pt x="233687" y="3479175"/>
                </a:cubicBezTo>
                <a:cubicBezTo>
                  <a:pt x="260350" y="3479175"/>
                  <a:pt x="277602" y="3459499"/>
                  <a:pt x="291717" y="3488886"/>
                </a:cubicBezTo>
                <a:cubicBezTo>
                  <a:pt x="312890" y="3481475"/>
                  <a:pt x="306617" y="3457199"/>
                  <a:pt x="301127" y="3449788"/>
                </a:cubicBezTo>
                <a:cubicBezTo>
                  <a:pt x="303088" y="3446211"/>
                  <a:pt x="305048" y="3444103"/>
                  <a:pt x="307009" y="3443112"/>
                </a:cubicBezTo>
                <a:close/>
                <a:moveTo>
                  <a:pt x="3689593" y="3438800"/>
                </a:moveTo>
                <a:cubicBezTo>
                  <a:pt x="3677831" y="3443400"/>
                  <a:pt x="3668420" y="3473809"/>
                  <a:pt x="3658226" y="3479175"/>
                </a:cubicBezTo>
                <a:cubicBezTo>
                  <a:pt x="3661363" y="3501152"/>
                  <a:pt x="3688025" y="3479431"/>
                  <a:pt x="3700572" y="3482497"/>
                </a:cubicBezTo>
                <a:cubicBezTo>
                  <a:pt x="3698219" y="3488375"/>
                  <a:pt x="3693514" y="3487097"/>
                  <a:pt x="3690377" y="3490419"/>
                </a:cubicBezTo>
                <a:cubicBezTo>
                  <a:pt x="3696651" y="3489652"/>
                  <a:pt x="3701356" y="3488375"/>
                  <a:pt x="3707630" y="3487608"/>
                </a:cubicBezTo>
                <a:cubicBezTo>
                  <a:pt x="3720177" y="3473809"/>
                  <a:pt x="3730371" y="3454388"/>
                  <a:pt x="3701356" y="3452599"/>
                </a:cubicBezTo>
                <a:cubicBezTo>
                  <a:pt x="3703709" y="3452088"/>
                  <a:pt x="3706061" y="3452344"/>
                  <a:pt x="3708414" y="3451833"/>
                </a:cubicBezTo>
                <a:cubicBezTo>
                  <a:pt x="3706061" y="3450555"/>
                  <a:pt x="3701356" y="3451577"/>
                  <a:pt x="3702140" y="3444678"/>
                </a:cubicBezTo>
                <a:cubicBezTo>
                  <a:pt x="3697435" y="3438545"/>
                  <a:pt x="3693514" y="3437267"/>
                  <a:pt x="3689593" y="3438800"/>
                </a:cubicBezTo>
                <a:close/>
                <a:moveTo>
                  <a:pt x="2903055" y="3438034"/>
                </a:moveTo>
                <a:cubicBezTo>
                  <a:pt x="2895997" y="3443655"/>
                  <a:pt x="2892861" y="3453110"/>
                  <a:pt x="2893645" y="3466143"/>
                </a:cubicBezTo>
                <a:cubicBezTo>
                  <a:pt x="2898350" y="3466143"/>
                  <a:pt x="2902271" y="3464354"/>
                  <a:pt x="2906192" y="3465376"/>
                </a:cubicBezTo>
                <a:cubicBezTo>
                  <a:pt x="2915602" y="3464354"/>
                  <a:pt x="2928933" y="3469465"/>
                  <a:pt x="2941480" y="3474064"/>
                </a:cubicBezTo>
                <a:cubicBezTo>
                  <a:pt x="2939912" y="3463332"/>
                  <a:pt x="2936775" y="3453366"/>
                  <a:pt x="2930502" y="3447488"/>
                </a:cubicBezTo>
                <a:cubicBezTo>
                  <a:pt x="2929717" y="3453877"/>
                  <a:pt x="2926581" y="3458732"/>
                  <a:pt x="2909329" y="3457710"/>
                </a:cubicBezTo>
                <a:cubicBezTo>
                  <a:pt x="2907760" y="3453366"/>
                  <a:pt x="2904623" y="3444678"/>
                  <a:pt x="2903055" y="3438034"/>
                </a:cubicBezTo>
                <a:close/>
                <a:moveTo>
                  <a:pt x="4016599" y="3435478"/>
                </a:moveTo>
                <a:cubicBezTo>
                  <a:pt x="4013462" y="3454388"/>
                  <a:pt x="3993857" y="3428834"/>
                  <a:pt x="3987584" y="3448255"/>
                </a:cubicBezTo>
                <a:cubicBezTo>
                  <a:pt x="3990721" y="3462054"/>
                  <a:pt x="4005620" y="3456943"/>
                  <a:pt x="4018951" y="3454132"/>
                </a:cubicBezTo>
                <a:cubicBezTo>
                  <a:pt x="4025225" y="3451577"/>
                  <a:pt x="4029930" y="3448511"/>
                  <a:pt x="4035419" y="3445444"/>
                </a:cubicBezTo>
                <a:cubicBezTo>
                  <a:pt x="4034635" y="3443400"/>
                  <a:pt x="4036203" y="3439822"/>
                  <a:pt x="4034635" y="3436500"/>
                </a:cubicBezTo>
                <a:cubicBezTo>
                  <a:pt x="4028361" y="3435989"/>
                  <a:pt x="4023657" y="3434200"/>
                  <a:pt x="4016599" y="3435478"/>
                </a:cubicBezTo>
                <a:close/>
                <a:moveTo>
                  <a:pt x="3641758" y="3430367"/>
                </a:moveTo>
                <a:cubicBezTo>
                  <a:pt x="3640190" y="3431901"/>
                  <a:pt x="3636269" y="3431134"/>
                  <a:pt x="3634701" y="3432923"/>
                </a:cubicBezTo>
                <a:cubicBezTo>
                  <a:pt x="3634701" y="3442633"/>
                  <a:pt x="3643327" y="3443144"/>
                  <a:pt x="3651953" y="3443144"/>
                </a:cubicBezTo>
                <a:cubicBezTo>
                  <a:pt x="3647247" y="3450810"/>
                  <a:pt x="3644111" y="3455155"/>
                  <a:pt x="3638621" y="3458732"/>
                </a:cubicBezTo>
                <a:cubicBezTo>
                  <a:pt x="3639405" y="3461032"/>
                  <a:pt x="3640974" y="3461799"/>
                  <a:pt x="3640974" y="3464610"/>
                </a:cubicBezTo>
                <a:cubicBezTo>
                  <a:pt x="3624506" y="3469720"/>
                  <a:pt x="3612743" y="3478664"/>
                  <a:pt x="3610391" y="3496296"/>
                </a:cubicBezTo>
                <a:cubicBezTo>
                  <a:pt x="3637053" y="3489908"/>
                  <a:pt x="3642542" y="3461543"/>
                  <a:pt x="3659794" y="3441611"/>
                </a:cubicBezTo>
                <a:cubicBezTo>
                  <a:pt x="3654305" y="3434967"/>
                  <a:pt x="3648031" y="3432412"/>
                  <a:pt x="3641758" y="3430367"/>
                </a:cubicBezTo>
                <a:close/>
                <a:moveTo>
                  <a:pt x="3394739" y="3426790"/>
                </a:moveTo>
                <a:cubicBezTo>
                  <a:pt x="3386113" y="3428834"/>
                  <a:pt x="3379056" y="3430112"/>
                  <a:pt x="3371214" y="3431901"/>
                </a:cubicBezTo>
                <a:cubicBezTo>
                  <a:pt x="3364156" y="3442633"/>
                  <a:pt x="3357099" y="3455410"/>
                  <a:pt x="3346904" y="3459499"/>
                </a:cubicBezTo>
                <a:cubicBezTo>
                  <a:pt x="3360235" y="3468698"/>
                  <a:pt x="3381409" y="3444166"/>
                  <a:pt x="3394739" y="3426790"/>
                </a:cubicBezTo>
                <a:close/>
                <a:moveTo>
                  <a:pt x="1900082" y="3426023"/>
                </a:moveTo>
                <a:cubicBezTo>
                  <a:pt x="1876556" y="3423723"/>
                  <a:pt x="1870283" y="3438289"/>
                  <a:pt x="1873419" y="3465376"/>
                </a:cubicBezTo>
                <a:cubicBezTo>
                  <a:pt x="1878909" y="3482497"/>
                  <a:pt x="1940859" y="3474831"/>
                  <a:pt x="1908708" y="3455155"/>
                </a:cubicBezTo>
                <a:cubicBezTo>
                  <a:pt x="1905571" y="3469720"/>
                  <a:pt x="1896945" y="3455410"/>
                  <a:pt x="1908708" y="3445444"/>
                </a:cubicBezTo>
                <a:cubicBezTo>
                  <a:pt x="1890671" y="3445444"/>
                  <a:pt x="1890671" y="3438289"/>
                  <a:pt x="1900082" y="3426023"/>
                </a:cubicBezTo>
                <a:close/>
                <a:moveTo>
                  <a:pt x="3911518" y="3420912"/>
                </a:moveTo>
                <a:cubicBezTo>
                  <a:pt x="3910734" y="3421424"/>
                  <a:pt x="3909165" y="3421168"/>
                  <a:pt x="3908381" y="3421679"/>
                </a:cubicBezTo>
                <a:cubicBezTo>
                  <a:pt x="3910734" y="3421935"/>
                  <a:pt x="3912302" y="3422190"/>
                  <a:pt x="3914655" y="3422446"/>
                </a:cubicBezTo>
                <a:cubicBezTo>
                  <a:pt x="3913086" y="3422701"/>
                  <a:pt x="3913086" y="3420401"/>
                  <a:pt x="3911518" y="3420912"/>
                </a:cubicBezTo>
                <a:close/>
                <a:moveTo>
                  <a:pt x="1418592" y="3420912"/>
                </a:moveTo>
                <a:cubicBezTo>
                  <a:pt x="1414671" y="3430112"/>
                  <a:pt x="1409182" y="3433178"/>
                  <a:pt x="1404477" y="3438034"/>
                </a:cubicBezTo>
                <a:cubicBezTo>
                  <a:pt x="1406829" y="3439567"/>
                  <a:pt x="1411534" y="3438800"/>
                  <a:pt x="1411534" y="3443144"/>
                </a:cubicBezTo>
                <a:cubicBezTo>
                  <a:pt x="1376246" y="3475087"/>
                  <a:pt x="1393498" y="3472276"/>
                  <a:pt x="1352720" y="3491952"/>
                </a:cubicBezTo>
                <a:cubicBezTo>
                  <a:pt x="1364483" y="3491952"/>
                  <a:pt x="1382519" y="3489652"/>
                  <a:pt x="1377030" y="3511884"/>
                </a:cubicBezTo>
                <a:cubicBezTo>
                  <a:pt x="1391145" y="3501918"/>
                  <a:pt x="1420160" y="3506773"/>
                  <a:pt x="1428786" y="3491952"/>
                </a:cubicBezTo>
                <a:cubicBezTo>
                  <a:pt x="1414671" y="3491952"/>
                  <a:pt x="1405261" y="3484542"/>
                  <a:pt x="1402908" y="3472020"/>
                </a:cubicBezTo>
                <a:cubicBezTo>
                  <a:pt x="1420160" y="3464610"/>
                  <a:pt x="1469564" y="3450555"/>
                  <a:pt x="1478974" y="3463076"/>
                </a:cubicBezTo>
                <a:cubicBezTo>
                  <a:pt x="1464075" y="3472787"/>
                  <a:pt x="1434275" y="3462310"/>
                  <a:pt x="1437412" y="3491952"/>
                </a:cubicBezTo>
                <a:cubicBezTo>
                  <a:pt x="1493089" y="3481986"/>
                  <a:pt x="1542493" y="3452599"/>
                  <a:pt x="1586407" y="3491952"/>
                </a:cubicBezTo>
                <a:cubicBezTo>
                  <a:pt x="1588760" y="3471509"/>
                  <a:pt x="1577781" y="3466654"/>
                  <a:pt x="1579350" y="3455155"/>
                </a:cubicBezTo>
                <a:cubicBezTo>
                  <a:pt x="1577781" y="3453877"/>
                  <a:pt x="1575429" y="3455666"/>
                  <a:pt x="1573861" y="3454132"/>
                </a:cubicBezTo>
                <a:cubicBezTo>
                  <a:pt x="1574645" y="3449533"/>
                  <a:pt x="1577781" y="3447233"/>
                  <a:pt x="1580918" y="3444678"/>
                </a:cubicBezTo>
                <a:cubicBezTo>
                  <a:pt x="1581702" y="3443911"/>
                  <a:pt x="1580134" y="3444166"/>
                  <a:pt x="1580918" y="3443144"/>
                </a:cubicBezTo>
                <a:cubicBezTo>
                  <a:pt x="1551119" y="3455410"/>
                  <a:pt x="1560529" y="3428579"/>
                  <a:pt x="1545630" y="3426023"/>
                </a:cubicBezTo>
                <a:cubicBezTo>
                  <a:pt x="1532299" y="3454899"/>
                  <a:pt x="1506421" y="3432667"/>
                  <a:pt x="1471916" y="3436500"/>
                </a:cubicBezTo>
                <a:cubicBezTo>
                  <a:pt x="1473485" y="3437778"/>
                  <a:pt x="1473485" y="3440844"/>
                  <a:pt x="1475837" y="3440844"/>
                </a:cubicBezTo>
                <a:cubicBezTo>
                  <a:pt x="1501715" y="3457454"/>
                  <a:pt x="1432707" y="3440589"/>
                  <a:pt x="1458585" y="3421679"/>
                </a:cubicBezTo>
                <a:cubicBezTo>
                  <a:pt x="1458585" y="3421424"/>
                  <a:pt x="1457801" y="3421168"/>
                  <a:pt x="1457801" y="3420912"/>
                </a:cubicBezTo>
                <a:close/>
                <a:moveTo>
                  <a:pt x="3295932" y="3407880"/>
                </a:moveTo>
                <a:cubicBezTo>
                  <a:pt x="3268486" y="3410691"/>
                  <a:pt x="3240255" y="3409413"/>
                  <a:pt x="3225355" y="3442378"/>
                </a:cubicBezTo>
                <a:cubicBezTo>
                  <a:pt x="3206535" y="3410946"/>
                  <a:pt x="3177520" y="3451322"/>
                  <a:pt x="3171247" y="3418868"/>
                </a:cubicBezTo>
                <a:cubicBezTo>
                  <a:pt x="3155563" y="3422957"/>
                  <a:pt x="3157131" y="3444422"/>
                  <a:pt x="3151642" y="3455921"/>
                </a:cubicBezTo>
                <a:cubicBezTo>
                  <a:pt x="3132037" y="3451833"/>
                  <a:pt x="3034799" y="3418613"/>
                  <a:pt x="3027741" y="3460265"/>
                </a:cubicBezTo>
                <a:cubicBezTo>
                  <a:pt x="3000294" y="3431134"/>
                  <a:pt x="2966574" y="3445700"/>
                  <a:pt x="2942265" y="3442378"/>
                </a:cubicBezTo>
                <a:cubicBezTo>
                  <a:pt x="2946185" y="3451066"/>
                  <a:pt x="2954811" y="3461543"/>
                  <a:pt x="2946969" y="3475598"/>
                </a:cubicBezTo>
                <a:cubicBezTo>
                  <a:pt x="2965006" y="3482753"/>
                  <a:pt x="2983042" y="3490675"/>
                  <a:pt x="2994021" y="3494763"/>
                </a:cubicBezTo>
                <a:cubicBezTo>
                  <a:pt x="2987747" y="3511884"/>
                  <a:pt x="2979121" y="3497319"/>
                  <a:pt x="2967359" y="3494763"/>
                </a:cubicBezTo>
                <a:cubicBezTo>
                  <a:pt x="2971279" y="3508562"/>
                  <a:pt x="2976769" y="3516995"/>
                  <a:pt x="2983826" y="3522872"/>
                </a:cubicBezTo>
                <a:cubicBezTo>
                  <a:pt x="3026172" y="3522106"/>
                  <a:pt x="3062245" y="3521595"/>
                  <a:pt x="3103807" y="3521339"/>
                </a:cubicBezTo>
                <a:cubicBezTo>
                  <a:pt x="3102238" y="3519039"/>
                  <a:pt x="3103023" y="3516228"/>
                  <a:pt x="3102238" y="3514184"/>
                </a:cubicBezTo>
                <a:cubicBezTo>
                  <a:pt x="3111649" y="3499874"/>
                  <a:pt x="3142232" y="3514695"/>
                  <a:pt x="3164973" y="3520573"/>
                </a:cubicBezTo>
                <a:cubicBezTo>
                  <a:pt x="3180657" y="3520573"/>
                  <a:pt x="3196341" y="3519295"/>
                  <a:pt x="3212024" y="3519295"/>
                </a:cubicBezTo>
                <a:cubicBezTo>
                  <a:pt x="3209672" y="3503707"/>
                  <a:pt x="3211240" y="3485053"/>
                  <a:pt x="3195557" y="3502174"/>
                </a:cubicBezTo>
                <a:cubicBezTo>
                  <a:pt x="3168894" y="3457966"/>
                  <a:pt x="3244960" y="3489397"/>
                  <a:pt x="3253586" y="3472020"/>
                </a:cubicBezTo>
                <a:cubicBezTo>
                  <a:pt x="3259075" y="3488630"/>
                  <a:pt x="3272407" y="3492463"/>
                  <a:pt x="3286522" y="3493997"/>
                </a:cubicBezTo>
                <a:cubicBezTo>
                  <a:pt x="3281033" y="3479431"/>
                  <a:pt x="3281817" y="3451577"/>
                  <a:pt x="3304558" y="3455921"/>
                </a:cubicBezTo>
                <a:cubicBezTo>
                  <a:pt x="3298285" y="3432412"/>
                  <a:pt x="3271623" y="3423723"/>
                  <a:pt x="3295932" y="3407880"/>
                </a:cubicBezTo>
                <a:close/>
                <a:moveTo>
                  <a:pt x="1823232" y="3406347"/>
                </a:moveTo>
                <a:cubicBezTo>
                  <a:pt x="1805979" y="3423468"/>
                  <a:pt x="1770691" y="3423723"/>
                  <a:pt x="1773828" y="3463076"/>
                </a:cubicBezTo>
                <a:cubicBezTo>
                  <a:pt x="1835779" y="3460521"/>
                  <a:pt x="1815390" y="3457710"/>
                  <a:pt x="1849894" y="3435478"/>
                </a:cubicBezTo>
                <a:cubicBezTo>
                  <a:pt x="1824016" y="3440589"/>
                  <a:pt x="1809116" y="3423468"/>
                  <a:pt x="1823232" y="3406347"/>
                </a:cubicBezTo>
                <a:close/>
                <a:moveTo>
                  <a:pt x="3596275" y="3400980"/>
                </a:moveTo>
                <a:cubicBezTo>
                  <a:pt x="3583728" y="3435223"/>
                  <a:pt x="3551577" y="3400469"/>
                  <a:pt x="3544519" y="3438800"/>
                </a:cubicBezTo>
                <a:cubicBezTo>
                  <a:pt x="3570397" y="3397403"/>
                  <a:pt x="3638621" y="3516739"/>
                  <a:pt x="3604117" y="3449788"/>
                </a:cubicBezTo>
                <a:cubicBezTo>
                  <a:pt x="3611175" y="3448766"/>
                  <a:pt x="3609607" y="3441100"/>
                  <a:pt x="3614311" y="3438034"/>
                </a:cubicBezTo>
                <a:cubicBezTo>
                  <a:pt x="3615880" y="3437522"/>
                  <a:pt x="3615880" y="3439056"/>
                  <a:pt x="3617448" y="3438800"/>
                </a:cubicBezTo>
                <a:cubicBezTo>
                  <a:pt x="3616664" y="3432923"/>
                  <a:pt x="3611175" y="3428834"/>
                  <a:pt x="3606470" y="3423979"/>
                </a:cubicBezTo>
                <a:cubicBezTo>
                  <a:pt x="3597844" y="3422190"/>
                  <a:pt x="3592354" y="3417590"/>
                  <a:pt x="3596275" y="3400980"/>
                </a:cubicBezTo>
                <a:close/>
                <a:moveTo>
                  <a:pt x="461101" y="3393059"/>
                </a:moveTo>
                <a:cubicBezTo>
                  <a:pt x="466590" y="3394336"/>
                  <a:pt x="471296" y="3396892"/>
                  <a:pt x="475217" y="3401747"/>
                </a:cubicBezTo>
                <a:cubicBezTo>
                  <a:pt x="478353" y="3427045"/>
                  <a:pt x="450123" y="3413246"/>
                  <a:pt x="446986" y="3435478"/>
                </a:cubicBezTo>
                <a:cubicBezTo>
                  <a:pt x="435223" y="3430112"/>
                  <a:pt x="442281" y="3398936"/>
                  <a:pt x="414834" y="3412991"/>
                </a:cubicBezTo>
                <a:cubicBezTo>
                  <a:pt x="421108" y="3404558"/>
                  <a:pt x="432086" y="3397403"/>
                  <a:pt x="443849" y="3394336"/>
                </a:cubicBezTo>
                <a:cubicBezTo>
                  <a:pt x="450123" y="3392803"/>
                  <a:pt x="455612" y="3392037"/>
                  <a:pt x="461101" y="3393059"/>
                </a:cubicBezTo>
                <a:close/>
                <a:moveTo>
                  <a:pt x="3542167" y="3388459"/>
                </a:moveTo>
                <a:cubicBezTo>
                  <a:pt x="3531188" y="3388970"/>
                  <a:pt x="3520209" y="3389481"/>
                  <a:pt x="3508447" y="3389992"/>
                </a:cubicBezTo>
                <a:cubicBezTo>
                  <a:pt x="3515504" y="3397147"/>
                  <a:pt x="3529619" y="3387437"/>
                  <a:pt x="3525699" y="3412224"/>
                </a:cubicBezTo>
                <a:cubicBezTo>
                  <a:pt x="3538245" y="3412224"/>
                  <a:pt x="3542167" y="3403025"/>
                  <a:pt x="3542167" y="3388459"/>
                </a:cubicBezTo>
                <a:close/>
                <a:moveTo>
                  <a:pt x="345042" y="3387181"/>
                </a:moveTo>
                <a:cubicBezTo>
                  <a:pt x="351315" y="3387181"/>
                  <a:pt x="357589" y="3390248"/>
                  <a:pt x="359157" y="3395103"/>
                </a:cubicBezTo>
                <a:cubicBezTo>
                  <a:pt x="384251" y="3417079"/>
                  <a:pt x="343473" y="3382582"/>
                  <a:pt x="349747" y="3404558"/>
                </a:cubicBezTo>
                <a:cubicBezTo>
                  <a:pt x="352884" y="3416824"/>
                  <a:pt x="371704" y="3411202"/>
                  <a:pt x="387388" y="3413757"/>
                </a:cubicBezTo>
                <a:cubicBezTo>
                  <a:pt x="384251" y="3430878"/>
                  <a:pt x="396798" y="3433434"/>
                  <a:pt x="393661" y="3450555"/>
                </a:cubicBezTo>
                <a:cubicBezTo>
                  <a:pt x="371704" y="3438545"/>
                  <a:pt x="358373" y="3429345"/>
                  <a:pt x="330926" y="3443911"/>
                </a:cubicBezTo>
                <a:cubicBezTo>
                  <a:pt x="334063" y="3417079"/>
                  <a:pt x="296422" y="3433945"/>
                  <a:pt x="305832" y="3404558"/>
                </a:cubicBezTo>
                <a:cubicBezTo>
                  <a:pt x="315243" y="3407113"/>
                  <a:pt x="358373" y="3402514"/>
                  <a:pt x="330926" y="3395103"/>
                </a:cubicBezTo>
                <a:cubicBezTo>
                  <a:pt x="332495" y="3390248"/>
                  <a:pt x="338768" y="3387181"/>
                  <a:pt x="345042" y="3387181"/>
                </a:cubicBezTo>
                <a:close/>
                <a:moveTo>
                  <a:pt x="2069466" y="3386415"/>
                </a:moveTo>
                <a:cubicBezTo>
                  <a:pt x="2028688" y="3386415"/>
                  <a:pt x="1984774" y="3381304"/>
                  <a:pt x="1976148" y="3415802"/>
                </a:cubicBezTo>
                <a:cubicBezTo>
                  <a:pt x="2002810" y="3400980"/>
                  <a:pt x="2057703" y="3420912"/>
                  <a:pt x="2069466" y="3386415"/>
                </a:cubicBezTo>
                <a:close/>
                <a:moveTo>
                  <a:pt x="1445254" y="3383093"/>
                </a:moveTo>
                <a:cubicBezTo>
                  <a:pt x="1449959" y="3389481"/>
                  <a:pt x="1452312" y="3397914"/>
                  <a:pt x="1456233" y="3405325"/>
                </a:cubicBezTo>
                <a:cubicBezTo>
                  <a:pt x="1455449" y="3399447"/>
                  <a:pt x="1455449" y="3393825"/>
                  <a:pt x="1461722" y="3386415"/>
                </a:cubicBezTo>
                <a:cubicBezTo>
                  <a:pt x="1453096" y="3388970"/>
                  <a:pt x="1449175" y="3385648"/>
                  <a:pt x="1445254" y="3383093"/>
                </a:cubicBezTo>
                <a:close/>
                <a:moveTo>
                  <a:pt x="3648031" y="3382326"/>
                </a:moveTo>
                <a:cubicBezTo>
                  <a:pt x="3630779" y="3383859"/>
                  <a:pt x="3612743" y="3384370"/>
                  <a:pt x="3595491" y="3385648"/>
                </a:cubicBezTo>
                <a:cubicBezTo>
                  <a:pt x="3597844" y="3390248"/>
                  <a:pt x="3600196" y="3391014"/>
                  <a:pt x="3604117" y="3400214"/>
                </a:cubicBezTo>
                <a:cubicBezTo>
                  <a:pt x="3630779" y="3400469"/>
                  <a:pt x="3640190" y="3391526"/>
                  <a:pt x="3648031" y="3382326"/>
                </a:cubicBezTo>
                <a:close/>
                <a:moveTo>
                  <a:pt x="3986015" y="3378749"/>
                </a:moveTo>
                <a:cubicBezTo>
                  <a:pt x="3979742" y="3383859"/>
                  <a:pt x="3976605" y="3388970"/>
                  <a:pt x="3971116" y="3391526"/>
                </a:cubicBezTo>
                <a:cubicBezTo>
                  <a:pt x="3967979" y="3394081"/>
                  <a:pt x="3967979" y="3393570"/>
                  <a:pt x="3964843" y="3393570"/>
                </a:cubicBezTo>
                <a:cubicBezTo>
                  <a:pt x="3956217" y="3395870"/>
                  <a:pt x="3947591" y="3395870"/>
                  <a:pt x="3935828" y="3395870"/>
                </a:cubicBezTo>
                <a:cubicBezTo>
                  <a:pt x="3932691" y="3403280"/>
                  <a:pt x="3935828" y="3411202"/>
                  <a:pt x="3929554" y="3426023"/>
                </a:cubicBezTo>
                <a:cubicBezTo>
                  <a:pt x="3930338" y="3426279"/>
                  <a:pt x="3931123" y="3426790"/>
                  <a:pt x="3931907" y="3426790"/>
                </a:cubicBezTo>
                <a:cubicBezTo>
                  <a:pt x="3944454" y="3430112"/>
                  <a:pt x="3954648" y="3432412"/>
                  <a:pt x="3964843" y="3435478"/>
                </a:cubicBezTo>
                <a:cubicBezTo>
                  <a:pt x="3975821" y="3433945"/>
                  <a:pt x="3981311" y="3431390"/>
                  <a:pt x="3991505" y="3430367"/>
                </a:cubicBezTo>
                <a:cubicBezTo>
                  <a:pt x="3986800" y="3428834"/>
                  <a:pt x="3982095" y="3427556"/>
                  <a:pt x="3977389" y="3430367"/>
                </a:cubicBezTo>
                <a:cubicBezTo>
                  <a:pt x="3978174" y="3421424"/>
                  <a:pt x="3984447" y="3418357"/>
                  <a:pt x="3991505" y="3416568"/>
                </a:cubicBezTo>
                <a:cubicBezTo>
                  <a:pt x="3995426" y="3405069"/>
                  <a:pt x="4001699" y="3395614"/>
                  <a:pt x="4011894" y="3389226"/>
                </a:cubicBezTo>
                <a:cubicBezTo>
                  <a:pt x="4011894" y="3389226"/>
                  <a:pt x="4011894" y="3386415"/>
                  <a:pt x="4015031" y="3386415"/>
                </a:cubicBezTo>
                <a:cubicBezTo>
                  <a:pt x="3996994" y="3391270"/>
                  <a:pt x="3991505" y="3383859"/>
                  <a:pt x="3986015" y="3378749"/>
                </a:cubicBezTo>
                <a:close/>
                <a:moveTo>
                  <a:pt x="2961869" y="3378749"/>
                </a:moveTo>
                <a:cubicBezTo>
                  <a:pt x="2963437" y="3380793"/>
                  <a:pt x="2965790" y="3380793"/>
                  <a:pt x="2967359" y="3382326"/>
                </a:cubicBezTo>
                <a:cubicBezTo>
                  <a:pt x="2969711" y="3382326"/>
                  <a:pt x="2972063" y="3380537"/>
                  <a:pt x="2974416" y="3380537"/>
                </a:cubicBezTo>
                <a:cubicBezTo>
                  <a:pt x="2969711" y="3379004"/>
                  <a:pt x="2966574" y="3381048"/>
                  <a:pt x="2961869" y="3378749"/>
                </a:cubicBezTo>
                <a:close/>
                <a:moveTo>
                  <a:pt x="3971116" y="3376193"/>
                </a:moveTo>
                <a:cubicBezTo>
                  <a:pt x="3971116" y="3376193"/>
                  <a:pt x="3971116" y="3376449"/>
                  <a:pt x="3971116" y="3378749"/>
                </a:cubicBezTo>
                <a:cubicBezTo>
                  <a:pt x="3974253" y="3378749"/>
                  <a:pt x="3973469" y="3376193"/>
                  <a:pt x="3975821" y="3376193"/>
                </a:cubicBezTo>
                <a:cubicBezTo>
                  <a:pt x="3973469" y="3376193"/>
                  <a:pt x="3974253" y="3376193"/>
                  <a:pt x="3971116" y="3376193"/>
                </a:cubicBezTo>
                <a:close/>
                <a:moveTo>
                  <a:pt x="3944454" y="3376193"/>
                </a:moveTo>
                <a:cubicBezTo>
                  <a:pt x="3944454" y="3378493"/>
                  <a:pt x="3944454" y="3378749"/>
                  <a:pt x="3944454" y="3378749"/>
                </a:cubicBezTo>
                <a:cubicBezTo>
                  <a:pt x="3947591" y="3378749"/>
                  <a:pt x="3949943" y="3378749"/>
                  <a:pt x="3953080" y="3378749"/>
                </a:cubicBezTo>
                <a:cubicBezTo>
                  <a:pt x="3949943" y="3378749"/>
                  <a:pt x="3947591" y="3376193"/>
                  <a:pt x="3944454" y="3376193"/>
                </a:cubicBezTo>
                <a:close/>
                <a:moveTo>
                  <a:pt x="1393498" y="3376193"/>
                </a:moveTo>
                <a:cubicBezTo>
                  <a:pt x="1384872" y="3387437"/>
                  <a:pt x="1385656" y="3395103"/>
                  <a:pt x="1384872" y="3401747"/>
                </a:cubicBezTo>
                <a:cubicBezTo>
                  <a:pt x="1407613" y="3403536"/>
                  <a:pt x="1429570" y="3403536"/>
                  <a:pt x="1443686" y="3383093"/>
                </a:cubicBezTo>
                <a:cubicBezTo>
                  <a:pt x="1437412" y="3379004"/>
                  <a:pt x="1432707" y="3373127"/>
                  <a:pt x="1420160" y="3376193"/>
                </a:cubicBezTo>
                <a:cubicBezTo>
                  <a:pt x="1420160" y="3417846"/>
                  <a:pt x="1405261" y="3376193"/>
                  <a:pt x="1393498" y="3376193"/>
                </a:cubicBezTo>
                <a:close/>
                <a:moveTo>
                  <a:pt x="3066166" y="3375171"/>
                </a:moveTo>
                <a:cubicBezTo>
                  <a:pt x="3052835" y="3379004"/>
                  <a:pt x="3040288" y="3382837"/>
                  <a:pt x="3027741" y="3385648"/>
                </a:cubicBezTo>
                <a:cubicBezTo>
                  <a:pt x="3044209" y="3388970"/>
                  <a:pt x="3060677" y="3393825"/>
                  <a:pt x="3075576" y="3401747"/>
                </a:cubicBezTo>
                <a:cubicBezTo>
                  <a:pt x="3072439" y="3382837"/>
                  <a:pt x="3069303" y="3380282"/>
                  <a:pt x="3066166" y="3375171"/>
                </a:cubicBezTo>
                <a:close/>
                <a:moveTo>
                  <a:pt x="3888777" y="3370060"/>
                </a:moveTo>
                <a:cubicBezTo>
                  <a:pt x="3886424" y="3376704"/>
                  <a:pt x="3884855" y="3383604"/>
                  <a:pt x="3880151" y="3389226"/>
                </a:cubicBezTo>
                <a:cubicBezTo>
                  <a:pt x="3864467" y="3405580"/>
                  <a:pt x="3839373" y="3410180"/>
                  <a:pt x="3811142" y="3412224"/>
                </a:cubicBezTo>
                <a:cubicBezTo>
                  <a:pt x="3811926" y="3414524"/>
                  <a:pt x="3811142" y="3415291"/>
                  <a:pt x="3811926" y="3418102"/>
                </a:cubicBezTo>
                <a:cubicBezTo>
                  <a:pt x="3792322" y="3397914"/>
                  <a:pt x="3749191" y="3436245"/>
                  <a:pt x="3723313" y="3450555"/>
                </a:cubicBezTo>
                <a:cubicBezTo>
                  <a:pt x="3764091" y="3443655"/>
                  <a:pt x="3811926" y="3440589"/>
                  <a:pt x="3858977" y="3435478"/>
                </a:cubicBezTo>
                <a:cubicBezTo>
                  <a:pt x="3869956" y="3427301"/>
                  <a:pt x="3882503" y="3422701"/>
                  <a:pt x="3896619" y="3422446"/>
                </a:cubicBezTo>
                <a:cubicBezTo>
                  <a:pt x="3900539" y="3406858"/>
                  <a:pt x="3913086" y="3402514"/>
                  <a:pt x="3924065" y="3393570"/>
                </a:cubicBezTo>
                <a:cubicBezTo>
                  <a:pt x="3906029" y="3393570"/>
                  <a:pt x="3891913" y="3391270"/>
                  <a:pt x="3877014" y="3400980"/>
                </a:cubicBezTo>
                <a:cubicBezTo>
                  <a:pt x="3874661" y="3396125"/>
                  <a:pt x="3877014" y="3394081"/>
                  <a:pt x="3880151" y="3389226"/>
                </a:cubicBezTo>
                <a:cubicBezTo>
                  <a:pt x="3888777" y="3381815"/>
                  <a:pt x="3909165" y="3381304"/>
                  <a:pt x="3932691" y="3381304"/>
                </a:cubicBezTo>
                <a:cubicBezTo>
                  <a:pt x="3932691" y="3378749"/>
                  <a:pt x="3931123" y="3374404"/>
                  <a:pt x="3930338" y="3370827"/>
                </a:cubicBezTo>
                <a:cubicBezTo>
                  <a:pt x="3916223" y="3370827"/>
                  <a:pt x="3902108" y="3369805"/>
                  <a:pt x="3888777" y="3370060"/>
                </a:cubicBezTo>
                <a:close/>
                <a:moveTo>
                  <a:pt x="2607417" y="3369294"/>
                </a:moveTo>
                <a:cubicBezTo>
                  <a:pt x="2613691" y="3406347"/>
                  <a:pt x="2657605" y="3410946"/>
                  <a:pt x="2684267" y="3398681"/>
                </a:cubicBezTo>
                <a:cubicBezTo>
                  <a:pt x="2684267" y="3410946"/>
                  <a:pt x="2648195" y="3428068"/>
                  <a:pt x="2674857" y="3438034"/>
                </a:cubicBezTo>
                <a:cubicBezTo>
                  <a:pt x="2695246" y="3410946"/>
                  <a:pt x="2689757" y="3411202"/>
                  <a:pt x="2715635" y="3428579"/>
                </a:cubicBezTo>
                <a:cubicBezTo>
                  <a:pt x="2715635" y="3421168"/>
                  <a:pt x="2718771" y="3418357"/>
                  <a:pt x="2720340" y="3413757"/>
                </a:cubicBezTo>
                <a:cubicBezTo>
                  <a:pt x="2719556" y="3413502"/>
                  <a:pt x="2719556" y="3411202"/>
                  <a:pt x="2718771" y="3411458"/>
                </a:cubicBezTo>
                <a:cubicBezTo>
                  <a:pt x="2719556" y="3411713"/>
                  <a:pt x="2720340" y="3411713"/>
                  <a:pt x="2721124" y="3412224"/>
                </a:cubicBezTo>
                <a:cubicBezTo>
                  <a:pt x="2722693" y="3408136"/>
                  <a:pt x="2721908" y="3402003"/>
                  <a:pt x="2724261" y="3398681"/>
                </a:cubicBezTo>
                <a:cubicBezTo>
                  <a:pt x="2686620" y="3379004"/>
                  <a:pt x="2642705" y="3381560"/>
                  <a:pt x="2607417" y="3369294"/>
                </a:cubicBezTo>
                <a:close/>
                <a:moveTo>
                  <a:pt x="16685117" y="3364950"/>
                </a:moveTo>
                <a:cubicBezTo>
                  <a:pt x="16709427" y="3359839"/>
                  <a:pt x="16715701" y="3374660"/>
                  <a:pt x="16740011" y="3366994"/>
                </a:cubicBezTo>
                <a:cubicBezTo>
                  <a:pt x="16740011" y="3384626"/>
                  <a:pt x="16688253" y="3382071"/>
                  <a:pt x="16706291" y="3392292"/>
                </a:cubicBezTo>
                <a:cubicBezTo>
                  <a:pt x="16688253" y="3412735"/>
                  <a:pt x="16691391" y="3382837"/>
                  <a:pt x="16685117" y="3364950"/>
                </a:cubicBezTo>
                <a:close/>
                <a:moveTo>
                  <a:pt x="16679629" y="3364950"/>
                </a:moveTo>
                <a:cubicBezTo>
                  <a:pt x="16685117" y="3385393"/>
                  <a:pt x="16668649" y="3382326"/>
                  <a:pt x="16671001" y="3397403"/>
                </a:cubicBezTo>
                <a:cubicBezTo>
                  <a:pt x="16651397" y="3377215"/>
                  <a:pt x="16640419" y="3392292"/>
                  <a:pt x="16606699" y="3387181"/>
                </a:cubicBezTo>
                <a:cubicBezTo>
                  <a:pt x="16604345" y="3343995"/>
                  <a:pt x="16665513" y="3387692"/>
                  <a:pt x="16679629" y="3364950"/>
                </a:cubicBezTo>
                <a:close/>
                <a:moveTo>
                  <a:pt x="4033067" y="3362650"/>
                </a:moveTo>
                <a:cubicBezTo>
                  <a:pt x="4029146" y="3361628"/>
                  <a:pt x="4029930" y="3364438"/>
                  <a:pt x="4027577" y="3364950"/>
                </a:cubicBezTo>
                <a:cubicBezTo>
                  <a:pt x="4030714" y="3371082"/>
                  <a:pt x="4033067" y="3378238"/>
                  <a:pt x="4037772" y="3381304"/>
                </a:cubicBezTo>
                <a:cubicBezTo>
                  <a:pt x="4038556" y="3381048"/>
                  <a:pt x="4039340" y="3381304"/>
                  <a:pt x="4039340" y="3381304"/>
                </a:cubicBezTo>
                <a:cubicBezTo>
                  <a:pt x="4037772" y="3377982"/>
                  <a:pt x="4033851" y="3374916"/>
                  <a:pt x="4033067" y="3362650"/>
                </a:cubicBezTo>
                <a:close/>
                <a:moveTo>
                  <a:pt x="2909329" y="3359072"/>
                </a:moveTo>
                <a:cubicBezTo>
                  <a:pt x="2903055" y="3363927"/>
                  <a:pt x="2897566" y="3366994"/>
                  <a:pt x="2885803" y="3366994"/>
                </a:cubicBezTo>
                <a:cubicBezTo>
                  <a:pt x="2885803" y="3371849"/>
                  <a:pt x="2885803" y="3371082"/>
                  <a:pt x="2885803" y="3376193"/>
                </a:cubicBezTo>
                <a:cubicBezTo>
                  <a:pt x="2877177" y="3376193"/>
                  <a:pt x="2874040" y="3374149"/>
                  <a:pt x="2871688" y="3369294"/>
                </a:cubicBezTo>
                <a:cubicBezTo>
                  <a:pt x="2857573" y="3371338"/>
                  <a:pt x="2848947" y="3377215"/>
                  <a:pt x="2845810" y="3389992"/>
                </a:cubicBezTo>
                <a:cubicBezTo>
                  <a:pt x="2852867" y="3384882"/>
                  <a:pt x="2862277" y="3383348"/>
                  <a:pt x="2868551" y="3377215"/>
                </a:cubicBezTo>
                <a:lnTo>
                  <a:pt x="2870119" y="3395103"/>
                </a:lnTo>
                <a:cubicBezTo>
                  <a:pt x="2873256" y="3395103"/>
                  <a:pt x="2879529" y="3393825"/>
                  <a:pt x="2882666" y="3394336"/>
                </a:cubicBezTo>
                <a:cubicBezTo>
                  <a:pt x="2885019" y="3384882"/>
                  <a:pt x="2905408" y="3384882"/>
                  <a:pt x="2908545" y="3394336"/>
                </a:cubicBezTo>
                <a:lnTo>
                  <a:pt x="2909680" y="3395793"/>
                </a:lnTo>
                <a:lnTo>
                  <a:pt x="2909329" y="3395870"/>
                </a:lnTo>
                <a:cubicBezTo>
                  <a:pt x="2908937" y="3395486"/>
                  <a:pt x="2909721" y="3396125"/>
                  <a:pt x="2910113" y="3396349"/>
                </a:cubicBezTo>
                <a:lnTo>
                  <a:pt x="2909680" y="3395793"/>
                </a:lnTo>
                <a:lnTo>
                  <a:pt x="2916386" y="3394336"/>
                </a:lnTo>
                <a:cubicBezTo>
                  <a:pt x="2916386" y="3381048"/>
                  <a:pt x="2909329" y="3374404"/>
                  <a:pt x="2909329" y="3359072"/>
                </a:cubicBezTo>
                <a:close/>
                <a:moveTo>
                  <a:pt x="4155400" y="3353961"/>
                </a:moveTo>
                <a:cubicBezTo>
                  <a:pt x="4151479" y="3357539"/>
                  <a:pt x="4149126" y="3360861"/>
                  <a:pt x="4139716" y="3359072"/>
                </a:cubicBezTo>
                <a:cubicBezTo>
                  <a:pt x="4142853" y="3367249"/>
                  <a:pt x="4149910" y="3370571"/>
                  <a:pt x="4154615" y="3376193"/>
                </a:cubicBezTo>
                <a:cubicBezTo>
                  <a:pt x="4158537" y="3375938"/>
                  <a:pt x="4162457" y="3376704"/>
                  <a:pt x="4166378" y="3376193"/>
                </a:cubicBezTo>
                <a:cubicBezTo>
                  <a:pt x="4167163" y="3373127"/>
                  <a:pt x="4165594" y="3369549"/>
                  <a:pt x="4167163" y="3367760"/>
                </a:cubicBezTo>
                <a:cubicBezTo>
                  <a:pt x="4166378" y="3366738"/>
                  <a:pt x="4165594" y="3364694"/>
                  <a:pt x="4164026" y="3364183"/>
                </a:cubicBezTo>
                <a:cubicBezTo>
                  <a:pt x="4165594" y="3362650"/>
                  <a:pt x="4168731" y="3361372"/>
                  <a:pt x="4171083" y="3359839"/>
                </a:cubicBezTo>
                <a:cubicBezTo>
                  <a:pt x="4171867" y="3359072"/>
                  <a:pt x="4171867" y="3357539"/>
                  <a:pt x="4172652" y="3356517"/>
                </a:cubicBezTo>
                <a:cubicBezTo>
                  <a:pt x="4167163" y="3355750"/>
                  <a:pt x="4160889" y="3354984"/>
                  <a:pt x="4155400" y="3353961"/>
                </a:cubicBezTo>
                <a:close/>
                <a:moveTo>
                  <a:pt x="155269" y="3344251"/>
                </a:moveTo>
                <a:cubicBezTo>
                  <a:pt x="149779" y="3373638"/>
                  <a:pt x="178794" y="3364183"/>
                  <a:pt x="173305" y="3393570"/>
                </a:cubicBezTo>
                <a:cubicBezTo>
                  <a:pt x="156053" y="3391014"/>
                  <a:pt x="147427" y="3395870"/>
                  <a:pt x="147427" y="3412991"/>
                </a:cubicBezTo>
                <a:cubicBezTo>
                  <a:pt x="135664" y="3400725"/>
                  <a:pt x="135664" y="3373638"/>
                  <a:pt x="115275" y="3373638"/>
                </a:cubicBezTo>
                <a:cubicBezTo>
                  <a:pt x="121549" y="3354217"/>
                  <a:pt x="135664" y="3349106"/>
                  <a:pt x="155269" y="3344251"/>
                </a:cubicBezTo>
                <a:close/>
                <a:moveTo>
                  <a:pt x="4356935" y="3341951"/>
                </a:moveTo>
                <a:cubicBezTo>
                  <a:pt x="4353015" y="3344251"/>
                  <a:pt x="4346741" y="3347317"/>
                  <a:pt x="4344389" y="3348595"/>
                </a:cubicBezTo>
                <a:lnTo>
                  <a:pt x="4343604" y="3342718"/>
                </a:lnTo>
                <a:cubicBezTo>
                  <a:pt x="4340467" y="3346551"/>
                  <a:pt x="4337331" y="3350384"/>
                  <a:pt x="4332625" y="3352173"/>
                </a:cubicBezTo>
                <a:cubicBezTo>
                  <a:pt x="4342036" y="3357028"/>
                  <a:pt x="4353799" y="3357539"/>
                  <a:pt x="4364777" y="3359839"/>
                </a:cubicBezTo>
                <a:cubicBezTo>
                  <a:pt x="4374971" y="3357283"/>
                  <a:pt x="4385166" y="3356772"/>
                  <a:pt x="4394577" y="3352173"/>
                </a:cubicBezTo>
                <a:cubicBezTo>
                  <a:pt x="4382029" y="3351150"/>
                  <a:pt x="4368698" y="3347317"/>
                  <a:pt x="4356935" y="3341951"/>
                </a:cubicBezTo>
                <a:close/>
                <a:moveTo>
                  <a:pt x="4255775" y="3339140"/>
                </a:moveTo>
                <a:cubicBezTo>
                  <a:pt x="4246365" y="3337607"/>
                  <a:pt x="4240091" y="3342207"/>
                  <a:pt x="4241660" y="3356517"/>
                </a:cubicBezTo>
                <a:cubicBezTo>
                  <a:pt x="4254991" y="3359839"/>
                  <a:pt x="4267538" y="3359328"/>
                  <a:pt x="4279301" y="3352173"/>
                </a:cubicBezTo>
                <a:cubicBezTo>
                  <a:pt x="4279301" y="3351150"/>
                  <a:pt x="4281653" y="3350895"/>
                  <a:pt x="4281653" y="3349362"/>
                </a:cubicBezTo>
                <a:cubicBezTo>
                  <a:pt x="4273811" y="3347317"/>
                  <a:pt x="4263617" y="3345017"/>
                  <a:pt x="4248717" y="3347062"/>
                </a:cubicBezTo>
                <a:cubicBezTo>
                  <a:pt x="4250286" y="3341695"/>
                  <a:pt x="4255775" y="3341184"/>
                  <a:pt x="4261265" y="3340418"/>
                </a:cubicBezTo>
                <a:cubicBezTo>
                  <a:pt x="4258912" y="3339907"/>
                  <a:pt x="4258128" y="3339396"/>
                  <a:pt x="4255775" y="3339140"/>
                </a:cubicBezTo>
                <a:close/>
                <a:moveTo>
                  <a:pt x="3631564" y="3336840"/>
                </a:moveTo>
                <a:cubicBezTo>
                  <a:pt x="3622153" y="3339140"/>
                  <a:pt x="3617448" y="3342207"/>
                  <a:pt x="3608038" y="3347062"/>
                </a:cubicBezTo>
                <a:cubicBezTo>
                  <a:pt x="3615096" y="3348340"/>
                  <a:pt x="3622153" y="3348595"/>
                  <a:pt x="3628427" y="3349362"/>
                </a:cubicBezTo>
                <a:cubicBezTo>
                  <a:pt x="3634701" y="3348851"/>
                  <a:pt x="3640974" y="3348595"/>
                  <a:pt x="3646463" y="3347828"/>
                </a:cubicBezTo>
                <a:cubicBezTo>
                  <a:pt x="3640974" y="3344506"/>
                  <a:pt x="3635485" y="3340418"/>
                  <a:pt x="3631564" y="3336840"/>
                </a:cubicBezTo>
                <a:close/>
                <a:moveTo>
                  <a:pt x="5266591" y="3332496"/>
                </a:moveTo>
                <a:cubicBezTo>
                  <a:pt x="5262669" y="3332496"/>
                  <a:pt x="5259533" y="3333263"/>
                  <a:pt x="5256397" y="3333263"/>
                </a:cubicBezTo>
                <a:cubicBezTo>
                  <a:pt x="5259533" y="3334029"/>
                  <a:pt x="5263454" y="3334285"/>
                  <a:pt x="5267375" y="3335307"/>
                </a:cubicBezTo>
                <a:cubicBezTo>
                  <a:pt x="5267375" y="3334029"/>
                  <a:pt x="5266591" y="3333774"/>
                  <a:pt x="5266591" y="3332496"/>
                </a:cubicBezTo>
                <a:close/>
                <a:moveTo>
                  <a:pt x="2715635" y="3332496"/>
                </a:moveTo>
                <a:cubicBezTo>
                  <a:pt x="2692109" y="3332496"/>
                  <a:pt x="2666231" y="3329430"/>
                  <a:pt x="2666231" y="3359072"/>
                </a:cubicBezTo>
                <a:cubicBezTo>
                  <a:pt x="2695246" y="3346806"/>
                  <a:pt x="2710145" y="3364183"/>
                  <a:pt x="2724261" y="3349362"/>
                </a:cubicBezTo>
                <a:cubicBezTo>
                  <a:pt x="2718771" y="3349362"/>
                  <a:pt x="2715635" y="3342207"/>
                  <a:pt x="2715635" y="3332496"/>
                </a:cubicBezTo>
                <a:close/>
                <a:moveTo>
                  <a:pt x="3028525" y="3327130"/>
                </a:moveTo>
                <a:cubicBezTo>
                  <a:pt x="3031662" y="3334540"/>
                  <a:pt x="3034799" y="3342207"/>
                  <a:pt x="3034799" y="3354728"/>
                </a:cubicBezTo>
                <a:cubicBezTo>
                  <a:pt x="3040288" y="3354728"/>
                  <a:pt x="3046561" y="3352173"/>
                  <a:pt x="3052051" y="3352173"/>
                </a:cubicBezTo>
                <a:cubicBezTo>
                  <a:pt x="3049698" y="3337607"/>
                  <a:pt x="3043425" y="3332496"/>
                  <a:pt x="3037935" y="3329941"/>
                </a:cubicBezTo>
                <a:cubicBezTo>
                  <a:pt x="3034799" y="3327641"/>
                  <a:pt x="3031662" y="3329685"/>
                  <a:pt x="3028525" y="3327130"/>
                </a:cubicBezTo>
                <a:close/>
                <a:moveTo>
                  <a:pt x="2794837" y="3327130"/>
                </a:moveTo>
                <a:cubicBezTo>
                  <a:pt x="2791701" y="3329685"/>
                  <a:pt x="2789348" y="3332496"/>
                  <a:pt x="2783859" y="3332496"/>
                </a:cubicBezTo>
                <a:cubicBezTo>
                  <a:pt x="2780722" y="3347062"/>
                  <a:pt x="2795622" y="3356517"/>
                  <a:pt x="2783859" y="3359072"/>
                </a:cubicBezTo>
                <a:cubicBezTo>
                  <a:pt x="2768959" y="3344251"/>
                  <a:pt x="2774449" y="3361372"/>
                  <a:pt x="2750923" y="3359072"/>
                </a:cubicBezTo>
                <a:cubicBezTo>
                  <a:pt x="2747787" y="3351662"/>
                  <a:pt x="2750923" y="3341695"/>
                  <a:pt x="2742297" y="3339140"/>
                </a:cubicBezTo>
                <a:cubicBezTo>
                  <a:pt x="2730534" y="3378493"/>
                  <a:pt x="2768959" y="3361883"/>
                  <a:pt x="2759549" y="3398681"/>
                </a:cubicBezTo>
                <a:cubicBezTo>
                  <a:pt x="2747787" y="3396125"/>
                  <a:pt x="2739945" y="3381560"/>
                  <a:pt x="2733671" y="3398681"/>
                </a:cubicBezTo>
                <a:cubicBezTo>
                  <a:pt x="2743081" y="3408647"/>
                  <a:pt x="2763470" y="3408902"/>
                  <a:pt x="2783859" y="3408902"/>
                </a:cubicBezTo>
                <a:cubicBezTo>
                  <a:pt x="2772096" y="3376960"/>
                  <a:pt x="2779938" y="3366738"/>
                  <a:pt x="2818363" y="3369294"/>
                </a:cubicBezTo>
                <a:cubicBezTo>
                  <a:pt x="2815227" y="3366738"/>
                  <a:pt x="2815227" y="3361372"/>
                  <a:pt x="2815227" y="3359072"/>
                </a:cubicBezTo>
                <a:cubicBezTo>
                  <a:pt x="2812090" y="3359072"/>
                  <a:pt x="2806600" y="3359072"/>
                  <a:pt x="2800327" y="3356517"/>
                </a:cubicBezTo>
                <a:cubicBezTo>
                  <a:pt x="2779938" y="3349362"/>
                  <a:pt x="2803463" y="3347062"/>
                  <a:pt x="2818363" y="3347062"/>
                </a:cubicBezTo>
                <a:cubicBezTo>
                  <a:pt x="2818363" y="3342207"/>
                  <a:pt x="2818363" y="3339140"/>
                  <a:pt x="2821500" y="3336840"/>
                </a:cubicBezTo>
                <a:cubicBezTo>
                  <a:pt x="2815227" y="3329430"/>
                  <a:pt x="2806600" y="3327130"/>
                  <a:pt x="2794837" y="3327130"/>
                </a:cubicBezTo>
                <a:close/>
                <a:moveTo>
                  <a:pt x="4337331" y="3326363"/>
                </a:moveTo>
                <a:cubicBezTo>
                  <a:pt x="4335763" y="3328919"/>
                  <a:pt x="4334194" y="3330196"/>
                  <a:pt x="4332625" y="3331729"/>
                </a:cubicBezTo>
                <a:cubicBezTo>
                  <a:pt x="4335763" y="3333263"/>
                  <a:pt x="4339683" y="3333518"/>
                  <a:pt x="4342820" y="3335307"/>
                </a:cubicBezTo>
                <a:cubicBezTo>
                  <a:pt x="4341251" y="3332496"/>
                  <a:pt x="4338899" y="3329174"/>
                  <a:pt x="4337331" y="3326363"/>
                </a:cubicBezTo>
                <a:close/>
                <a:moveTo>
                  <a:pt x="3510015" y="3324830"/>
                </a:moveTo>
                <a:cubicBezTo>
                  <a:pt x="3508447" y="3325597"/>
                  <a:pt x="3508447" y="3328152"/>
                  <a:pt x="3506094" y="3328152"/>
                </a:cubicBezTo>
                <a:cubicBezTo>
                  <a:pt x="3506878" y="3366483"/>
                  <a:pt x="3535109" y="3351662"/>
                  <a:pt x="3559419" y="3349362"/>
                </a:cubicBezTo>
                <a:cubicBezTo>
                  <a:pt x="3567261" y="3341951"/>
                  <a:pt x="3577455" y="3336585"/>
                  <a:pt x="3584513" y="3327130"/>
                </a:cubicBezTo>
                <a:cubicBezTo>
                  <a:pt x="3560987" y="3326108"/>
                  <a:pt x="3535109" y="3325341"/>
                  <a:pt x="3510015" y="3324830"/>
                </a:cubicBezTo>
                <a:close/>
                <a:moveTo>
                  <a:pt x="1703251" y="3322786"/>
                </a:moveTo>
                <a:cubicBezTo>
                  <a:pt x="1683647" y="3327641"/>
                  <a:pt x="1666395" y="3361372"/>
                  <a:pt x="1648358" y="3366994"/>
                </a:cubicBezTo>
                <a:cubicBezTo>
                  <a:pt x="1722072" y="3394081"/>
                  <a:pt x="1795001" y="3364438"/>
                  <a:pt x="1882830" y="3366994"/>
                </a:cubicBezTo>
                <a:cubicBezTo>
                  <a:pt x="1864793" y="3342207"/>
                  <a:pt x="1824016" y="3358817"/>
                  <a:pt x="1798138" y="3339140"/>
                </a:cubicBezTo>
                <a:cubicBezTo>
                  <a:pt x="1795001" y="3353961"/>
                  <a:pt x="1770691" y="3347317"/>
                  <a:pt x="1773828" y="3366994"/>
                </a:cubicBezTo>
                <a:cubicBezTo>
                  <a:pt x="1747950" y="3362139"/>
                  <a:pt x="1736187" y="3339651"/>
                  <a:pt x="1698546" y="3347062"/>
                </a:cubicBezTo>
                <a:cubicBezTo>
                  <a:pt x="1700899" y="3334796"/>
                  <a:pt x="1721287" y="3344762"/>
                  <a:pt x="1723640" y="3329941"/>
                </a:cubicBezTo>
                <a:cubicBezTo>
                  <a:pt x="1716582" y="3323297"/>
                  <a:pt x="1710309" y="3321252"/>
                  <a:pt x="1703251" y="3322786"/>
                </a:cubicBezTo>
                <a:close/>
                <a:moveTo>
                  <a:pt x="3137527" y="3319719"/>
                </a:moveTo>
                <a:cubicBezTo>
                  <a:pt x="3134390" y="3329430"/>
                  <a:pt x="3128117" y="3337607"/>
                  <a:pt x="3128117" y="3352173"/>
                </a:cubicBezTo>
                <a:cubicBezTo>
                  <a:pt x="3102238" y="3359583"/>
                  <a:pt x="3099101" y="3341951"/>
                  <a:pt x="3078713" y="3341951"/>
                </a:cubicBezTo>
                <a:cubicBezTo>
                  <a:pt x="3068518" y="3346295"/>
                  <a:pt x="3077145" y="3353961"/>
                  <a:pt x="3077929" y="3366994"/>
                </a:cubicBezTo>
                <a:cubicBezTo>
                  <a:pt x="3084202" y="3375427"/>
                  <a:pt x="3089691" y="3383348"/>
                  <a:pt x="3097533" y="3389226"/>
                </a:cubicBezTo>
                <a:cubicBezTo>
                  <a:pt x="3162621" y="3381304"/>
                  <a:pt x="3225355" y="3369549"/>
                  <a:pt x="3290443" y="3364183"/>
                </a:cubicBezTo>
                <a:cubicBezTo>
                  <a:pt x="3293580" y="3362905"/>
                  <a:pt x="3294364" y="3360350"/>
                  <a:pt x="3297501" y="3359839"/>
                </a:cubicBezTo>
                <a:cubicBezTo>
                  <a:pt x="3277896" y="3327896"/>
                  <a:pt x="3259860" y="3358050"/>
                  <a:pt x="3232413" y="3359839"/>
                </a:cubicBezTo>
                <a:cubicBezTo>
                  <a:pt x="3260644" y="3300809"/>
                  <a:pt x="3351609" y="3341951"/>
                  <a:pt x="3398661" y="3324830"/>
                </a:cubicBezTo>
                <a:cubicBezTo>
                  <a:pt x="3400229" y="3324063"/>
                  <a:pt x="3397092" y="3323297"/>
                  <a:pt x="3397876" y="3322019"/>
                </a:cubicBezTo>
                <a:cubicBezTo>
                  <a:pt x="3310047" y="3322019"/>
                  <a:pt x="3222219" y="3322019"/>
                  <a:pt x="3137527" y="3319719"/>
                </a:cubicBezTo>
                <a:close/>
                <a:moveTo>
                  <a:pt x="3666852" y="3317675"/>
                </a:moveTo>
                <a:cubicBezTo>
                  <a:pt x="3658226" y="3322530"/>
                  <a:pt x="3651953" y="3327641"/>
                  <a:pt x="3643327" y="3329941"/>
                </a:cubicBezTo>
                <a:cubicBezTo>
                  <a:pt x="3658226" y="3332496"/>
                  <a:pt x="3678615" y="3340162"/>
                  <a:pt x="3693514" y="3335307"/>
                </a:cubicBezTo>
                <a:cubicBezTo>
                  <a:pt x="3690377" y="3310520"/>
                  <a:pt x="3675478" y="3322530"/>
                  <a:pt x="3666852" y="3317675"/>
                </a:cubicBezTo>
                <a:close/>
                <a:moveTo>
                  <a:pt x="5366967" y="3316142"/>
                </a:moveTo>
                <a:cubicBezTo>
                  <a:pt x="5363045" y="3316397"/>
                  <a:pt x="5357556" y="3318953"/>
                  <a:pt x="5352851" y="3318953"/>
                </a:cubicBezTo>
                <a:cubicBezTo>
                  <a:pt x="5348146" y="3324830"/>
                  <a:pt x="5344225" y="3330963"/>
                  <a:pt x="5334815" y="3331729"/>
                </a:cubicBezTo>
                <a:cubicBezTo>
                  <a:pt x="5337167" y="3333518"/>
                  <a:pt x="5339520" y="3334796"/>
                  <a:pt x="5341089" y="3336840"/>
                </a:cubicBezTo>
                <a:cubicBezTo>
                  <a:pt x="5345009" y="3337862"/>
                  <a:pt x="5348146" y="3339907"/>
                  <a:pt x="5356772" y="3332496"/>
                </a:cubicBezTo>
                <a:cubicBezTo>
                  <a:pt x="5355203" y="3335818"/>
                  <a:pt x="5354419" y="3338373"/>
                  <a:pt x="5353635" y="3341184"/>
                </a:cubicBezTo>
                <a:cubicBezTo>
                  <a:pt x="5357556" y="3335563"/>
                  <a:pt x="5364614" y="3331985"/>
                  <a:pt x="5371671" y="3329941"/>
                </a:cubicBezTo>
                <a:cubicBezTo>
                  <a:pt x="5373240" y="3324063"/>
                  <a:pt x="5372455" y="3319464"/>
                  <a:pt x="5366967" y="3316142"/>
                </a:cubicBezTo>
                <a:close/>
                <a:moveTo>
                  <a:pt x="2809737" y="3312564"/>
                </a:moveTo>
                <a:cubicBezTo>
                  <a:pt x="2809737" y="3315119"/>
                  <a:pt x="2806600" y="3317164"/>
                  <a:pt x="2803463" y="3319719"/>
                </a:cubicBezTo>
                <a:cubicBezTo>
                  <a:pt x="2808953" y="3319719"/>
                  <a:pt x="2815227" y="3319719"/>
                  <a:pt x="2821500" y="3319719"/>
                </a:cubicBezTo>
                <a:cubicBezTo>
                  <a:pt x="2818363" y="3314864"/>
                  <a:pt x="2815227" y="3315119"/>
                  <a:pt x="2809737" y="3312564"/>
                </a:cubicBezTo>
                <a:close/>
                <a:moveTo>
                  <a:pt x="4767065" y="3306687"/>
                </a:moveTo>
                <a:cubicBezTo>
                  <a:pt x="4745891" y="3314608"/>
                  <a:pt x="4722366" y="3316142"/>
                  <a:pt x="4698841" y="3316142"/>
                </a:cubicBezTo>
                <a:cubicBezTo>
                  <a:pt x="4700409" y="3327130"/>
                  <a:pt x="4703545" y="3335307"/>
                  <a:pt x="4710603" y="3339140"/>
                </a:cubicBezTo>
                <a:cubicBezTo>
                  <a:pt x="4710603" y="3342207"/>
                  <a:pt x="4707467" y="3341184"/>
                  <a:pt x="4706682" y="3342718"/>
                </a:cubicBezTo>
                <a:cubicBezTo>
                  <a:pt x="4730992" y="3336329"/>
                  <a:pt x="4752949" y="3325852"/>
                  <a:pt x="4767065" y="3306687"/>
                </a:cubicBezTo>
                <a:close/>
                <a:moveTo>
                  <a:pt x="5140337" y="3302343"/>
                </a:moveTo>
                <a:cubicBezTo>
                  <a:pt x="5127790" y="3308731"/>
                  <a:pt x="5112891" y="3313842"/>
                  <a:pt x="5096423" y="3316908"/>
                </a:cubicBezTo>
                <a:cubicBezTo>
                  <a:pt x="5112891" y="3316397"/>
                  <a:pt x="5129358" y="3315631"/>
                  <a:pt x="5145826" y="3316142"/>
                </a:cubicBezTo>
                <a:cubicBezTo>
                  <a:pt x="5142689" y="3313075"/>
                  <a:pt x="5139553" y="3309498"/>
                  <a:pt x="5140337" y="3302343"/>
                </a:cubicBezTo>
                <a:close/>
                <a:moveTo>
                  <a:pt x="5819441" y="3300554"/>
                </a:moveTo>
                <a:cubicBezTo>
                  <a:pt x="5813168" y="3299276"/>
                  <a:pt x="5807679" y="3301576"/>
                  <a:pt x="5802189" y="3303365"/>
                </a:cubicBezTo>
                <a:cubicBezTo>
                  <a:pt x="5802189" y="3304642"/>
                  <a:pt x="5802189" y="3305409"/>
                  <a:pt x="5801405" y="3306687"/>
                </a:cubicBezTo>
                <a:cubicBezTo>
                  <a:pt x="5809247" y="3308220"/>
                  <a:pt x="5813952" y="3304131"/>
                  <a:pt x="5820225" y="3301576"/>
                </a:cubicBezTo>
                <a:cubicBezTo>
                  <a:pt x="5819441" y="3301320"/>
                  <a:pt x="5819441" y="3300809"/>
                  <a:pt x="5819441" y="3300554"/>
                </a:cubicBezTo>
                <a:close/>
                <a:moveTo>
                  <a:pt x="5085444" y="3299787"/>
                </a:moveTo>
                <a:cubicBezTo>
                  <a:pt x="5077602" y="3302854"/>
                  <a:pt x="5069760" y="3309242"/>
                  <a:pt x="5062703" y="3318953"/>
                </a:cubicBezTo>
                <a:cubicBezTo>
                  <a:pt x="5071329" y="3318441"/>
                  <a:pt x="5080739" y="3317930"/>
                  <a:pt x="5090149" y="3317675"/>
                </a:cubicBezTo>
                <a:cubicBezTo>
                  <a:pt x="5090933" y="3309753"/>
                  <a:pt x="5088581" y="3304642"/>
                  <a:pt x="5085444" y="3299787"/>
                </a:cubicBezTo>
                <a:close/>
                <a:moveTo>
                  <a:pt x="3788303" y="3298286"/>
                </a:moveTo>
                <a:cubicBezTo>
                  <a:pt x="3765855" y="3298573"/>
                  <a:pt x="3745271" y="3299787"/>
                  <a:pt x="3724882" y="3302343"/>
                </a:cubicBezTo>
                <a:cubicBezTo>
                  <a:pt x="3731155" y="3309753"/>
                  <a:pt x="3736645" y="3320486"/>
                  <a:pt x="3736645" y="3335307"/>
                </a:cubicBezTo>
                <a:cubicBezTo>
                  <a:pt x="3742918" y="3308220"/>
                  <a:pt x="3789185" y="3324830"/>
                  <a:pt x="3803300" y="3304898"/>
                </a:cubicBezTo>
                <a:cubicBezTo>
                  <a:pt x="3811926" y="3306431"/>
                  <a:pt x="3813495" y="3315119"/>
                  <a:pt x="3811926" y="3324830"/>
                </a:cubicBezTo>
                <a:cubicBezTo>
                  <a:pt x="3830747" y="3321508"/>
                  <a:pt x="3850351" y="3318697"/>
                  <a:pt x="3869172" y="3315375"/>
                </a:cubicBezTo>
                <a:cubicBezTo>
                  <a:pt x="3866035" y="3311542"/>
                  <a:pt x="3862899" y="3308475"/>
                  <a:pt x="3862899" y="3299787"/>
                </a:cubicBezTo>
                <a:cubicBezTo>
                  <a:pt x="3835060" y="3298637"/>
                  <a:pt x="3810750" y="3297998"/>
                  <a:pt x="3788303" y="3298286"/>
                </a:cubicBezTo>
                <a:close/>
                <a:moveTo>
                  <a:pt x="5418723" y="3290332"/>
                </a:moveTo>
                <a:lnTo>
                  <a:pt x="5418723" y="3296210"/>
                </a:lnTo>
                <a:cubicBezTo>
                  <a:pt x="5420291" y="3297743"/>
                  <a:pt x="5421075" y="3298765"/>
                  <a:pt x="5422643" y="3299787"/>
                </a:cubicBezTo>
                <a:cubicBezTo>
                  <a:pt x="5427349" y="3299532"/>
                  <a:pt x="5429701" y="3296976"/>
                  <a:pt x="5432838" y="3294676"/>
                </a:cubicBezTo>
                <a:cubicBezTo>
                  <a:pt x="5431269" y="3293399"/>
                  <a:pt x="5428917" y="3292377"/>
                  <a:pt x="5428133" y="3290332"/>
                </a:cubicBezTo>
                <a:cubicBezTo>
                  <a:pt x="5428133" y="3290077"/>
                  <a:pt x="5427349" y="3290588"/>
                  <a:pt x="5427349" y="3290332"/>
                </a:cubicBezTo>
                <a:cubicBezTo>
                  <a:pt x="5424212" y="3290332"/>
                  <a:pt x="5421075" y="3290588"/>
                  <a:pt x="5418723" y="3290332"/>
                </a:cubicBezTo>
                <a:close/>
                <a:moveTo>
                  <a:pt x="4935665" y="3288032"/>
                </a:moveTo>
                <a:cubicBezTo>
                  <a:pt x="4924685" y="3287777"/>
                  <a:pt x="4913707" y="3289055"/>
                  <a:pt x="4902729" y="3288799"/>
                </a:cubicBezTo>
                <a:cubicBezTo>
                  <a:pt x="4896455" y="3300298"/>
                  <a:pt x="4889397" y="3310264"/>
                  <a:pt x="4872145" y="3310264"/>
                </a:cubicBezTo>
                <a:cubicBezTo>
                  <a:pt x="4870577" y="3300554"/>
                  <a:pt x="4874498" y="3296465"/>
                  <a:pt x="4875282" y="3289566"/>
                </a:cubicBezTo>
                <a:cubicBezTo>
                  <a:pt x="4832936" y="3289821"/>
                  <a:pt x="4794511" y="3296210"/>
                  <a:pt x="4768633" y="3334029"/>
                </a:cubicBezTo>
                <a:cubicBezTo>
                  <a:pt x="4827447" y="3325085"/>
                  <a:pt x="4881555" y="3331218"/>
                  <a:pt x="4937233" y="3313842"/>
                </a:cubicBezTo>
                <a:cubicBezTo>
                  <a:pt x="4930175" y="3310264"/>
                  <a:pt x="4923117" y="3306687"/>
                  <a:pt x="4915275" y="3302343"/>
                </a:cubicBezTo>
                <a:cubicBezTo>
                  <a:pt x="4920765" y="3296721"/>
                  <a:pt x="4928607" y="3292888"/>
                  <a:pt x="4935665" y="3288032"/>
                </a:cubicBezTo>
                <a:close/>
                <a:moveTo>
                  <a:pt x="2218461" y="3278322"/>
                </a:moveTo>
                <a:lnTo>
                  <a:pt x="2252181" y="3278322"/>
                </a:lnTo>
                <a:lnTo>
                  <a:pt x="2252181" y="3308475"/>
                </a:lnTo>
                <a:cubicBezTo>
                  <a:pt x="2234929" y="3303620"/>
                  <a:pt x="2215325" y="3303876"/>
                  <a:pt x="2218461" y="3278322"/>
                </a:cubicBezTo>
                <a:close/>
                <a:moveTo>
                  <a:pt x="5347362" y="3272445"/>
                </a:moveTo>
                <a:cubicBezTo>
                  <a:pt x="5347362" y="3275000"/>
                  <a:pt x="5345009" y="3275255"/>
                  <a:pt x="5345009" y="3277555"/>
                </a:cubicBezTo>
                <a:cubicBezTo>
                  <a:pt x="5350499" y="3276789"/>
                  <a:pt x="5351283" y="3276789"/>
                  <a:pt x="5353635" y="3273978"/>
                </a:cubicBezTo>
                <a:cubicBezTo>
                  <a:pt x="5353635" y="3273978"/>
                  <a:pt x="5349715" y="3272189"/>
                  <a:pt x="5347362" y="3272445"/>
                </a:cubicBezTo>
                <a:close/>
                <a:moveTo>
                  <a:pt x="5337167" y="3268867"/>
                </a:moveTo>
                <a:cubicBezTo>
                  <a:pt x="5334815" y="3269378"/>
                  <a:pt x="5329325" y="3269378"/>
                  <a:pt x="5325405" y="3274744"/>
                </a:cubicBezTo>
                <a:cubicBezTo>
                  <a:pt x="5330109" y="3271678"/>
                  <a:pt x="5332463" y="3272189"/>
                  <a:pt x="5337167" y="3268867"/>
                </a:cubicBezTo>
                <a:close/>
                <a:moveTo>
                  <a:pt x="5045451" y="3264523"/>
                </a:moveTo>
                <a:cubicBezTo>
                  <a:pt x="5028983" y="3273211"/>
                  <a:pt x="5013299" y="3282411"/>
                  <a:pt x="4996047" y="3285988"/>
                </a:cubicBezTo>
                <a:cubicBezTo>
                  <a:pt x="4991341" y="3287010"/>
                  <a:pt x="4986637" y="3285221"/>
                  <a:pt x="4981931" y="3285988"/>
                </a:cubicBezTo>
                <a:cubicBezTo>
                  <a:pt x="4981931" y="3294421"/>
                  <a:pt x="4981147" y="3303109"/>
                  <a:pt x="4982715" y="3312564"/>
                </a:cubicBezTo>
                <a:lnTo>
                  <a:pt x="4983499" y="3322786"/>
                </a:lnTo>
                <a:cubicBezTo>
                  <a:pt x="5002320" y="3321508"/>
                  <a:pt x="5021141" y="3321763"/>
                  <a:pt x="5039961" y="3320486"/>
                </a:cubicBezTo>
                <a:cubicBezTo>
                  <a:pt x="5036825" y="3318186"/>
                  <a:pt x="5033687" y="3315631"/>
                  <a:pt x="5025845" y="3318953"/>
                </a:cubicBezTo>
                <a:cubicBezTo>
                  <a:pt x="5045451" y="3310520"/>
                  <a:pt x="5061918" y="3299276"/>
                  <a:pt x="5084659" y="3294676"/>
                </a:cubicBezTo>
                <a:cubicBezTo>
                  <a:pt x="5072113" y="3281644"/>
                  <a:pt x="5050155" y="3278577"/>
                  <a:pt x="5045451" y="3264523"/>
                </a:cubicBezTo>
                <a:close/>
                <a:moveTo>
                  <a:pt x="5325405" y="3254301"/>
                </a:moveTo>
                <a:cubicBezTo>
                  <a:pt x="5323052" y="3256346"/>
                  <a:pt x="5320699" y="3259412"/>
                  <a:pt x="5319131" y="3261456"/>
                </a:cubicBezTo>
                <a:cubicBezTo>
                  <a:pt x="5315995" y="3268867"/>
                  <a:pt x="5313642" y="3277811"/>
                  <a:pt x="5310505" y="3282922"/>
                </a:cubicBezTo>
                <a:cubicBezTo>
                  <a:pt x="5311289" y="3282922"/>
                  <a:pt x="5312073" y="3282666"/>
                  <a:pt x="5312857" y="3282922"/>
                </a:cubicBezTo>
                <a:cubicBezTo>
                  <a:pt x="5315210" y="3281133"/>
                  <a:pt x="5316779" y="3278066"/>
                  <a:pt x="5319131" y="3276789"/>
                </a:cubicBezTo>
                <a:cubicBezTo>
                  <a:pt x="5318347" y="3265034"/>
                  <a:pt x="5323052" y="3258645"/>
                  <a:pt x="5325405" y="3254301"/>
                </a:cubicBezTo>
                <a:close/>
                <a:moveTo>
                  <a:pt x="5100343" y="3253535"/>
                </a:moveTo>
                <a:cubicBezTo>
                  <a:pt x="5097207" y="3262479"/>
                  <a:pt x="5094070" y="3268611"/>
                  <a:pt x="5091717" y="3271678"/>
                </a:cubicBezTo>
                <a:cubicBezTo>
                  <a:pt x="5093285" y="3271422"/>
                  <a:pt x="5094070" y="3269889"/>
                  <a:pt x="5096423" y="3269634"/>
                </a:cubicBezTo>
                <a:cubicBezTo>
                  <a:pt x="5100343" y="3268356"/>
                  <a:pt x="5105049" y="3267845"/>
                  <a:pt x="5108969" y="3262990"/>
                </a:cubicBezTo>
                <a:cubicBezTo>
                  <a:pt x="5105833" y="3258134"/>
                  <a:pt x="5102696" y="3255835"/>
                  <a:pt x="5100343" y="3253535"/>
                </a:cubicBezTo>
                <a:close/>
                <a:moveTo>
                  <a:pt x="56461" y="3251746"/>
                </a:moveTo>
                <a:cubicBezTo>
                  <a:pt x="73713" y="3249191"/>
                  <a:pt x="96455" y="3269634"/>
                  <a:pt x="116844" y="3263756"/>
                </a:cubicBezTo>
                <a:cubicBezTo>
                  <a:pt x="122333" y="3316142"/>
                  <a:pt x="54893" y="3279344"/>
                  <a:pt x="41562" y="3263756"/>
                </a:cubicBezTo>
                <a:cubicBezTo>
                  <a:pt x="45483" y="3255835"/>
                  <a:pt x="50188" y="3252768"/>
                  <a:pt x="56461" y="3251746"/>
                </a:cubicBezTo>
                <a:close/>
                <a:moveTo>
                  <a:pt x="5421075" y="3250979"/>
                </a:moveTo>
                <a:cubicBezTo>
                  <a:pt x="5418723" y="3251490"/>
                  <a:pt x="5416370" y="3251235"/>
                  <a:pt x="5417155" y="3256090"/>
                </a:cubicBezTo>
                <a:cubicBezTo>
                  <a:pt x="5414017" y="3256601"/>
                  <a:pt x="5414802" y="3256346"/>
                  <a:pt x="5411665" y="3254301"/>
                </a:cubicBezTo>
                <a:cubicBezTo>
                  <a:pt x="5410881" y="3257879"/>
                  <a:pt x="5411665" y="3261967"/>
                  <a:pt x="5411665" y="3265289"/>
                </a:cubicBezTo>
                <a:cubicBezTo>
                  <a:pt x="5414017" y="3264267"/>
                  <a:pt x="5414802" y="3264267"/>
                  <a:pt x="5418723" y="3262990"/>
                </a:cubicBezTo>
                <a:lnTo>
                  <a:pt x="5418723" y="3274744"/>
                </a:lnTo>
                <a:cubicBezTo>
                  <a:pt x="5424212" y="3271422"/>
                  <a:pt x="5424212" y="3262990"/>
                  <a:pt x="5421075" y="3250979"/>
                </a:cubicBezTo>
                <a:close/>
                <a:moveTo>
                  <a:pt x="3516288" y="3249191"/>
                </a:moveTo>
                <a:cubicBezTo>
                  <a:pt x="3507662" y="3247146"/>
                  <a:pt x="3498252" y="3251490"/>
                  <a:pt x="3499821" y="3261456"/>
                </a:cubicBezTo>
                <a:cubicBezTo>
                  <a:pt x="3510015" y="3262734"/>
                  <a:pt x="3506878" y="3270911"/>
                  <a:pt x="3504525" y="3280877"/>
                </a:cubicBezTo>
                <a:cubicBezTo>
                  <a:pt x="3513151" y="3278066"/>
                  <a:pt x="3523346" y="3275511"/>
                  <a:pt x="3532756" y="3272445"/>
                </a:cubicBezTo>
                <a:cubicBezTo>
                  <a:pt x="3531972" y="3268356"/>
                  <a:pt x="3535109" y="3261967"/>
                  <a:pt x="3531972" y="3261456"/>
                </a:cubicBezTo>
                <a:cubicBezTo>
                  <a:pt x="3531972" y="3266312"/>
                  <a:pt x="3531972" y="3272956"/>
                  <a:pt x="3525699" y="3270400"/>
                </a:cubicBezTo>
                <a:cubicBezTo>
                  <a:pt x="3531972" y="3258134"/>
                  <a:pt x="3524915" y="3250979"/>
                  <a:pt x="3516288" y="3249191"/>
                </a:cubicBezTo>
                <a:close/>
                <a:moveTo>
                  <a:pt x="965333" y="3249191"/>
                </a:moveTo>
                <a:cubicBezTo>
                  <a:pt x="957491" y="3247146"/>
                  <a:pt x="948080" y="3251490"/>
                  <a:pt x="949649" y="3261456"/>
                </a:cubicBezTo>
                <a:cubicBezTo>
                  <a:pt x="966901" y="3263756"/>
                  <a:pt x="937886" y="3287521"/>
                  <a:pt x="958275" y="3299787"/>
                </a:cubicBezTo>
                <a:cubicBezTo>
                  <a:pt x="978664" y="3307198"/>
                  <a:pt x="996700" y="3263756"/>
                  <a:pt x="981800" y="3261456"/>
                </a:cubicBezTo>
                <a:cubicBezTo>
                  <a:pt x="981800" y="3266312"/>
                  <a:pt x="981016" y="3272956"/>
                  <a:pt x="972390" y="3270400"/>
                </a:cubicBezTo>
                <a:cubicBezTo>
                  <a:pt x="979448" y="3258134"/>
                  <a:pt x="973959" y="3250979"/>
                  <a:pt x="965333" y="3249191"/>
                </a:cubicBezTo>
                <a:close/>
                <a:moveTo>
                  <a:pt x="5497925" y="3221592"/>
                </a:moveTo>
                <a:cubicBezTo>
                  <a:pt x="5497141" y="3222359"/>
                  <a:pt x="5497141" y="3223126"/>
                  <a:pt x="5496357" y="3224403"/>
                </a:cubicBezTo>
                <a:cubicBezTo>
                  <a:pt x="5496357" y="3225425"/>
                  <a:pt x="5496357" y="3225937"/>
                  <a:pt x="5496357" y="3226959"/>
                </a:cubicBezTo>
                <a:cubicBezTo>
                  <a:pt x="5497925" y="3225937"/>
                  <a:pt x="5500278" y="3225937"/>
                  <a:pt x="5501847" y="3225170"/>
                </a:cubicBezTo>
                <a:cubicBezTo>
                  <a:pt x="5501062" y="3224659"/>
                  <a:pt x="5501847" y="3223126"/>
                  <a:pt x="5501847" y="3222359"/>
                </a:cubicBezTo>
                <a:cubicBezTo>
                  <a:pt x="5501062" y="3222615"/>
                  <a:pt x="5499494" y="3221592"/>
                  <a:pt x="5497925" y="3221592"/>
                </a:cubicBezTo>
                <a:close/>
                <a:moveTo>
                  <a:pt x="5475968" y="3219293"/>
                </a:moveTo>
                <a:cubicBezTo>
                  <a:pt x="5476753" y="3222103"/>
                  <a:pt x="5476753" y="3224403"/>
                  <a:pt x="5478321" y="3226959"/>
                </a:cubicBezTo>
                <a:cubicBezTo>
                  <a:pt x="5479889" y="3226703"/>
                  <a:pt x="5480673" y="3226192"/>
                  <a:pt x="5482241" y="3225937"/>
                </a:cubicBezTo>
                <a:cubicBezTo>
                  <a:pt x="5483026" y="3224659"/>
                  <a:pt x="5483026" y="3222103"/>
                  <a:pt x="5483810" y="3220059"/>
                </a:cubicBezTo>
                <a:cubicBezTo>
                  <a:pt x="5481457" y="3219804"/>
                  <a:pt x="5478321" y="3219804"/>
                  <a:pt x="5475968" y="3219293"/>
                </a:cubicBezTo>
                <a:close/>
                <a:moveTo>
                  <a:pt x="4495736" y="3218526"/>
                </a:moveTo>
                <a:cubicBezTo>
                  <a:pt x="4492599" y="3219293"/>
                  <a:pt x="4488679" y="3220826"/>
                  <a:pt x="4485542" y="3221592"/>
                </a:cubicBezTo>
                <a:cubicBezTo>
                  <a:pt x="4484757" y="3223892"/>
                  <a:pt x="4484757" y="3224914"/>
                  <a:pt x="4483973" y="3225937"/>
                </a:cubicBezTo>
                <a:cubicBezTo>
                  <a:pt x="4489463" y="3224403"/>
                  <a:pt x="4493383" y="3222615"/>
                  <a:pt x="4495736" y="3218526"/>
                </a:cubicBezTo>
                <a:close/>
                <a:moveTo>
                  <a:pt x="621075" y="3218526"/>
                </a:moveTo>
                <a:cubicBezTo>
                  <a:pt x="616370" y="3219037"/>
                  <a:pt x="612449" y="3218015"/>
                  <a:pt x="607744" y="3219293"/>
                </a:cubicBezTo>
                <a:cubicBezTo>
                  <a:pt x="617938" y="3231814"/>
                  <a:pt x="614802" y="3234880"/>
                  <a:pt x="605391" y="3235647"/>
                </a:cubicBezTo>
                <a:cubicBezTo>
                  <a:pt x="613233" y="3240247"/>
                  <a:pt x="620291" y="3246891"/>
                  <a:pt x="618722" y="3261456"/>
                </a:cubicBezTo>
                <a:cubicBezTo>
                  <a:pt x="637543" y="3253535"/>
                  <a:pt x="622643" y="3237691"/>
                  <a:pt x="621075" y="3218526"/>
                </a:cubicBezTo>
                <a:close/>
                <a:moveTo>
                  <a:pt x="5349715" y="3217248"/>
                </a:moveTo>
                <a:cubicBezTo>
                  <a:pt x="5332463" y="3216993"/>
                  <a:pt x="5315995" y="3218781"/>
                  <a:pt x="5297958" y="3218526"/>
                </a:cubicBezTo>
                <a:cubicBezTo>
                  <a:pt x="5297958" y="3219804"/>
                  <a:pt x="5297958" y="3220570"/>
                  <a:pt x="5297958" y="3221592"/>
                </a:cubicBezTo>
                <a:cubicBezTo>
                  <a:pt x="5309721" y="3224148"/>
                  <a:pt x="5322268" y="3224403"/>
                  <a:pt x="5337167" y="3224403"/>
                </a:cubicBezTo>
                <a:cubicBezTo>
                  <a:pt x="5332463" y="3232581"/>
                  <a:pt x="5329325" y="3237180"/>
                  <a:pt x="5334031" y="3240758"/>
                </a:cubicBezTo>
                <a:cubicBezTo>
                  <a:pt x="5341089" y="3236414"/>
                  <a:pt x="5345793" y="3227470"/>
                  <a:pt x="5349715" y="3217248"/>
                </a:cubicBezTo>
                <a:close/>
                <a:moveTo>
                  <a:pt x="5401471" y="3215715"/>
                </a:moveTo>
                <a:cubicBezTo>
                  <a:pt x="5394413" y="3215971"/>
                  <a:pt x="5386571" y="3216482"/>
                  <a:pt x="5378729" y="3216482"/>
                </a:cubicBezTo>
                <a:cubicBezTo>
                  <a:pt x="5374809" y="3221081"/>
                  <a:pt x="5374024" y="3227725"/>
                  <a:pt x="5368535" y="3231303"/>
                </a:cubicBezTo>
                <a:cubicBezTo>
                  <a:pt x="5372455" y="3240502"/>
                  <a:pt x="5377161" y="3249957"/>
                  <a:pt x="5380297" y="3259412"/>
                </a:cubicBezTo>
                <a:cubicBezTo>
                  <a:pt x="5387355" y="3255835"/>
                  <a:pt x="5394413" y="3254812"/>
                  <a:pt x="5408529" y="3250213"/>
                </a:cubicBezTo>
                <a:cubicBezTo>
                  <a:pt x="5404607" y="3238458"/>
                  <a:pt x="5406175" y="3215715"/>
                  <a:pt x="5391276" y="3230536"/>
                </a:cubicBezTo>
                <a:cubicBezTo>
                  <a:pt x="5392845" y="3223637"/>
                  <a:pt x="5397549" y="3219548"/>
                  <a:pt x="5401471" y="3215715"/>
                </a:cubicBezTo>
                <a:close/>
                <a:moveTo>
                  <a:pt x="652442" y="3215715"/>
                </a:moveTo>
                <a:cubicBezTo>
                  <a:pt x="650090" y="3215459"/>
                  <a:pt x="647737" y="3216737"/>
                  <a:pt x="645385" y="3216482"/>
                </a:cubicBezTo>
                <a:cubicBezTo>
                  <a:pt x="645385" y="3228492"/>
                  <a:pt x="647737" y="3243313"/>
                  <a:pt x="654011" y="3261456"/>
                </a:cubicBezTo>
                <a:cubicBezTo>
                  <a:pt x="686162" y="3266312"/>
                  <a:pt x="677536" y="3221337"/>
                  <a:pt x="712041" y="3231303"/>
                </a:cubicBezTo>
                <a:cubicBezTo>
                  <a:pt x="712041" y="3224148"/>
                  <a:pt x="703415" y="3223892"/>
                  <a:pt x="695573" y="3221592"/>
                </a:cubicBezTo>
                <a:cubicBezTo>
                  <a:pt x="694788" y="3221848"/>
                  <a:pt x="694788" y="3221592"/>
                  <a:pt x="694788" y="3221592"/>
                </a:cubicBezTo>
                <a:cubicBezTo>
                  <a:pt x="681457" y="3219548"/>
                  <a:pt x="668126" y="3216993"/>
                  <a:pt x="652442" y="3215715"/>
                </a:cubicBezTo>
                <a:close/>
                <a:moveTo>
                  <a:pt x="6104101" y="3215204"/>
                </a:moveTo>
                <a:cubicBezTo>
                  <a:pt x="6100181" y="3216482"/>
                  <a:pt x="6095475" y="3217504"/>
                  <a:pt x="6090769" y="3218526"/>
                </a:cubicBezTo>
                <a:cubicBezTo>
                  <a:pt x="6092337" y="3218781"/>
                  <a:pt x="6092337" y="3219804"/>
                  <a:pt x="6093123" y="3220059"/>
                </a:cubicBezTo>
                <a:cubicBezTo>
                  <a:pt x="6097043" y="3217759"/>
                  <a:pt x="6100181" y="3216993"/>
                  <a:pt x="6104101" y="3215204"/>
                </a:cubicBezTo>
                <a:close/>
                <a:moveTo>
                  <a:pt x="6116649" y="3209071"/>
                </a:moveTo>
                <a:cubicBezTo>
                  <a:pt x="6114295" y="3212137"/>
                  <a:pt x="6110375" y="3213415"/>
                  <a:pt x="6106453" y="3214437"/>
                </a:cubicBezTo>
                <a:cubicBezTo>
                  <a:pt x="6109589" y="3212904"/>
                  <a:pt x="6114295" y="3210604"/>
                  <a:pt x="6117433" y="3209838"/>
                </a:cubicBezTo>
                <a:cubicBezTo>
                  <a:pt x="6117433" y="3209582"/>
                  <a:pt x="6117433" y="3209326"/>
                  <a:pt x="6116649" y="3209071"/>
                </a:cubicBezTo>
                <a:close/>
                <a:moveTo>
                  <a:pt x="4447117" y="3204727"/>
                </a:moveTo>
                <a:cubicBezTo>
                  <a:pt x="4447117" y="3207027"/>
                  <a:pt x="4444764" y="3211371"/>
                  <a:pt x="4436138" y="3211371"/>
                </a:cubicBezTo>
                <a:cubicBezTo>
                  <a:pt x="4441627" y="3241013"/>
                  <a:pt x="4453390" y="3226703"/>
                  <a:pt x="4473779" y="3221592"/>
                </a:cubicBezTo>
                <a:cubicBezTo>
                  <a:pt x="4476915" y="3219293"/>
                  <a:pt x="4480053" y="3214182"/>
                  <a:pt x="4485542" y="3214182"/>
                </a:cubicBezTo>
                <a:cubicBezTo>
                  <a:pt x="4476915" y="3214182"/>
                  <a:pt x="4462016" y="3207027"/>
                  <a:pt x="4447117" y="3204727"/>
                </a:cubicBezTo>
                <a:close/>
                <a:moveTo>
                  <a:pt x="4353799" y="3202171"/>
                </a:moveTo>
                <a:cubicBezTo>
                  <a:pt x="4345173" y="3202938"/>
                  <a:pt x="4334978" y="3206516"/>
                  <a:pt x="4327921" y="3211371"/>
                </a:cubicBezTo>
                <a:cubicBezTo>
                  <a:pt x="4339683" y="3211371"/>
                  <a:pt x="4353799" y="3211371"/>
                  <a:pt x="4367914" y="3211371"/>
                </a:cubicBezTo>
                <a:cubicBezTo>
                  <a:pt x="4367914" y="3203960"/>
                  <a:pt x="4361641" y="3201660"/>
                  <a:pt x="4353799" y="3202171"/>
                </a:cubicBezTo>
                <a:close/>
                <a:moveTo>
                  <a:pt x="505016" y="3200127"/>
                </a:moveTo>
                <a:cubicBezTo>
                  <a:pt x="516778" y="3201660"/>
                  <a:pt x="527757" y="3211371"/>
                  <a:pt x="522268" y="3237947"/>
                </a:cubicBezTo>
                <a:cubicBezTo>
                  <a:pt x="501879" y="3237947"/>
                  <a:pt x="494037" y="3216226"/>
                  <a:pt x="478353" y="3209071"/>
                </a:cubicBezTo>
                <a:cubicBezTo>
                  <a:pt x="479137" y="3205238"/>
                  <a:pt x="492469" y="3198849"/>
                  <a:pt x="505016" y="3200127"/>
                </a:cubicBezTo>
                <a:close/>
                <a:moveTo>
                  <a:pt x="0" y="3188372"/>
                </a:moveTo>
                <a:cubicBezTo>
                  <a:pt x="5489" y="3188883"/>
                  <a:pt x="10979" y="3190672"/>
                  <a:pt x="15684" y="3190672"/>
                </a:cubicBezTo>
                <a:cubicBezTo>
                  <a:pt x="10194" y="3193994"/>
                  <a:pt x="5489" y="3195272"/>
                  <a:pt x="0" y="3197572"/>
                </a:cubicBezTo>
                <a:close/>
                <a:moveTo>
                  <a:pt x="2491358" y="3187606"/>
                </a:moveTo>
                <a:cubicBezTo>
                  <a:pt x="2505473" y="3209582"/>
                  <a:pt x="2535272" y="3216482"/>
                  <a:pt x="2569776" y="3216482"/>
                </a:cubicBezTo>
                <a:cubicBezTo>
                  <a:pt x="2568208" y="3209071"/>
                  <a:pt x="2566639" y="3200894"/>
                  <a:pt x="2565855" y="3192205"/>
                </a:cubicBezTo>
                <a:cubicBezTo>
                  <a:pt x="2566639" y="3195783"/>
                  <a:pt x="2567424" y="3199616"/>
                  <a:pt x="2566639" y="3206260"/>
                </a:cubicBezTo>
                <a:cubicBezTo>
                  <a:pt x="2531351" y="3208560"/>
                  <a:pt x="2511747" y="3197316"/>
                  <a:pt x="2491358" y="3187606"/>
                </a:cubicBezTo>
                <a:close/>
                <a:moveTo>
                  <a:pt x="2050645" y="3184795"/>
                </a:moveTo>
                <a:cubicBezTo>
                  <a:pt x="2063192" y="3185561"/>
                  <a:pt x="2078876" y="3191694"/>
                  <a:pt x="2089071" y="3186839"/>
                </a:cubicBezTo>
                <a:cubicBezTo>
                  <a:pt x="2077308" y="3206004"/>
                  <a:pt x="2052998" y="3205749"/>
                  <a:pt x="2034177" y="3212137"/>
                </a:cubicBezTo>
                <a:cubicBezTo>
                  <a:pt x="2029472" y="3188117"/>
                  <a:pt x="2038883" y="3184028"/>
                  <a:pt x="2050645" y="3184795"/>
                </a:cubicBezTo>
                <a:close/>
                <a:moveTo>
                  <a:pt x="4453390" y="3182495"/>
                </a:moveTo>
                <a:cubicBezTo>
                  <a:pt x="4450253" y="3182495"/>
                  <a:pt x="4447117" y="3184795"/>
                  <a:pt x="4447117" y="3184795"/>
                </a:cubicBezTo>
                <a:cubicBezTo>
                  <a:pt x="4455743" y="3184795"/>
                  <a:pt x="4462801" y="3184539"/>
                  <a:pt x="4471427" y="3184795"/>
                </a:cubicBezTo>
                <a:cubicBezTo>
                  <a:pt x="4465153" y="3184028"/>
                  <a:pt x="4460448" y="3184028"/>
                  <a:pt x="4453390" y="3182495"/>
                </a:cubicBezTo>
                <a:close/>
                <a:moveTo>
                  <a:pt x="3724882" y="3182495"/>
                </a:moveTo>
                <a:cubicBezTo>
                  <a:pt x="3724882" y="3184795"/>
                  <a:pt x="3728019" y="3184795"/>
                  <a:pt x="3728019" y="3184795"/>
                </a:cubicBezTo>
                <a:cubicBezTo>
                  <a:pt x="3728019" y="3184795"/>
                  <a:pt x="3728019" y="3182495"/>
                  <a:pt x="3728019" y="3182495"/>
                </a:cubicBezTo>
                <a:cubicBezTo>
                  <a:pt x="3728019" y="3182495"/>
                  <a:pt x="3728019" y="3182495"/>
                  <a:pt x="3724882" y="3182495"/>
                </a:cubicBezTo>
                <a:close/>
                <a:moveTo>
                  <a:pt x="676752" y="3178151"/>
                </a:moveTo>
                <a:cubicBezTo>
                  <a:pt x="664989" y="3181728"/>
                  <a:pt x="656363" y="3188883"/>
                  <a:pt x="651658" y="3199360"/>
                </a:cubicBezTo>
                <a:cubicBezTo>
                  <a:pt x="661853" y="3196294"/>
                  <a:pt x="669695" y="3187861"/>
                  <a:pt x="676752" y="3178151"/>
                </a:cubicBezTo>
                <a:close/>
                <a:moveTo>
                  <a:pt x="4213429" y="3177128"/>
                </a:moveTo>
                <a:cubicBezTo>
                  <a:pt x="4212645" y="3177384"/>
                  <a:pt x="4212645" y="3177895"/>
                  <a:pt x="4211861" y="3178151"/>
                </a:cubicBezTo>
                <a:cubicBezTo>
                  <a:pt x="4214213" y="3177639"/>
                  <a:pt x="4215782" y="3177639"/>
                  <a:pt x="4218135" y="3177128"/>
                </a:cubicBezTo>
                <a:cubicBezTo>
                  <a:pt x="4216566" y="3177384"/>
                  <a:pt x="4214213" y="3176873"/>
                  <a:pt x="4213429" y="3177128"/>
                </a:cubicBezTo>
                <a:close/>
                <a:moveTo>
                  <a:pt x="6353473" y="3176362"/>
                </a:moveTo>
                <a:cubicBezTo>
                  <a:pt x="6347199" y="3176873"/>
                  <a:pt x="6341709" y="3177639"/>
                  <a:pt x="6334651" y="3178151"/>
                </a:cubicBezTo>
                <a:cubicBezTo>
                  <a:pt x="6337005" y="3180195"/>
                  <a:pt x="6340925" y="3181217"/>
                  <a:pt x="6341709" y="3186839"/>
                </a:cubicBezTo>
                <a:cubicBezTo>
                  <a:pt x="6344845" y="3179940"/>
                  <a:pt x="6348767" y="3178406"/>
                  <a:pt x="6353473" y="3176362"/>
                </a:cubicBezTo>
                <a:close/>
                <a:moveTo>
                  <a:pt x="6393465" y="3172784"/>
                </a:moveTo>
                <a:cubicBezTo>
                  <a:pt x="6388761" y="3173806"/>
                  <a:pt x="6380919" y="3173806"/>
                  <a:pt x="6376213" y="3174573"/>
                </a:cubicBezTo>
                <a:cubicBezTo>
                  <a:pt x="6383271" y="3175851"/>
                  <a:pt x="6389545" y="3176873"/>
                  <a:pt x="6394249" y="3175595"/>
                </a:cubicBezTo>
                <a:cubicBezTo>
                  <a:pt x="6393465" y="3174573"/>
                  <a:pt x="6393465" y="3173806"/>
                  <a:pt x="6393465" y="3172784"/>
                </a:cubicBezTo>
                <a:close/>
                <a:moveTo>
                  <a:pt x="123117" y="3161796"/>
                </a:moveTo>
                <a:cubicBezTo>
                  <a:pt x="151348" y="3171251"/>
                  <a:pt x="135664" y="3176106"/>
                  <a:pt x="132527" y="3200127"/>
                </a:cubicBezTo>
                <a:cubicBezTo>
                  <a:pt x="104297" y="3207538"/>
                  <a:pt x="101160" y="3189906"/>
                  <a:pt x="79203" y="3189906"/>
                </a:cubicBezTo>
                <a:cubicBezTo>
                  <a:pt x="82339" y="3177895"/>
                  <a:pt x="101160" y="3182750"/>
                  <a:pt x="116844" y="3180451"/>
                </a:cubicBezTo>
                <a:cubicBezTo>
                  <a:pt x="123117" y="3180451"/>
                  <a:pt x="123117" y="3168951"/>
                  <a:pt x="123117" y="3161796"/>
                </a:cubicBezTo>
                <a:close/>
                <a:moveTo>
                  <a:pt x="4236171" y="3161030"/>
                </a:moveTo>
                <a:cubicBezTo>
                  <a:pt x="4235387" y="3162563"/>
                  <a:pt x="4234603" y="3163841"/>
                  <a:pt x="4233818" y="3165374"/>
                </a:cubicBezTo>
                <a:cubicBezTo>
                  <a:pt x="4233034" y="3164607"/>
                  <a:pt x="4232250" y="3162563"/>
                  <a:pt x="4231465" y="3161796"/>
                </a:cubicBezTo>
                <a:cubicBezTo>
                  <a:pt x="4231465" y="3165374"/>
                  <a:pt x="4230681" y="3169462"/>
                  <a:pt x="4229113" y="3174573"/>
                </a:cubicBezTo>
                <a:cubicBezTo>
                  <a:pt x="4238523" y="3171762"/>
                  <a:pt x="4244797" y="3168440"/>
                  <a:pt x="4251071" y="3163329"/>
                </a:cubicBezTo>
                <a:cubicBezTo>
                  <a:pt x="4245581" y="3162818"/>
                  <a:pt x="4240091" y="3161796"/>
                  <a:pt x="4236171" y="3161030"/>
                </a:cubicBezTo>
                <a:close/>
                <a:moveTo>
                  <a:pt x="5675935" y="3155919"/>
                </a:moveTo>
                <a:cubicBezTo>
                  <a:pt x="5671231" y="3155663"/>
                  <a:pt x="5665741" y="3158730"/>
                  <a:pt x="5660252" y="3158985"/>
                </a:cubicBezTo>
                <a:cubicBezTo>
                  <a:pt x="5658683" y="3163329"/>
                  <a:pt x="5659467" y="3167673"/>
                  <a:pt x="5660252" y="3171251"/>
                </a:cubicBezTo>
                <a:cubicBezTo>
                  <a:pt x="5670447" y="3172273"/>
                  <a:pt x="5677504" y="3174573"/>
                  <a:pt x="5685346" y="3178151"/>
                </a:cubicBezTo>
                <a:cubicBezTo>
                  <a:pt x="5686914" y="3175851"/>
                  <a:pt x="5686914" y="3170484"/>
                  <a:pt x="5688483" y="3167673"/>
                </a:cubicBezTo>
                <a:cubicBezTo>
                  <a:pt x="5684561" y="3164352"/>
                  <a:pt x="5679857" y="3161285"/>
                  <a:pt x="5675935" y="3155919"/>
                </a:cubicBezTo>
                <a:close/>
                <a:moveTo>
                  <a:pt x="6664009" y="3153108"/>
                </a:moveTo>
                <a:cubicBezTo>
                  <a:pt x="6674205" y="3174317"/>
                  <a:pt x="6630289" y="3174573"/>
                  <a:pt x="6585591" y="3168440"/>
                </a:cubicBezTo>
                <a:cubicBezTo>
                  <a:pt x="6566771" y="3169973"/>
                  <a:pt x="6549519" y="3172273"/>
                  <a:pt x="6536187" y="3183262"/>
                </a:cubicBezTo>
                <a:cubicBezTo>
                  <a:pt x="6536971" y="3189650"/>
                  <a:pt x="6535403" y="3191694"/>
                  <a:pt x="6534619" y="3195783"/>
                </a:cubicBezTo>
                <a:cubicBezTo>
                  <a:pt x="6537755" y="3195527"/>
                  <a:pt x="6540109" y="3194250"/>
                  <a:pt x="6544029" y="3195016"/>
                </a:cubicBezTo>
                <a:cubicBezTo>
                  <a:pt x="6544029" y="3190672"/>
                  <a:pt x="6545597" y="3188372"/>
                  <a:pt x="6544813" y="3183262"/>
                </a:cubicBezTo>
                <a:cubicBezTo>
                  <a:pt x="6566771" y="3175851"/>
                  <a:pt x="6580101" y="3182750"/>
                  <a:pt x="6591081" y="3191950"/>
                </a:cubicBezTo>
                <a:cubicBezTo>
                  <a:pt x="6595001" y="3190417"/>
                  <a:pt x="6603627" y="3189906"/>
                  <a:pt x="6606765" y="3188372"/>
                </a:cubicBezTo>
                <a:cubicBezTo>
                  <a:pt x="6606765" y="3184284"/>
                  <a:pt x="6609117" y="3181473"/>
                  <a:pt x="6609117" y="3178151"/>
                </a:cubicBezTo>
                <a:cubicBezTo>
                  <a:pt x="6622447" y="3179173"/>
                  <a:pt x="6634995" y="3182239"/>
                  <a:pt x="6646757" y="3186839"/>
                </a:cubicBezTo>
                <a:cubicBezTo>
                  <a:pt x="6650679" y="3180451"/>
                  <a:pt x="6655383" y="3175595"/>
                  <a:pt x="6659305" y="3170484"/>
                </a:cubicBezTo>
                <a:cubicBezTo>
                  <a:pt x="6674205" y="3168951"/>
                  <a:pt x="6681261" y="3173551"/>
                  <a:pt x="6687535" y="3179684"/>
                </a:cubicBezTo>
                <a:cubicBezTo>
                  <a:pt x="6690673" y="3177128"/>
                  <a:pt x="6693025" y="3174317"/>
                  <a:pt x="6696945" y="3172018"/>
                </a:cubicBezTo>
                <a:cubicBezTo>
                  <a:pt x="6685967" y="3164607"/>
                  <a:pt x="6674989" y="3157708"/>
                  <a:pt x="6664009" y="3153108"/>
                </a:cubicBezTo>
                <a:close/>
                <a:moveTo>
                  <a:pt x="2354909" y="3142631"/>
                </a:moveTo>
                <a:cubicBezTo>
                  <a:pt x="2354125" y="3143909"/>
                  <a:pt x="2357262" y="3147486"/>
                  <a:pt x="2361183" y="3153108"/>
                </a:cubicBezTo>
                <a:cubicBezTo>
                  <a:pt x="2361183" y="3149530"/>
                  <a:pt x="2364320" y="3145697"/>
                  <a:pt x="2362751" y="3142631"/>
                </a:cubicBezTo>
                <a:cubicBezTo>
                  <a:pt x="2358046" y="3141353"/>
                  <a:pt x="2354909" y="3141098"/>
                  <a:pt x="2354909" y="3142631"/>
                </a:cubicBezTo>
                <a:close/>
                <a:moveTo>
                  <a:pt x="0" y="3141098"/>
                </a:moveTo>
                <a:cubicBezTo>
                  <a:pt x="22741" y="3151575"/>
                  <a:pt x="43914" y="3173040"/>
                  <a:pt x="61166" y="3181473"/>
                </a:cubicBezTo>
                <a:cubicBezTo>
                  <a:pt x="36073" y="3201149"/>
                  <a:pt x="18820" y="3183262"/>
                  <a:pt x="0" y="3165629"/>
                </a:cubicBezTo>
                <a:close/>
                <a:moveTo>
                  <a:pt x="4409476" y="3140331"/>
                </a:moveTo>
                <a:cubicBezTo>
                  <a:pt x="4412613" y="3167418"/>
                  <a:pt x="4392223" y="3206516"/>
                  <a:pt x="4371835" y="3211371"/>
                </a:cubicBezTo>
                <a:cubicBezTo>
                  <a:pt x="4383597" y="3211371"/>
                  <a:pt x="4394577" y="3211371"/>
                  <a:pt x="4409476" y="3211371"/>
                </a:cubicBezTo>
                <a:cubicBezTo>
                  <a:pt x="4412613" y="3208815"/>
                  <a:pt x="4418102" y="3207282"/>
                  <a:pt x="4418102" y="3202171"/>
                </a:cubicBezTo>
                <a:cubicBezTo>
                  <a:pt x="4411829" y="3202171"/>
                  <a:pt x="4406339" y="3202171"/>
                  <a:pt x="4400849" y="3204727"/>
                </a:cubicBezTo>
                <a:cubicBezTo>
                  <a:pt x="4406339" y="3197316"/>
                  <a:pt x="4414965" y="3191694"/>
                  <a:pt x="4423591" y="3189139"/>
                </a:cubicBezTo>
                <a:cubicBezTo>
                  <a:pt x="4426728" y="3179173"/>
                  <a:pt x="4426728" y="3167418"/>
                  <a:pt x="4426728" y="3154897"/>
                </a:cubicBezTo>
                <a:cubicBezTo>
                  <a:pt x="4423591" y="3147742"/>
                  <a:pt x="4415749" y="3142886"/>
                  <a:pt x="4409476" y="3140331"/>
                </a:cubicBezTo>
                <a:close/>
                <a:moveTo>
                  <a:pt x="4468289" y="3137520"/>
                </a:moveTo>
                <a:cubicBezTo>
                  <a:pt x="4465153" y="3140076"/>
                  <a:pt x="4462801" y="3140331"/>
                  <a:pt x="4456527" y="3142631"/>
                </a:cubicBezTo>
                <a:cubicBezTo>
                  <a:pt x="4462801" y="3145186"/>
                  <a:pt x="4468289" y="3147486"/>
                  <a:pt x="4471427" y="3149786"/>
                </a:cubicBezTo>
                <a:cubicBezTo>
                  <a:pt x="4471427" y="3144931"/>
                  <a:pt x="4468289" y="3142375"/>
                  <a:pt x="4468289" y="3137520"/>
                </a:cubicBezTo>
                <a:close/>
                <a:moveTo>
                  <a:pt x="6377781" y="3133687"/>
                </a:moveTo>
                <a:cubicBezTo>
                  <a:pt x="6362097" y="3142631"/>
                  <a:pt x="6342493" y="3146464"/>
                  <a:pt x="6320537" y="3149786"/>
                </a:cubicBezTo>
                <a:cubicBezTo>
                  <a:pt x="6320537" y="3157452"/>
                  <a:pt x="6322889" y="3158474"/>
                  <a:pt x="6325241" y="3161796"/>
                </a:cubicBezTo>
                <a:cubicBezTo>
                  <a:pt x="6341709" y="3160263"/>
                  <a:pt x="6358961" y="3155919"/>
                  <a:pt x="6374645" y="3158219"/>
                </a:cubicBezTo>
                <a:cubicBezTo>
                  <a:pt x="6380135" y="3156174"/>
                  <a:pt x="6377781" y="3144420"/>
                  <a:pt x="6377781" y="3133687"/>
                </a:cubicBezTo>
                <a:close/>
                <a:moveTo>
                  <a:pt x="5868061" y="3133687"/>
                </a:moveTo>
                <a:cubicBezTo>
                  <a:pt x="5864925" y="3135731"/>
                  <a:pt x="5861003" y="3135731"/>
                  <a:pt x="5857867" y="3138798"/>
                </a:cubicBezTo>
                <a:cubicBezTo>
                  <a:pt x="5861787" y="3138542"/>
                  <a:pt x="5865709" y="3139564"/>
                  <a:pt x="5869629" y="3139564"/>
                </a:cubicBezTo>
                <a:cubicBezTo>
                  <a:pt x="5868845" y="3137520"/>
                  <a:pt x="5870413" y="3135476"/>
                  <a:pt x="5868061" y="3133687"/>
                </a:cubicBezTo>
                <a:close/>
                <a:moveTo>
                  <a:pt x="5971573" y="3131643"/>
                </a:moveTo>
                <a:cubicBezTo>
                  <a:pt x="5973926" y="3141609"/>
                  <a:pt x="5973142" y="3150808"/>
                  <a:pt x="5968437" y="3158985"/>
                </a:cubicBezTo>
                <a:cubicBezTo>
                  <a:pt x="5973142" y="3154897"/>
                  <a:pt x="5977847" y="3149786"/>
                  <a:pt x="5984121" y="3152341"/>
                </a:cubicBezTo>
                <a:cubicBezTo>
                  <a:pt x="5980199" y="3145953"/>
                  <a:pt x="5976279" y="3137265"/>
                  <a:pt x="5971573" y="3131643"/>
                </a:cubicBezTo>
                <a:close/>
                <a:moveTo>
                  <a:pt x="5797485" y="3127299"/>
                </a:moveTo>
                <a:cubicBezTo>
                  <a:pt x="5795132" y="3127043"/>
                  <a:pt x="5794347" y="3128321"/>
                  <a:pt x="5792779" y="3128321"/>
                </a:cubicBezTo>
                <a:cubicBezTo>
                  <a:pt x="5794347" y="3129343"/>
                  <a:pt x="5795916" y="3130110"/>
                  <a:pt x="5797485" y="3130876"/>
                </a:cubicBezTo>
                <a:close/>
                <a:moveTo>
                  <a:pt x="2598791" y="3125510"/>
                </a:moveTo>
                <a:cubicBezTo>
                  <a:pt x="2598791" y="3125510"/>
                  <a:pt x="2598791" y="3126021"/>
                  <a:pt x="2598791" y="3128321"/>
                </a:cubicBezTo>
                <a:cubicBezTo>
                  <a:pt x="2598791" y="3126021"/>
                  <a:pt x="2601928" y="3125510"/>
                  <a:pt x="2601928" y="3125510"/>
                </a:cubicBezTo>
                <a:cubicBezTo>
                  <a:pt x="2601928" y="3125510"/>
                  <a:pt x="2598791" y="3125510"/>
                  <a:pt x="2598791" y="3125510"/>
                </a:cubicBezTo>
                <a:close/>
                <a:moveTo>
                  <a:pt x="6214671" y="3123210"/>
                </a:moveTo>
                <a:cubicBezTo>
                  <a:pt x="6230355" y="3133432"/>
                  <a:pt x="6211535" y="3161796"/>
                  <a:pt x="6191929" y="3156686"/>
                </a:cubicBezTo>
                <a:cubicBezTo>
                  <a:pt x="6191929" y="3149019"/>
                  <a:pt x="6198203" y="3148764"/>
                  <a:pt x="6205261" y="3148764"/>
                </a:cubicBezTo>
                <a:cubicBezTo>
                  <a:pt x="6185657" y="3128321"/>
                  <a:pt x="6211535" y="3138542"/>
                  <a:pt x="6214671" y="3123210"/>
                </a:cubicBezTo>
                <a:close/>
                <a:moveTo>
                  <a:pt x="4207940" y="3123210"/>
                </a:moveTo>
                <a:cubicBezTo>
                  <a:pt x="4209509" y="3124488"/>
                  <a:pt x="4210097" y="3124488"/>
                  <a:pt x="4210293" y="3124168"/>
                </a:cubicBezTo>
                <a:lnTo>
                  <a:pt x="4210293" y="3123976"/>
                </a:lnTo>
                <a:lnTo>
                  <a:pt x="4210293" y="3123977"/>
                </a:lnTo>
                <a:cubicBezTo>
                  <a:pt x="4210293" y="3123721"/>
                  <a:pt x="4210293" y="3123466"/>
                  <a:pt x="4210293" y="3123210"/>
                </a:cubicBezTo>
                <a:lnTo>
                  <a:pt x="4210293" y="3123976"/>
                </a:lnTo>
                <a:close/>
                <a:moveTo>
                  <a:pt x="6033524" y="3119632"/>
                </a:moveTo>
                <a:cubicBezTo>
                  <a:pt x="6009999" y="3131132"/>
                  <a:pt x="5999804" y="3156430"/>
                  <a:pt x="5981768" y="3172784"/>
                </a:cubicBezTo>
                <a:cubicBezTo>
                  <a:pt x="5988041" y="3173551"/>
                  <a:pt x="5993531" y="3173551"/>
                  <a:pt x="5999804" y="3172784"/>
                </a:cubicBezTo>
                <a:cubicBezTo>
                  <a:pt x="6000589" y="3168440"/>
                  <a:pt x="6002157" y="3165374"/>
                  <a:pt x="5999804" y="3158985"/>
                </a:cubicBezTo>
                <a:cubicBezTo>
                  <a:pt x="6020193" y="3177384"/>
                  <a:pt x="6032740" y="3158730"/>
                  <a:pt x="6053129" y="3153108"/>
                </a:cubicBezTo>
                <a:cubicBezTo>
                  <a:pt x="6050777" y="3139309"/>
                  <a:pt x="6042151" y="3130110"/>
                  <a:pt x="6033524" y="3119632"/>
                </a:cubicBezTo>
                <a:close/>
                <a:moveTo>
                  <a:pt x="6395817" y="3118866"/>
                </a:moveTo>
                <a:cubicBezTo>
                  <a:pt x="6392681" y="3125510"/>
                  <a:pt x="6386409" y="3127043"/>
                  <a:pt x="6380919" y="3130876"/>
                </a:cubicBezTo>
                <a:cubicBezTo>
                  <a:pt x="6389545" y="3142375"/>
                  <a:pt x="6400523" y="3141098"/>
                  <a:pt x="6410717" y="3137520"/>
                </a:cubicBezTo>
                <a:cubicBezTo>
                  <a:pt x="6406797" y="3135476"/>
                  <a:pt x="6401307" y="3131132"/>
                  <a:pt x="6395817" y="3118866"/>
                </a:cubicBezTo>
                <a:close/>
                <a:moveTo>
                  <a:pt x="2288254" y="3117333"/>
                </a:moveTo>
                <a:cubicBezTo>
                  <a:pt x="2290606" y="3120655"/>
                  <a:pt x="2292175" y="3123721"/>
                  <a:pt x="2294527" y="3125510"/>
                </a:cubicBezTo>
                <a:cubicBezTo>
                  <a:pt x="2294527" y="3123210"/>
                  <a:pt x="2294527" y="3120655"/>
                  <a:pt x="2294527" y="3118099"/>
                </a:cubicBezTo>
                <a:cubicBezTo>
                  <a:pt x="2292175" y="3116566"/>
                  <a:pt x="2290606" y="3117588"/>
                  <a:pt x="2288254" y="3117333"/>
                </a:cubicBezTo>
                <a:close/>
                <a:moveTo>
                  <a:pt x="5914328" y="3116055"/>
                </a:moveTo>
                <a:cubicBezTo>
                  <a:pt x="5899429" y="3117333"/>
                  <a:pt x="5885313" y="3123210"/>
                  <a:pt x="5870413" y="3132409"/>
                </a:cubicBezTo>
                <a:cubicBezTo>
                  <a:pt x="5875903" y="3125254"/>
                  <a:pt x="5888450" y="3129598"/>
                  <a:pt x="5900213" y="3140331"/>
                </a:cubicBezTo>
                <a:cubicBezTo>
                  <a:pt x="5906486" y="3140842"/>
                  <a:pt x="5913544" y="3139564"/>
                  <a:pt x="5918249" y="3141098"/>
                </a:cubicBezTo>
                <a:cubicBezTo>
                  <a:pt x="5928443" y="3137009"/>
                  <a:pt x="5921385" y="3121421"/>
                  <a:pt x="5914328" y="3116055"/>
                </a:cubicBezTo>
                <a:close/>
                <a:moveTo>
                  <a:pt x="2278059" y="3116055"/>
                </a:moveTo>
                <a:cubicBezTo>
                  <a:pt x="2273354" y="3117588"/>
                  <a:pt x="2267865" y="3120910"/>
                  <a:pt x="2265512" y="3123210"/>
                </a:cubicBezTo>
                <a:cubicBezTo>
                  <a:pt x="2265512" y="3125765"/>
                  <a:pt x="2268649" y="3127554"/>
                  <a:pt x="2268649" y="3132409"/>
                </a:cubicBezTo>
                <a:cubicBezTo>
                  <a:pt x="2274923" y="3132409"/>
                  <a:pt x="2277275" y="3137520"/>
                  <a:pt x="2279627" y="3152341"/>
                </a:cubicBezTo>
                <a:cubicBezTo>
                  <a:pt x="2279627" y="3152341"/>
                  <a:pt x="2282764" y="3154897"/>
                  <a:pt x="2285901" y="3154897"/>
                </a:cubicBezTo>
                <a:cubicBezTo>
                  <a:pt x="2285901" y="3162307"/>
                  <a:pt x="2279627" y="3164607"/>
                  <a:pt x="2279627" y="3174573"/>
                </a:cubicBezTo>
                <a:lnTo>
                  <a:pt x="2263160" y="3174573"/>
                </a:lnTo>
                <a:cubicBezTo>
                  <a:pt x="2260023" y="3169462"/>
                  <a:pt x="2260023" y="3167418"/>
                  <a:pt x="2256886" y="3162563"/>
                </a:cubicBezTo>
                <a:cubicBezTo>
                  <a:pt x="2253749" y="3167418"/>
                  <a:pt x="2247476" y="3169973"/>
                  <a:pt x="2244339" y="3177128"/>
                </a:cubicBezTo>
                <a:cubicBezTo>
                  <a:pt x="2282764" y="3172273"/>
                  <a:pt x="2271001" y="3221592"/>
                  <a:pt x="2294527" y="3233858"/>
                </a:cubicBezTo>
                <a:cubicBezTo>
                  <a:pt x="2294527" y="3192205"/>
                  <a:pt x="2314916" y="3236669"/>
                  <a:pt x="2338441" y="3224403"/>
                </a:cubicBezTo>
                <a:cubicBezTo>
                  <a:pt x="2355694" y="3204727"/>
                  <a:pt x="2335305" y="3207282"/>
                  <a:pt x="2329815" y="3187606"/>
                </a:cubicBezTo>
                <a:cubicBezTo>
                  <a:pt x="2350204" y="3191439"/>
                  <a:pt x="2359615" y="3173040"/>
                  <a:pt x="2360399" y="3156686"/>
                </a:cubicBezTo>
                <a:cubicBezTo>
                  <a:pt x="2352557" y="3174829"/>
                  <a:pt x="2314132" y="3160519"/>
                  <a:pt x="2294527" y="3165374"/>
                </a:cubicBezTo>
                <a:cubicBezTo>
                  <a:pt x="2297664" y="3157963"/>
                  <a:pt x="2297664" y="3152341"/>
                  <a:pt x="2297664" y="3149786"/>
                </a:cubicBezTo>
                <a:cubicBezTo>
                  <a:pt x="2292175" y="3147486"/>
                  <a:pt x="2289038" y="3142631"/>
                  <a:pt x="2292175" y="3135220"/>
                </a:cubicBezTo>
                <a:cubicBezTo>
                  <a:pt x="2289038" y="3130621"/>
                  <a:pt x="2287469" y="3125510"/>
                  <a:pt x="2286685" y="3117333"/>
                </a:cubicBezTo>
                <a:cubicBezTo>
                  <a:pt x="2283549" y="3116822"/>
                  <a:pt x="2281196" y="3115288"/>
                  <a:pt x="2278059" y="3116055"/>
                </a:cubicBezTo>
                <a:close/>
                <a:moveTo>
                  <a:pt x="4915275" y="3110944"/>
                </a:moveTo>
                <a:cubicBezTo>
                  <a:pt x="4903513" y="3110944"/>
                  <a:pt x="4894887" y="3113244"/>
                  <a:pt x="4888613" y="3118099"/>
                </a:cubicBezTo>
                <a:cubicBezTo>
                  <a:pt x="4884693" y="3126788"/>
                  <a:pt x="4887829" y="3133687"/>
                  <a:pt x="4890181" y="3139564"/>
                </a:cubicBezTo>
                <a:cubicBezTo>
                  <a:pt x="4894887" y="3137776"/>
                  <a:pt x="4901945" y="3137009"/>
                  <a:pt x="4905865" y="3135220"/>
                </a:cubicBezTo>
                <a:cubicBezTo>
                  <a:pt x="4903513" y="3132920"/>
                  <a:pt x="4901945" y="3129598"/>
                  <a:pt x="4898023" y="3128321"/>
                </a:cubicBezTo>
                <a:cubicBezTo>
                  <a:pt x="4912139" y="3133432"/>
                  <a:pt x="4947427" y="3115288"/>
                  <a:pt x="4947427" y="3137520"/>
                </a:cubicBezTo>
                <a:cubicBezTo>
                  <a:pt x="4949779" y="3146720"/>
                  <a:pt x="4935665" y="3156174"/>
                  <a:pt x="4928607" y="3163329"/>
                </a:cubicBezTo>
                <a:cubicBezTo>
                  <a:pt x="4931743" y="3161796"/>
                  <a:pt x="4934096" y="3160519"/>
                  <a:pt x="4937233" y="3158985"/>
                </a:cubicBezTo>
                <a:cubicBezTo>
                  <a:pt x="4945075" y="3153364"/>
                  <a:pt x="4954485" y="3146975"/>
                  <a:pt x="4956837" y="3135220"/>
                </a:cubicBezTo>
                <a:cubicBezTo>
                  <a:pt x="4953701" y="3115544"/>
                  <a:pt x="4930175" y="3115799"/>
                  <a:pt x="4915275" y="3110944"/>
                </a:cubicBezTo>
                <a:close/>
                <a:moveTo>
                  <a:pt x="6100965" y="3109411"/>
                </a:moveTo>
                <a:cubicBezTo>
                  <a:pt x="6099397" y="3111455"/>
                  <a:pt x="6098611" y="3114011"/>
                  <a:pt x="6097043" y="3116055"/>
                </a:cubicBezTo>
                <a:cubicBezTo>
                  <a:pt x="6097827" y="3116310"/>
                  <a:pt x="6100181" y="3117077"/>
                  <a:pt x="6100965" y="3117333"/>
                </a:cubicBezTo>
                <a:cubicBezTo>
                  <a:pt x="6101749" y="3114266"/>
                  <a:pt x="6103317" y="3113755"/>
                  <a:pt x="6104885" y="3110944"/>
                </a:cubicBezTo>
                <a:cubicBezTo>
                  <a:pt x="6103317" y="3110178"/>
                  <a:pt x="6102533" y="3111455"/>
                  <a:pt x="6100965" y="3109411"/>
                </a:cubicBezTo>
                <a:close/>
                <a:moveTo>
                  <a:pt x="4801569" y="3108644"/>
                </a:moveTo>
                <a:cubicBezTo>
                  <a:pt x="4784317" y="3110944"/>
                  <a:pt x="4778043" y="3125254"/>
                  <a:pt x="4772553" y="3137520"/>
                </a:cubicBezTo>
                <a:cubicBezTo>
                  <a:pt x="4804705" y="3147486"/>
                  <a:pt x="4830583" y="3108133"/>
                  <a:pt x="4830583" y="3157452"/>
                </a:cubicBezTo>
                <a:cubicBezTo>
                  <a:pt x="4821173" y="3157452"/>
                  <a:pt x="4811763" y="3161030"/>
                  <a:pt x="4804705" y="3166907"/>
                </a:cubicBezTo>
                <a:cubicBezTo>
                  <a:pt x="4821957" y="3161541"/>
                  <a:pt x="4839209" y="3157197"/>
                  <a:pt x="4854893" y="3151319"/>
                </a:cubicBezTo>
                <a:cubicBezTo>
                  <a:pt x="4843915" y="3149786"/>
                  <a:pt x="4836073" y="3143398"/>
                  <a:pt x="4847835" y="3118099"/>
                </a:cubicBezTo>
                <a:cubicBezTo>
                  <a:pt x="4839209" y="3113244"/>
                  <a:pt x="4831367" y="3115544"/>
                  <a:pt x="4821957" y="3120399"/>
                </a:cubicBezTo>
                <a:cubicBezTo>
                  <a:pt x="4821957" y="3122954"/>
                  <a:pt x="4821957" y="3125510"/>
                  <a:pt x="4821957" y="3125510"/>
                </a:cubicBezTo>
                <a:cubicBezTo>
                  <a:pt x="4821957" y="3125510"/>
                  <a:pt x="4818821" y="3123210"/>
                  <a:pt x="4818821" y="3123210"/>
                </a:cubicBezTo>
                <a:cubicBezTo>
                  <a:pt x="4810195" y="3128065"/>
                  <a:pt x="4803921" y="3128065"/>
                  <a:pt x="4803921" y="3110944"/>
                </a:cubicBezTo>
                <a:cubicBezTo>
                  <a:pt x="4803921" y="3110944"/>
                  <a:pt x="4804705" y="3110944"/>
                  <a:pt x="4801569" y="3108644"/>
                </a:cubicBezTo>
                <a:close/>
                <a:moveTo>
                  <a:pt x="2253749" y="3108644"/>
                </a:moveTo>
                <a:cubicBezTo>
                  <a:pt x="2232577" y="3108644"/>
                  <a:pt x="2227871" y="3122699"/>
                  <a:pt x="2221598" y="3137520"/>
                </a:cubicBezTo>
                <a:cubicBezTo>
                  <a:pt x="2227871" y="3140076"/>
                  <a:pt x="2230224" y="3140076"/>
                  <a:pt x="2236497" y="3137520"/>
                </a:cubicBezTo>
                <a:cubicBezTo>
                  <a:pt x="2239634" y="3130110"/>
                  <a:pt x="2241987" y="3125254"/>
                  <a:pt x="2244339" y="3115288"/>
                </a:cubicBezTo>
                <a:cubicBezTo>
                  <a:pt x="2247476" y="3115288"/>
                  <a:pt x="2250613" y="3115288"/>
                  <a:pt x="2253749" y="3115288"/>
                </a:cubicBezTo>
                <a:cubicBezTo>
                  <a:pt x="2253749" y="3112733"/>
                  <a:pt x="2253749" y="3113500"/>
                  <a:pt x="2253749" y="3108644"/>
                </a:cubicBezTo>
                <a:close/>
                <a:moveTo>
                  <a:pt x="6140957" y="3107878"/>
                </a:moveTo>
                <a:cubicBezTo>
                  <a:pt x="6142525" y="3110689"/>
                  <a:pt x="6143309" y="3118099"/>
                  <a:pt x="6144095" y="3123977"/>
                </a:cubicBezTo>
                <a:cubicBezTo>
                  <a:pt x="6148799" y="3122188"/>
                  <a:pt x="6153505" y="3121166"/>
                  <a:pt x="6156641" y="3118099"/>
                </a:cubicBezTo>
                <a:cubicBezTo>
                  <a:pt x="6151153" y="3116055"/>
                  <a:pt x="6145663" y="3111711"/>
                  <a:pt x="6140957" y="3107878"/>
                </a:cubicBezTo>
                <a:close/>
                <a:moveTo>
                  <a:pt x="4772553" y="3095356"/>
                </a:moveTo>
                <a:cubicBezTo>
                  <a:pt x="4772553" y="3097912"/>
                  <a:pt x="4772553" y="3098167"/>
                  <a:pt x="4772553" y="3098167"/>
                </a:cubicBezTo>
                <a:cubicBezTo>
                  <a:pt x="4774907" y="3098167"/>
                  <a:pt x="4778043" y="3098167"/>
                  <a:pt x="4781180" y="3098167"/>
                </a:cubicBezTo>
                <a:cubicBezTo>
                  <a:pt x="4778043" y="3098167"/>
                  <a:pt x="4774907" y="3097912"/>
                  <a:pt x="4772553" y="3095356"/>
                </a:cubicBezTo>
                <a:close/>
                <a:moveTo>
                  <a:pt x="4724719" y="3095356"/>
                </a:moveTo>
                <a:cubicBezTo>
                  <a:pt x="4724719" y="3102767"/>
                  <a:pt x="4723150" y="3108133"/>
                  <a:pt x="4728639" y="3118099"/>
                </a:cubicBezTo>
                <a:cubicBezTo>
                  <a:pt x="4745891" y="3120655"/>
                  <a:pt x="4749028" y="3106089"/>
                  <a:pt x="4763927" y="3108644"/>
                </a:cubicBezTo>
                <a:cubicBezTo>
                  <a:pt x="4763927" y="3103534"/>
                  <a:pt x="4760791" y="3097912"/>
                  <a:pt x="4757654" y="3095356"/>
                </a:cubicBezTo>
                <a:cubicBezTo>
                  <a:pt x="4749028" y="3093056"/>
                  <a:pt x="4736481" y="3095356"/>
                  <a:pt x="4724719" y="3095356"/>
                </a:cubicBezTo>
                <a:close/>
                <a:moveTo>
                  <a:pt x="5160725" y="3088712"/>
                </a:moveTo>
                <a:cubicBezTo>
                  <a:pt x="5145826" y="3098678"/>
                  <a:pt x="5129358" y="3098167"/>
                  <a:pt x="5108969" y="3098167"/>
                </a:cubicBezTo>
                <a:cubicBezTo>
                  <a:pt x="5110537" y="3100723"/>
                  <a:pt x="5109753" y="3105578"/>
                  <a:pt x="5111322" y="3108644"/>
                </a:cubicBezTo>
                <a:cubicBezTo>
                  <a:pt x="5133279" y="3105833"/>
                  <a:pt x="5152884" y="3107878"/>
                  <a:pt x="5174841" y="3106856"/>
                </a:cubicBezTo>
                <a:cubicBezTo>
                  <a:pt x="5171704" y="3099700"/>
                  <a:pt x="5164647" y="3093823"/>
                  <a:pt x="5160725" y="3088712"/>
                </a:cubicBezTo>
                <a:close/>
                <a:moveTo>
                  <a:pt x="6571475" y="3084368"/>
                </a:moveTo>
                <a:cubicBezTo>
                  <a:pt x="6562849" y="3086924"/>
                  <a:pt x="6553439" y="3087690"/>
                  <a:pt x="6544029" y="3087946"/>
                </a:cubicBezTo>
                <a:cubicBezTo>
                  <a:pt x="6544813" y="3096378"/>
                  <a:pt x="6546381" y="3104300"/>
                  <a:pt x="6559713" y="3106856"/>
                </a:cubicBezTo>
                <a:cubicBezTo>
                  <a:pt x="6568339" y="3102000"/>
                  <a:pt x="6567555" y="3092034"/>
                  <a:pt x="6576181" y="3089479"/>
                </a:cubicBezTo>
                <a:cubicBezTo>
                  <a:pt x="6575397" y="3086924"/>
                  <a:pt x="6573045" y="3086668"/>
                  <a:pt x="6571475" y="3084368"/>
                </a:cubicBezTo>
                <a:close/>
                <a:moveTo>
                  <a:pt x="6100965" y="3084368"/>
                </a:moveTo>
                <a:cubicBezTo>
                  <a:pt x="6097043" y="3084113"/>
                  <a:pt x="6093123" y="3086668"/>
                  <a:pt x="6089201" y="3087946"/>
                </a:cubicBezTo>
                <a:cubicBezTo>
                  <a:pt x="6093123" y="3094079"/>
                  <a:pt x="6098611" y="3093056"/>
                  <a:pt x="6106453" y="3089479"/>
                </a:cubicBezTo>
                <a:cubicBezTo>
                  <a:pt x="6104101" y="3088201"/>
                  <a:pt x="6103317" y="3084624"/>
                  <a:pt x="6100965" y="3084368"/>
                </a:cubicBezTo>
                <a:close/>
                <a:moveTo>
                  <a:pt x="109002" y="3076702"/>
                </a:moveTo>
                <a:cubicBezTo>
                  <a:pt x="125470" y="3079257"/>
                  <a:pt x="142722" y="3085646"/>
                  <a:pt x="148211" y="3105067"/>
                </a:cubicBezTo>
                <a:cubicBezTo>
                  <a:pt x="173305" y="3054470"/>
                  <a:pt x="203888" y="3090757"/>
                  <a:pt x="251724" y="3095356"/>
                </a:cubicBezTo>
                <a:cubicBezTo>
                  <a:pt x="260350" y="3145953"/>
                  <a:pt x="181147" y="3115288"/>
                  <a:pt x="212514" y="3086412"/>
                </a:cubicBezTo>
                <a:cubicBezTo>
                  <a:pt x="198399" y="3081557"/>
                  <a:pt x="185068" y="3120144"/>
                  <a:pt x="204672" y="3124743"/>
                </a:cubicBezTo>
                <a:cubicBezTo>
                  <a:pt x="179579" y="3139309"/>
                  <a:pt x="63519" y="3131643"/>
                  <a:pt x="51756" y="3095356"/>
                </a:cubicBezTo>
                <a:cubicBezTo>
                  <a:pt x="83124" y="3090757"/>
                  <a:pt x="102728" y="3120144"/>
                  <a:pt x="109002" y="3076702"/>
                </a:cubicBezTo>
                <a:close/>
                <a:moveTo>
                  <a:pt x="4962327" y="3075935"/>
                </a:moveTo>
                <a:cubicBezTo>
                  <a:pt x="4959190" y="3100723"/>
                  <a:pt x="4959190" y="3122699"/>
                  <a:pt x="4974089" y="3137520"/>
                </a:cubicBezTo>
                <a:cubicBezTo>
                  <a:pt x="4974089" y="3140587"/>
                  <a:pt x="4972521" y="3142375"/>
                  <a:pt x="4971737" y="3144675"/>
                </a:cubicBezTo>
                <a:cubicBezTo>
                  <a:pt x="4978011" y="3142120"/>
                  <a:pt x="4984284" y="3139053"/>
                  <a:pt x="4991341" y="3136754"/>
                </a:cubicBezTo>
                <a:cubicBezTo>
                  <a:pt x="4980363" y="3121677"/>
                  <a:pt x="4974873" y="3095101"/>
                  <a:pt x="4962327" y="3075935"/>
                </a:cubicBezTo>
                <a:close/>
                <a:moveTo>
                  <a:pt x="6127627" y="3074147"/>
                </a:moveTo>
                <a:cubicBezTo>
                  <a:pt x="6125273" y="3078491"/>
                  <a:pt x="6120569" y="3080791"/>
                  <a:pt x="6119001" y="3086412"/>
                </a:cubicBezTo>
                <a:cubicBezTo>
                  <a:pt x="6119785" y="3086157"/>
                  <a:pt x="6120569" y="3086412"/>
                  <a:pt x="6120569" y="3086412"/>
                </a:cubicBezTo>
                <a:cubicBezTo>
                  <a:pt x="6122137" y="3085135"/>
                  <a:pt x="6122921" y="3081302"/>
                  <a:pt x="6124489" y="3080280"/>
                </a:cubicBezTo>
                <a:cubicBezTo>
                  <a:pt x="6125273" y="3079257"/>
                  <a:pt x="6126057" y="3080024"/>
                  <a:pt x="6126843" y="3079257"/>
                </a:cubicBezTo>
                <a:cubicBezTo>
                  <a:pt x="6128411" y="3077980"/>
                  <a:pt x="6127627" y="3075680"/>
                  <a:pt x="6127627" y="3074147"/>
                </a:cubicBezTo>
                <a:close/>
                <a:moveTo>
                  <a:pt x="396798" y="3072358"/>
                </a:moveTo>
                <a:lnTo>
                  <a:pt x="396798" y="3105067"/>
                </a:lnTo>
                <a:cubicBezTo>
                  <a:pt x="378762" y="3107622"/>
                  <a:pt x="380330" y="3086412"/>
                  <a:pt x="359941" y="3094590"/>
                </a:cubicBezTo>
                <a:cubicBezTo>
                  <a:pt x="365431" y="3078235"/>
                  <a:pt x="378762" y="3069802"/>
                  <a:pt x="396798" y="3072358"/>
                </a:cubicBezTo>
                <a:close/>
                <a:moveTo>
                  <a:pt x="2405881" y="3071591"/>
                </a:moveTo>
                <a:cubicBezTo>
                  <a:pt x="2409018" y="3118355"/>
                  <a:pt x="2358830" y="3100978"/>
                  <a:pt x="2338441" y="3118099"/>
                </a:cubicBezTo>
                <a:cubicBezTo>
                  <a:pt x="2335305" y="3125510"/>
                  <a:pt x="2335305" y="3130365"/>
                  <a:pt x="2338441" y="3135220"/>
                </a:cubicBezTo>
                <a:cubicBezTo>
                  <a:pt x="2341578" y="3135220"/>
                  <a:pt x="2347067" y="3133176"/>
                  <a:pt x="2350204" y="3130876"/>
                </a:cubicBezTo>
                <a:cubicBezTo>
                  <a:pt x="2350204" y="3130876"/>
                  <a:pt x="2347852" y="3128321"/>
                  <a:pt x="2347852" y="3128321"/>
                </a:cubicBezTo>
                <a:cubicBezTo>
                  <a:pt x="2347852" y="3128321"/>
                  <a:pt x="2350204" y="3128321"/>
                  <a:pt x="2353341" y="3128321"/>
                </a:cubicBezTo>
                <a:cubicBezTo>
                  <a:pt x="2364320" y="3123466"/>
                  <a:pt x="2376083" y="3120655"/>
                  <a:pt x="2387845" y="3125510"/>
                </a:cubicBezTo>
                <a:cubicBezTo>
                  <a:pt x="2387845" y="3128065"/>
                  <a:pt x="2387845" y="3128321"/>
                  <a:pt x="2387845" y="3128321"/>
                </a:cubicBezTo>
                <a:cubicBezTo>
                  <a:pt x="2394119" y="3130876"/>
                  <a:pt x="2397255" y="3130110"/>
                  <a:pt x="2397255" y="3137520"/>
                </a:cubicBezTo>
                <a:cubicBezTo>
                  <a:pt x="2400392" y="3154641"/>
                  <a:pt x="2356478" y="3167418"/>
                  <a:pt x="2379219" y="3177128"/>
                </a:cubicBezTo>
                <a:cubicBezTo>
                  <a:pt x="2397255" y="3169973"/>
                  <a:pt x="2423918" y="3167673"/>
                  <a:pt x="2464695" y="3147742"/>
                </a:cubicBezTo>
                <a:cubicBezTo>
                  <a:pt x="2426270" y="3157708"/>
                  <a:pt x="2432544" y="3096378"/>
                  <a:pt x="2405881" y="3071591"/>
                </a:cubicBezTo>
                <a:close/>
                <a:moveTo>
                  <a:pt x="434439" y="3068780"/>
                </a:moveTo>
                <a:cubicBezTo>
                  <a:pt x="449338" y="3070058"/>
                  <a:pt x="468159" y="3076191"/>
                  <a:pt x="478353" y="3071591"/>
                </a:cubicBezTo>
                <a:cubicBezTo>
                  <a:pt x="466590" y="3105578"/>
                  <a:pt x="449338" y="3081302"/>
                  <a:pt x="411697" y="3096634"/>
                </a:cubicBezTo>
                <a:cubicBezTo>
                  <a:pt x="408561" y="3072102"/>
                  <a:pt x="419539" y="3067758"/>
                  <a:pt x="434439" y="3068780"/>
                </a:cubicBezTo>
                <a:close/>
                <a:moveTo>
                  <a:pt x="6135469" y="3067247"/>
                </a:moveTo>
                <a:cubicBezTo>
                  <a:pt x="6136253" y="3070313"/>
                  <a:pt x="6137037" y="3073380"/>
                  <a:pt x="6136253" y="3075935"/>
                </a:cubicBezTo>
                <a:cubicBezTo>
                  <a:pt x="6136253" y="3076191"/>
                  <a:pt x="6137821" y="3075935"/>
                  <a:pt x="6137821" y="3075935"/>
                </a:cubicBezTo>
                <a:cubicBezTo>
                  <a:pt x="6140957" y="3074913"/>
                  <a:pt x="6146447" y="3077213"/>
                  <a:pt x="6150369" y="3076702"/>
                </a:cubicBezTo>
                <a:cubicBezTo>
                  <a:pt x="6151153" y="3075935"/>
                  <a:pt x="6152721" y="3074658"/>
                  <a:pt x="6153505" y="3074147"/>
                </a:cubicBezTo>
                <a:cubicBezTo>
                  <a:pt x="6148015" y="3071591"/>
                  <a:pt x="6140957" y="3072102"/>
                  <a:pt x="6135469" y="3067247"/>
                </a:cubicBezTo>
                <a:close/>
                <a:moveTo>
                  <a:pt x="4597681" y="3064947"/>
                </a:moveTo>
                <a:cubicBezTo>
                  <a:pt x="4587486" y="3063925"/>
                  <a:pt x="4579644" y="3066225"/>
                  <a:pt x="4571018" y="3078491"/>
                </a:cubicBezTo>
                <a:cubicBezTo>
                  <a:pt x="4573371" y="3088201"/>
                  <a:pt x="4599249" y="3110944"/>
                  <a:pt x="4602385" y="3088712"/>
                </a:cubicBezTo>
                <a:cubicBezTo>
                  <a:pt x="4631401" y="3093568"/>
                  <a:pt x="4581997" y="3130110"/>
                  <a:pt x="4611011" y="3137520"/>
                </a:cubicBezTo>
                <a:cubicBezTo>
                  <a:pt x="4605522" y="3149786"/>
                  <a:pt x="4591407" y="3137265"/>
                  <a:pt x="4579644" y="3132409"/>
                </a:cubicBezTo>
                <a:cubicBezTo>
                  <a:pt x="4579644" y="3137265"/>
                  <a:pt x="4576507" y="3143142"/>
                  <a:pt x="4573371" y="3145442"/>
                </a:cubicBezTo>
                <a:cubicBezTo>
                  <a:pt x="4576507" y="3150297"/>
                  <a:pt x="4576507" y="3152341"/>
                  <a:pt x="4579644" y="3157452"/>
                </a:cubicBezTo>
                <a:cubicBezTo>
                  <a:pt x="4576507" y="3154897"/>
                  <a:pt x="4573371" y="3154641"/>
                  <a:pt x="4571018" y="3152341"/>
                </a:cubicBezTo>
                <a:cubicBezTo>
                  <a:pt x="4571018" y="3157197"/>
                  <a:pt x="4567881" y="3164607"/>
                  <a:pt x="4571018" y="3174573"/>
                </a:cubicBezTo>
                <a:cubicBezTo>
                  <a:pt x="4544355" y="3176873"/>
                  <a:pt x="4527888" y="3181984"/>
                  <a:pt x="4511420" y="3184795"/>
                </a:cubicBezTo>
                <a:cubicBezTo>
                  <a:pt x="4515341" y="3184284"/>
                  <a:pt x="4523183" y="3186072"/>
                  <a:pt x="4526319" y="3184795"/>
                </a:cubicBezTo>
                <a:cubicBezTo>
                  <a:pt x="4527103" y="3193994"/>
                  <a:pt x="4521615" y="3196294"/>
                  <a:pt x="4518477" y="3201149"/>
                </a:cubicBezTo>
                <a:cubicBezTo>
                  <a:pt x="4596112" y="3214693"/>
                  <a:pt x="4678451" y="3203449"/>
                  <a:pt x="4757654" y="3182495"/>
                </a:cubicBezTo>
                <a:cubicBezTo>
                  <a:pt x="4741971" y="3175084"/>
                  <a:pt x="4726287" y="3167418"/>
                  <a:pt x="4722366" y="3147742"/>
                </a:cubicBezTo>
                <a:cubicBezTo>
                  <a:pt x="4701977" y="3150297"/>
                  <a:pt x="4690214" y="3162307"/>
                  <a:pt x="4660415" y="3157452"/>
                </a:cubicBezTo>
                <a:cubicBezTo>
                  <a:pt x="4675315" y="3132665"/>
                  <a:pt x="4678451" y="3138031"/>
                  <a:pt x="4669825" y="3108644"/>
                </a:cubicBezTo>
                <a:cubicBezTo>
                  <a:pt x="4648653" y="3106089"/>
                  <a:pt x="4652573" y="3125510"/>
                  <a:pt x="4629048" y="3118099"/>
                </a:cubicBezTo>
                <a:cubicBezTo>
                  <a:pt x="4629048" y="3108133"/>
                  <a:pt x="4632185" y="3103278"/>
                  <a:pt x="4637674" y="3098167"/>
                </a:cubicBezTo>
                <a:cubicBezTo>
                  <a:pt x="4629048" y="3095867"/>
                  <a:pt x="4619637" y="3093056"/>
                  <a:pt x="4611011" y="3095356"/>
                </a:cubicBezTo>
                <a:cubicBezTo>
                  <a:pt x="4617285" y="3085646"/>
                  <a:pt x="4625911" y="3079002"/>
                  <a:pt x="4635321" y="3071591"/>
                </a:cubicBezTo>
                <a:cubicBezTo>
                  <a:pt x="4620421" y="3070313"/>
                  <a:pt x="4608659" y="3065714"/>
                  <a:pt x="4597681" y="3064947"/>
                </a:cubicBezTo>
                <a:close/>
                <a:moveTo>
                  <a:pt x="4512204" y="3064947"/>
                </a:moveTo>
                <a:cubicBezTo>
                  <a:pt x="4488679" y="3064181"/>
                  <a:pt x="4463585" y="3074147"/>
                  <a:pt x="4444764" y="3086412"/>
                </a:cubicBezTo>
                <a:cubicBezTo>
                  <a:pt x="4424375" y="3098678"/>
                  <a:pt x="4453390" y="3123210"/>
                  <a:pt x="4436138" y="3125510"/>
                </a:cubicBezTo>
                <a:cubicBezTo>
                  <a:pt x="4436138" y="3128065"/>
                  <a:pt x="4439275" y="3129854"/>
                  <a:pt x="4442411" y="3132409"/>
                </a:cubicBezTo>
                <a:cubicBezTo>
                  <a:pt x="4454175" y="3122443"/>
                  <a:pt x="4476131" y="3125254"/>
                  <a:pt x="4482405" y="3137520"/>
                </a:cubicBezTo>
                <a:cubicBezTo>
                  <a:pt x="4484757" y="3132665"/>
                  <a:pt x="4491031" y="3130365"/>
                  <a:pt x="4511420" y="3135220"/>
                </a:cubicBezTo>
                <a:cubicBezTo>
                  <a:pt x="4502794" y="3117844"/>
                  <a:pt x="4482405" y="3118099"/>
                  <a:pt x="4468289" y="3105833"/>
                </a:cubicBezTo>
                <a:cubicBezTo>
                  <a:pt x="4482405" y="3066480"/>
                  <a:pt x="4526319" y="3091012"/>
                  <a:pt x="4558471" y="3105833"/>
                </a:cubicBezTo>
                <a:cubicBezTo>
                  <a:pt x="4560039" y="3077469"/>
                  <a:pt x="4538867" y="3065714"/>
                  <a:pt x="4512204" y="3064947"/>
                </a:cubicBezTo>
                <a:close/>
                <a:moveTo>
                  <a:pt x="3417481" y="3063669"/>
                </a:moveTo>
                <a:cubicBezTo>
                  <a:pt x="3419049" y="3068780"/>
                  <a:pt x="3412776" y="3075935"/>
                  <a:pt x="3415129" y="3088712"/>
                </a:cubicBezTo>
                <a:cubicBezTo>
                  <a:pt x="3431596" y="3083090"/>
                  <a:pt x="3445712" y="3081813"/>
                  <a:pt x="3459043" y="3081557"/>
                </a:cubicBezTo>
                <a:cubicBezTo>
                  <a:pt x="3448064" y="3077724"/>
                  <a:pt x="3433949" y="3069547"/>
                  <a:pt x="3417481" y="3063669"/>
                </a:cubicBezTo>
                <a:close/>
                <a:moveTo>
                  <a:pt x="6293089" y="3058559"/>
                </a:moveTo>
                <a:cubicBezTo>
                  <a:pt x="6300931" y="3069547"/>
                  <a:pt x="6312695" y="3076446"/>
                  <a:pt x="6312695" y="3095356"/>
                </a:cubicBezTo>
                <a:cubicBezTo>
                  <a:pt x="6297011" y="3098167"/>
                  <a:pt x="6289169" y="3091012"/>
                  <a:pt x="6281327" y="3083602"/>
                </a:cubicBezTo>
                <a:cubicBezTo>
                  <a:pt x="6275837" y="3103022"/>
                  <a:pt x="6246823" y="3099189"/>
                  <a:pt x="6237413" y="3087946"/>
                </a:cubicBezTo>
                <a:cubicBezTo>
                  <a:pt x="6242901" y="3074402"/>
                  <a:pt x="6250743" y="3071336"/>
                  <a:pt x="6259369" y="3071591"/>
                </a:cubicBezTo>
                <a:cubicBezTo>
                  <a:pt x="6262507" y="3066480"/>
                  <a:pt x="6267995" y="3065714"/>
                  <a:pt x="6273485" y="3063669"/>
                </a:cubicBezTo>
                <a:cubicBezTo>
                  <a:pt x="6259369" y="3067247"/>
                  <a:pt x="6246039" y="3069802"/>
                  <a:pt x="6231923" y="3074147"/>
                </a:cubicBezTo>
                <a:cubicBezTo>
                  <a:pt x="6231139" y="3079257"/>
                  <a:pt x="6232707" y="3087179"/>
                  <a:pt x="6230355" y="3091523"/>
                </a:cubicBezTo>
                <a:cubicBezTo>
                  <a:pt x="6233491" y="3092801"/>
                  <a:pt x="6237413" y="3093568"/>
                  <a:pt x="6240549" y="3094590"/>
                </a:cubicBezTo>
                <a:cubicBezTo>
                  <a:pt x="6234275" y="3100467"/>
                  <a:pt x="6228787" y="3102767"/>
                  <a:pt x="6224081" y="3102511"/>
                </a:cubicBezTo>
                <a:cubicBezTo>
                  <a:pt x="6221729" y="3106600"/>
                  <a:pt x="6219377" y="3108900"/>
                  <a:pt x="6217023" y="3114522"/>
                </a:cubicBezTo>
                <a:cubicBezTo>
                  <a:pt x="6199771" y="3112477"/>
                  <a:pt x="6188793" y="3109155"/>
                  <a:pt x="6179383" y="3106856"/>
                </a:cubicBezTo>
                <a:cubicBezTo>
                  <a:pt x="6183303" y="3121932"/>
                  <a:pt x="6198203" y="3116055"/>
                  <a:pt x="6197419" y="3139564"/>
                </a:cubicBezTo>
                <a:cubicBezTo>
                  <a:pt x="6169973" y="3136242"/>
                  <a:pt x="6174677" y="3182750"/>
                  <a:pt x="6151153" y="3156686"/>
                </a:cubicBezTo>
                <a:cubicBezTo>
                  <a:pt x="6148799" y="3174317"/>
                  <a:pt x="6169189" y="3195527"/>
                  <a:pt x="6166051" y="3173551"/>
                </a:cubicBezTo>
                <a:cubicBezTo>
                  <a:pt x="6175461" y="3174573"/>
                  <a:pt x="6172325" y="3182495"/>
                  <a:pt x="6167621" y="3183262"/>
                </a:cubicBezTo>
                <a:lnTo>
                  <a:pt x="6170757" y="3202938"/>
                </a:lnTo>
                <a:cubicBezTo>
                  <a:pt x="6155073" y="3198083"/>
                  <a:pt x="6146447" y="3159496"/>
                  <a:pt x="6113511" y="3152341"/>
                </a:cubicBezTo>
                <a:cubicBezTo>
                  <a:pt x="6115863" y="3137265"/>
                  <a:pt x="6126843" y="3132154"/>
                  <a:pt x="6139389" y="3127299"/>
                </a:cubicBezTo>
                <a:cubicBezTo>
                  <a:pt x="6139389" y="3121166"/>
                  <a:pt x="6140173" y="3114266"/>
                  <a:pt x="6129195" y="3106856"/>
                </a:cubicBezTo>
                <a:cubicBezTo>
                  <a:pt x="6121353" y="3108389"/>
                  <a:pt x="6115863" y="3111455"/>
                  <a:pt x="6111943" y="3112988"/>
                </a:cubicBezTo>
                <a:cubicBezTo>
                  <a:pt x="6104101" y="3118866"/>
                  <a:pt x="6097043" y="3124232"/>
                  <a:pt x="6089201" y="3129087"/>
                </a:cubicBezTo>
                <a:cubicBezTo>
                  <a:pt x="6082143" y="3140842"/>
                  <a:pt x="6074302" y="3153364"/>
                  <a:pt x="6068813" y="3167673"/>
                </a:cubicBezTo>
                <a:cubicBezTo>
                  <a:pt x="6089985" y="3174062"/>
                  <a:pt x="6108021" y="3170995"/>
                  <a:pt x="6132331" y="3178917"/>
                </a:cubicBezTo>
                <a:cubicBezTo>
                  <a:pt x="6131547" y="3188883"/>
                  <a:pt x="6127627" y="3197316"/>
                  <a:pt x="6123705" y="3202938"/>
                </a:cubicBezTo>
                <a:cubicBezTo>
                  <a:pt x="6128411" y="3207282"/>
                  <a:pt x="6131547" y="3207282"/>
                  <a:pt x="6135469" y="3209838"/>
                </a:cubicBezTo>
                <a:cubicBezTo>
                  <a:pt x="6136253" y="3209838"/>
                  <a:pt x="6137037" y="3209582"/>
                  <a:pt x="6137821" y="3209838"/>
                </a:cubicBezTo>
                <a:cubicBezTo>
                  <a:pt x="6135469" y="3197572"/>
                  <a:pt x="6134685" y="3186839"/>
                  <a:pt x="6143309" y="3184795"/>
                </a:cubicBezTo>
                <a:cubicBezTo>
                  <a:pt x="6145663" y="3195016"/>
                  <a:pt x="6142525" y="3201405"/>
                  <a:pt x="6143309" y="3210604"/>
                </a:cubicBezTo>
                <a:cubicBezTo>
                  <a:pt x="6149583" y="3211882"/>
                  <a:pt x="6155073" y="3214437"/>
                  <a:pt x="6161347" y="3217248"/>
                </a:cubicBezTo>
                <a:cubicBezTo>
                  <a:pt x="6169973" y="3216482"/>
                  <a:pt x="6178599" y="3215204"/>
                  <a:pt x="6193497" y="3209838"/>
                </a:cubicBezTo>
                <a:cubicBezTo>
                  <a:pt x="6199771" y="3225681"/>
                  <a:pt x="6192713" y="3229003"/>
                  <a:pt x="6185657" y="3232836"/>
                </a:cubicBezTo>
                <a:cubicBezTo>
                  <a:pt x="6188793" y="3235391"/>
                  <a:pt x="6192713" y="3237180"/>
                  <a:pt x="6196635" y="3239991"/>
                </a:cubicBezTo>
                <a:cubicBezTo>
                  <a:pt x="6198987" y="3238458"/>
                  <a:pt x="6199771" y="3235136"/>
                  <a:pt x="6203693" y="3234880"/>
                </a:cubicBezTo>
                <a:cubicBezTo>
                  <a:pt x="6202909" y="3238202"/>
                  <a:pt x="6202125" y="3240502"/>
                  <a:pt x="6201341" y="3243058"/>
                </a:cubicBezTo>
                <a:cubicBezTo>
                  <a:pt x="6204477" y="3246124"/>
                  <a:pt x="6209181" y="3247402"/>
                  <a:pt x="6213103" y="3250213"/>
                </a:cubicBezTo>
                <a:cubicBezTo>
                  <a:pt x="6226433" y="3248168"/>
                  <a:pt x="6191145" y="3226959"/>
                  <a:pt x="6215455" y="3222359"/>
                </a:cubicBezTo>
                <a:cubicBezTo>
                  <a:pt x="6220945" y="3224403"/>
                  <a:pt x="6228003" y="3226959"/>
                  <a:pt x="6234275" y="3229514"/>
                </a:cubicBezTo>
                <a:cubicBezTo>
                  <a:pt x="6231923" y="3219548"/>
                  <a:pt x="6228787" y="3208815"/>
                  <a:pt x="6235061" y="3202938"/>
                </a:cubicBezTo>
                <a:cubicBezTo>
                  <a:pt x="6249175" y="3196038"/>
                  <a:pt x="6254665" y="3204727"/>
                  <a:pt x="6265643" y="3208304"/>
                </a:cubicBezTo>
                <a:cubicBezTo>
                  <a:pt x="6261721" y="3216226"/>
                  <a:pt x="6255449" y="3224914"/>
                  <a:pt x="6246039" y="3231303"/>
                </a:cubicBezTo>
                <a:cubicBezTo>
                  <a:pt x="6253097" y="3242547"/>
                  <a:pt x="6265643" y="3245869"/>
                  <a:pt x="6278189" y="3243824"/>
                </a:cubicBezTo>
                <a:cubicBezTo>
                  <a:pt x="6292305" y="3239225"/>
                  <a:pt x="6308773" y="3211882"/>
                  <a:pt x="6312695" y="3238713"/>
                </a:cubicBezTo>
                <a:cubicBezTo>
                  <a:pt x="6318969" y="3230281"/>
                  <a:pt x="6322105" y="3219804"/>
                  <a:pt x="6322889" y="3209838"/>
                </a:cubicBezTo>
                <a:cubicBezTo>
                  <a:pt x="6322889" y="3207793"/>
                  <a:pt x="6320537" y="3209582"/>
                  <a:pt x="6319753" y="3208304"/>
                </a:cubicBezTo>
                <a:cubicBezTo>
                  <a:pt x="6314263" y="3225681"/>
                  <a:pt x="6289169" y="3227981"/>
                  <a:pt x="6276621" y="3218526"/>
                </a:cubicBezTo>
                <a:cubicBezTo>
                  <a:pt x="6284463" y="3210860"/>
                  <a:pt x="6295441" y="3206004"/>
                  <a:pt x="6305637" y="3201149"/>
                </a:cubicBezTo>
                <a:cubicBezTo>
                  <a:pt x="6298579" y="3203194"/>
                  <a:pt x="6291521" y="3206004"/>
                  <a:pt x="6287601" y="3204727"/>
                </a:cubicBezTo>
                <a:cubicBezTo>
                  <a:pt x="6289169" y="3197316"/>
                  <a:pt x="6288385" y="3194250"/>
                  <a:pt x="6289169" y="3189139"/>
                </a:cubicBezTo>
                <a:cubicBezTo>
                  <a:pt x="6276621" y="3192461"/>
                  <a:pt x="6261721" y="3192972"/>
                  <a:pt x="6252313" y="3200127"/>
                </a:cubicBezTo>
                <a:cubicBezTo>
                  <a:pt x="6231923" y="3175595"/>
                  <a:pt x="6199771" y="3168440"/>
                  <a:pt x="6181735" y="3197827"/>
                </a:cubicBezTo>
                <a:cubicBezTo>
                  <a:pt x="6169973" y="3195527"/>
                  <a:pt x="6178599" y="3163329"/>
                  <a:pt x="6167621" y="3163329"/>
                </a:cubicBezTo>
                <a:cubicBezTo>
                  <a:pt x="6199771" y="3176106"/>
                  <a:pt x="6241333" y="3170484"/>
                  <a:pt x="6283679" y="3164096"/>
                </a:cubicBezTo>
                <a:cubicBezTo>
                  <a:pt x="6280543" y="3158985"/>
                  <a:pt x="6278975" y="3154130"/>
                  <a:pt x="6271133" y="3147742"/>
                </a:cubicBezTo>
                <a:cubicBezTo>
                  <a:pt x="6278189" y="3091268"/>
                  <a:pt x="6333867" y="3125510"/>
                  <a:pt x="6372293" y="3108644"/>
                </a:cubicBezTo>
                <a:cubicBezTo>
                  <a:pt x="6356609" y="3108133"/>
                  <a:pt x="6340141" y="3110178"/>
                  <a:pt x="6329161" y="3112222"/>
                </a:cubicBezTo>
                <a:cubicBezTo>
                  <a:pt x="6326809" y="3093312"/>
                  <a:pt x="6318183" y="3079513"/>
                  <a:pt x="6312695" y="3062903"/>
                </a:cubicBezTo>
                <a:cubicBezTo>
                  <a:pt x="6306421" y="3062136"/>
                  <a:pt x="6300147" y="3057792"/>
                  <a:pt x="6293089" y="3058559"/>
                </a:cubicBezTo>
                <a:close/>
                <a:moveTo>
                  <a:pt x="4857246" y="3058559"/>
                </a:moveTo>
                <a:cubicBezTo>
                  <a:pt x="4854109" y="3058559"/>
                  <a:pt x="4854109" y="3061370"/>
                  <a:pt x="4850973" y="3061370"/>
                </a:cubicBezTo>
                <a:cubicBezTo>
                  <a:pt x="4848619" y="3071080"/>
                  <a:pt x="4842347" y="3079002"/>
                  <a:pt x="4839209" y="3088712"/>
                </a:cubicBezTo>
                <a:cubicBezTo>
                  <a:pt x="4842347" y="3093568"/>
                  <a:pt x="4848619" y="3095867"/>
                  <a:pt x="4850973" y="3098167"/>
                </a:cubicBezTo>
                <a:cubicBezTo>
                  <a:pt x="4857246" y="3088457"/>
                  <a:pt x="4860383" y="3078235"/>
                  <a:pt x="4857246" y="3058559"/>
                </a:cubicBezTo>
                <a:close/>
                <a:moveTo>
                  <a:pt x="4292632" y="3058559"/>
                </a:moveTo>
                <a:cubicBezTo>
                  <a:pt x="4291848" y="3067503"/>
                  <a:pt x="4287927" y="3072869"/>
                  <a:pt x="4284006" y="3076446"/>
                </a:cubicBezTo>
                <a:cubicBezTo>
                  <a:pt x="4298121" y="3084113"/>
                  <a:pt x="4301258" y="3108133"/>
                  <a:pt x="4301258" y="3132409"/>
                </a:cubicBezTo>
                <a:cubicBezTo>
                  <a:pt x="4304395" y="3134965"/>
                  <a:pt x="4304395" y="3137520"/>
                  <a:pt x="4307531" y="3137520"/>
                </a:cubicBezTo>
                <a:cubicBezTo>
                  <a:pt x="4307531" y="3140076"/>
                  <a:pt x="4304395" y="3143142"/>
                  <a:pt x="4301258" y="3145442"/>
                </a:cubicBezTo>
                <a:cubicBezTo>
                  <a:pt x="4301258" y="3147997"/>
                  <a:pt x="4301258" y="3149786"/>
                  <a:pt x="4301258" y="3152341"/>
                </a:cubicBezTo>
                <a:cubicBezTo>
                  <a:pt x="4298121" y="3152341"/>
                  <a:pt x="4298121" y="3149786"/>
                  <a:pt x="4294985" y="3149786"/>
                </a:cubicBezTo>
                <a:cubicBezTo>
                  <a:pt x="4280869" y="3154641"/>
                  <a:pt x="4260481" y="3154641"/>
                  <a:pt x="4257344" y="3174573"/>
                </a:cubicBezTo>
                <a:cubicBezTo>
                  <a:pt x="4301258" y="3179428"/>
                  <a:pt x="4377324" y="3209071"/>
                  <a:pt x="4389087" y="3135220"/>
                </a:cubicBezTo>
                <a:cubicBezTo>
                  <a:pt x="4389087" y="3135220"/>
                  <a:pt x="4385950" y="3135220"/>
                  <a:pt x="4385950" y="3135220"/>
                </a:cubicBezTo>
                <a:cubicBezTo>
                  <a:pt x="4385950" y="3127810"/>
                  <a:pt x="4389087" y="3122954"/>
                  <a:pt x="4392223" y="3120399"/>
                </a:cubicBezTo>
                <a:cubicBezTo>
                  <a:pt x="4392223" y="3118099"/>
                  <a:pt x="4392223" y="3118099"/>
                  <a:pt x="4392223" y="3118099"/>
                </a:cubicBezTo>
                <a:cubicBezTo>
                  <a:pt x="4400849" y="3103278"/>
                  <a:pt x="4415749" y="3091268"/>
                  <a:pt x="4436138" y="3088712"/>
                </a:cubicBezTo>
                <a:cubicBezTo>
                  <a:pt x="4421239" y="3076446"/>
                  <a:pt x="4403203" y="3074147"/>
                  <a:pt x="4382813" y="3071591"/>
                </a:cubicBezTo>
                <a:cubicBezTo>
                  <a:pt x="4382813" y="3074147"/>
                  <a:pt x="4380461" y="3075935"/>
                  <a:pt x="4378109" y="3075935"/>
                </a:cubicBezTo>
                <a:cubicBezTo>
                  <a:pt x="4378109" y="3073635"/>
                  <a:pt x="4378109" y="3074147"/>
                  <a:pt x="4378109" y="3071591"/>
                </a:cubicBezTo>
                <a:cubicBezTo>
                  <a:pt x="4351446" y="3071591"/>
                  <a:pt x="4319295" y="3070825"/>
                  <a:pt x="4292632" y="3058559"/>
                </a:cubicBezTo>
                <a:close/>
                <a:moveTo>
                  <a:pt x="3601765" y="3058559"/>
                </a:moveTo>
                <a:cubicBezTo>
                  <a:pt x="3564124" y="3065203"/>
                  <a:pt x="3502957" y="3073380"/>
                  <a:pt x="3470805" y="3061370"/>
                </a:cubicBezTo>
                <a:cubicBezTo>
                  <a:pt x="3475511" y="3065203"/>
                  <a:pt x="3481784" y="3068269"/>
                  <a:pt x="3483353" y="3072358"/>
                </a:cubicBezTo>
                <a:cubicBezTo>
                  <a:pt x="3481784" y="3077980"/>
                  <a:pt x="3479432" y="3080791"/>
                  <a:pt x="3475511" y="3082324"/>
                </a:cubicBezTo>
                <a:cubicBezTo>
                  <a:pt x="3502957" y="3084879"/>
                  <a:pt x="3530404" y="3091779"/>
                  <a:pt x="3575102" y="3088712"/>
                </a:cubicBezTo>
                <a:cubicBezTo>
                  <a:pt x="3537461" y="3138031"/>
                  <a:pt x="3423755" y="3098167"/>
                  <a:pt x="3373567" y="3135220"/>
                </a:cubicBezTo>
                <a:cubicBezTo>
                  <a:pt x="3385329" y="3172018"/>
                  <a:pt x="3415129" y="3187350"/>
                  <a:pt x="3441791" y="3204727"/>
                </a:cubicBezTo>
                <a:cubicBezTo>
                  <a:pt x="3430028" y="3219293"/>
                  <a:pt x="3444143" y="3263756"/>
                  <a:pt x="3415129" y="3261456"/>
                </a:cubicBezTo>
                <a:cubicBezTo>
                  <a:pt x="3415129" y="3263756"/>
                  <a:pt x="3415129" y="3262990"/>
                  <a:pt x="3415129" y="3265289"/>
                </a:cubicBezTo>
                <a:cubicBezTo>
                  <a:pt x="3426891" y="3257879"/>
                  <a:pt x="3438654" y="3260434"/>
                  <a:pt x="3455906" y="3265289"/>
                </a:cubicBezTo>
                <a:cubicBezTo>
                  <a:pt x="3453553" y="3257879"/>
                  <a:pt x="3447280" y="3253535"/>
                  <a:pt x="3441791" y="3250979"/>
                </a:cubicBezTo>
                <a:cubicBezTo>
                  <a:pt x="3470805" y="3226448"/>
                  <a:pt x="3506094" y="3241013"/>
                  <a:pt x="3535109" y="3231303"/>
                </a:cubicBezTo>
                <a:cubicBezTo>
                  <a:pt x="3535109" y="3209071"/>
                  <a:pt x="3520209" y="3201660"/>
                  <a:pt x="3508447" y="3194250"/>
                </a:cubicBezTo>
                <a:cubicBezTo>
                  <a:pt x="3491195" y="3191950"/>
                  <a:pt x="3481784" y="3201916"/>
                  <a:pt x="3481784" y="3221592"/>
                </a:cubicBezTo>
                <a:cubicBezTo>
                  <a:pt x="3441007" y="3199616"/>
                  <a:pt x="3456690" y="3169718"/>
                  <a:pt x="3406502" y="3154897"/>
                </a:cubicBezTo>
                <a:cubicBezTo>
                  <a:pt x="3465316" y="3091012"/>
                  <a:pt x="3522562" y="3187350"/>
                  <a:pt x="3575102" y="3165374"/>
                </a:cubicBezTo>
                <a:cubicBezTo>
                  <a:pt x="3575102" y="3165374"/>
                  <a:pt x="3575102" y="3162563"/>
                  <a:pt x="3575102" y="3160263"/>
                </a:cubicBezTo>
                <a:cubicBezTo>
                  <a:pt x="3581376" y="3157708"/>
                  <a:pt x="3587649" y="3154897"/>
                  <a:pt x="3593923" y="3154897"/>
                </a:cubicBezTo>
                <a:cubicBezTo>
                  <a:pt x="3587649" y="3147742"/>
                  <a:pt x="3584513" y="3140331"/>
                  <a:pt x="3584513" y="3125510"/>
                </a:cubicBezTo>
                <a:cubicBezTo>
                  <a:pt x="3570397" y="3138031"/>
                  <a:pt x="3553145" y="3157197"/>
                  <a:pt x="3535109" y="3135220"/>
                </a:cubicBezTo>
                <a:cubicBezTo>
                  <a:pt x="3546871" y="3117844"/>
                  <a:pt x="3575887" y="3115288"/>
                  <a:pt x="3608038" y="3115288"/>
                </a:cubicBezTo>
                <a:cubicBezTo>
                  <a:pt x="3590786" y="3093056"/>
                  <a:pt x="3578239" y="3090501"/>
                  <a:pt x="3601765" y="3058559"/>
                </a:cubicBezTo>
                <a:close/>
                <a:moveTo>
                  <a:pt x="3400229" y="3057792"/>
                </a:moveTo>
                <a:cubicBezTo>
                  <a:pt x="3397092" y="3057025"/>
                  <a:pt x="3393171" y="3058814"/>
                  <a:pt x="3389250" y="3058559"/>
                </a:cubicBezTo>
                <a:cubicBezTo>
                  <a:pt x="3372783" y="3079257"/>
                  <a:pt x="3330436" y="3078235"/>
                  <a:pt x="3289659" y="3070058"/>
                </a:cubicBezTo>
                <a:cubicBezTo>
                  <a:pt x="3294364" y="3075169"/>
                  <a:pt x="3294364" y="3084624"/>
                  <a:pt x="3296717" y="3094590"/>
                </a:cubicBezTo>
                <a:cubicBezTo>
                  <a:pt x="3325731" y="3078746"/>
                  <a:pt x="3343767" y="3076191"/>
                  <a:pt x="3377487" y="3083602"/>
                </a:cubicBezTo>
                <a:cubicBezTo>
                  <a:pt x="3387682" y="3075935"/>
                  <a:pt x="3401797" y="3070058"/>
                  <a:pt x="3410423" y="3061370"/>
                </a:cubicBezTo>
                <a:cubicBezTo>
                  <a:pt x="3407287" y="3060347"/>
                  <a:pt x="3404150" y="3058559"/>
                  <a:pt x="3400229" y="3057792"/>
                </a:cubicBezTo>
                <a:close/>
                <a:moveTo>
                  <a:pt x="6363667" y="3050126"/>
                </a:moveTo>
                <a:cubicBezTo>
                  <a:pt x="6362881" y="3053192"/>
                  <a:pt x="6361313" y="3054981"/>
                  <a:pt x="6362097" y="3059836"/>
                </a:cubicBezTo>
                <a:cubicBezTo>
                  <a:pt x="6358177" y="3059325"/>
                  <a:pt x="6355825" y="3058559"/>
                  <a:pt x="6352689" y="3057792"/>
                </a:cubicBezTo>
                <a:cubicBezTo>
                  <a:pt x="6348767" y="3061370"/>
                  <a:pt x="6343277" y="3063669"/>
                  <a:pt x="6340141" y="3068014"/>
                </a:cubicBezTo>
                <a:cubicBezTo>
                  <a:pt x="6338573" y="3066991"/>
                  <a:pt x="6336221" y="3068269"/>
                  <a:pt x="6334651" y="3067247"/>
                </a:cubicBezTo>
                <a:cubicBezTo>
                  <a:pt x="6336221" y="3070058"/>
                  <a:pt x="6339357" y="3071080"/>
                  <a:pt x="6340141" y="3075169"/>
                </a:cubicBezTo>
                <a:cubicBezTo>
                  <a:pt x="6351119" y="3065714"/>
                  <a:pt x="6359745" y="3064436"/>
                  <a:pt x="6369941" y="3062136"/>
                </a:cubicBezTo>
                <a:cubicBezTo>
                  <a:pt x="6366803" y="3059070"/>
                  <a:pt x="6365235" y="3056003"/>
                  <a:pt x="6363667" y="3050126"/>
                </a:cubicBezTo>
                <a:close/>
                <a:moveTo>
                  <a:pt x="4687077" y="3049359"/>
                </a:moveTo>
                <a:cubicBezTo>
                  <a:pt x="4678451" y="3066736"/>
                  <a:pt x="4667473" y="3073635"/>
                  <a:pt x="4664336" y="3083602"/>
                </a:cubicBezTo>
                <a:cubicBezTo>
                  <a:pt x="4681588" y="3081046"/>
                  <a:pt x="4701977" y="3080791"/>
                  <a:pt x="4722366" y="3078491"/>
                </a:cubicBezTo>
                <a:cubicBezTo>
                  <a:pt x="4722366" y="3071336"/>
                  <a:pt x="4721581" y="3062903"/>
                  <a:pt x="4719229" y="3056259"/>
                </a:cubicBezTo>
                <a:cubicBezTo>
                  <a:pt x="4704329" y="3058559"/>
                  <a:pt x="4696487" y="3056770"/>
                  <a:pt x="4687077" y="3049359"/>
                </a:cubicBezTo>
                <a:close/>
                <a:moveTo>
                  <a:pt x="6673419" y="3047570"/>
                </a:moveTo>
                <a:cubicBezTo>
                  <a:pt x="6661657" y="3060859"/>
                  <a:pt x="6651463" y="3062903"/>
                  <a:pt x="6641269" y="3062903"/>
                </a:cubicBezTo>
                <a:cubicBezTo>
                  <a:pt x="6641269" y="3063414"/>
                  <a:pt x="6639699" y="3064436"/>
                  <a:pt x="6639699" y="3064947"/>
                </a:cubicBezTo>
                <a:cubicBezTo>
                  <a:pt x="6645973" y="3090246"/>
                  <a:pt x="6671851" y="3067503"/>
                  <a:pt x="6674205" y="3077724"/>
                </a:cubicBezTo>
                <a:cubicBezTo>
                  <a:pt x="6662441" y="3112988"/>
                  <a:pt x="6639699" y="3089734"/>
                  <a:pt x="6632641" y="3063669"/>
                </a:cubicBezTo>
                <a:cubicBezTo>
                  <a:pt x="6625585" y="3062903"/>
                  <a:pt x="6616959" y="3062392"/>
                  <a:pt x="6608333" y="3061370"/>
                </a:cubicBezTo>
                <a:cubicBezTo>
                  <a:pt x="6604411" y="3065969"/>
                  <a:pt x="6599705" y="3069802"/>
                  <a:pt x="6595001" y="3073124"/>
                </a:cubicBezTo>
                <a:cubicBezTo>
                  <a:pt x="6602059" y="3077213"/>
                  <a:pt x="6607549" y="3083857"/>
                  <a:pt x="6611469" y="3091523"/>
                </a:cubicBezTo>
                <a:cubicBezTo>
                  <a:pt x="6614605" y="3089990"/>
                  <a:pt x="6614605" y="3089734"/>
                  <a:pt x="6617743" y="3087946"/>
                </a:cubicBezTo>
                <a:cubicBezTo>
                  <a:pt x="6629505" y="3102767"/>
                  <a:pt x="6623233" y="3105833"/>
                  <a:pt x="6617743" y="3118099"/>
                </a:cubicBezTo>
                <a:cubicBezTo>
                  <a:pt x="6639699" y="3109155"/>
                  <a:pt x="6660873" y="3107367"/>
                  <a:pt x="6682045" y="3109411"/>
                </a:cubicBezTo>
                <a:cubicBezTo>
                  <a:pt x="6688319" y="3095612"/>
                  <a:pt x="6668715" y="3082068"/>
                  <a:pt x="6673419" y="3047570"/>
                </a:cubicBezTo>
                <a:close/>
                <a:moveTo>
                  <a:pt x="455612" y="3039138"/>
                </a:moveTo>
                <a:cubicBezTo>
                  <a:pt x="463454" y="3039904"/>
                  <a:pt x="471296" y="3041693"/>
                  <a:pt x="478353" y="3045015"/>
                </a:cubicBezTo>
                <a:cubicBezTo>
                  <a:pt x="459533" y="3085135"/>
                  <a:pt x="425029" y="3056259"/>
                  <a:pt x="387388" y="3056259"/>
                </a:cubicBezTo>
                <a:cubicBezTo>
                  <a:pt x="399935" y="3048081"/>
                  <a:pt x="414834" y="3042204"/>
                  <a:pt x="431302" y="3039904"/>
                </a:cubicBezTo>
                <a:cubicBezTo>
                  <a:pt x="439144" y="3038627"/>
                  <a:pt x="447770" y="3038371"/>
                  <a:pt x="455612" y="3039138"/>
                </a:cubicBezTo>
                <a:close/>
                <a:moveTo>
                  <a:pt x="6391113" y="3037093"/>
                </a:moveTo>
                <a:cubicBezTo>
                  <a:pt x="6383271" y="3039649"/>
                  <a:pt x="6376213" y="3042204"/>
                  <a:pt x="6369155" y="3045782"/>
                </a:cubicBezTo>
                <a:lnTo>
                  <a:pt x="6389545" y="3042204"/>
                </a:lnTo>
                <a:cubicBezTo>
                  <a:pt x="6389545" y="3040415"/>
                  <a:pt x="6391113" y="3039138"/>
                  <a:pt x="6391113" y="3037093"/>
                </a:cubicBezTo>
                <a:close/>
                <a:moveTo>
                  <a:pt x="6546381" y="3034794"/>
                </a:moveTo>
                <a:cubicBezTo>
                  <a:pt x="6545597" y="3033516"/>
                  <a:pt x="6543245" y="3035049"/>
                  <a:pt x="6541677" y="3035560"/>
                </a:cubicBezTo>
                <a:cubicBezTo>
                  <a:pt x="6541677" y="3038371"/>
                  <a:pt x="6543245" y="3038627"/>
                  <a:pt x="6543245" y="3042204"/>
                </a:cubicBezTo>
                <a:lnTo>
                  <a:pt x="6547165" y="3042204"/>
                </a:lnTo>
                <a:cubicBezTo>
                  <a:pt x="6547165" y="3039393"/>
                  <a:pt x="6547949" y="3036327"/>
                  <a:pt x="6546381" y="3034794"/>
                </a:cubicBezTo>
                <a:close/>
                <a:moveTo>
                  <a:pt x="4243229" y="3034794"/>
                </a:moveTo>
                <a:cubicBezTo>
                  <a:pt x="4243229" y="3037093"/>
                  <a:pt x="4240091" y="3036582"/>
                  <a:pt x="4240091" y="3039138"/>
                </a:cubicBezTo>
                <a:cubicBezTo>
                  <a:pt x="4245581" y="3039138"/>
                  <a:pt x="4245581" y="3039649"/>
                  <a:pt x="4248717" y="3037093"/>
                </a:cubicBezTo>
                <a:cubicBezTo>
                  <a:pt x="4248717" y="3037093"/>
                  <a:pt x="4245581" y="3034794"/>
                  <a:pt x="4243229" y="3034794"/>
                </a:cubicBezTo>
                <a:close/>
                <a:moveTo>
                  <a:pt x="88613" y="3031216"/>
                </a:moveTo>
                <a:cubicBezTo>
                  <a:pt x="86260" y="3079768"/>
                  <a:pt x="50188" y="3049615"/>
                  <a:pt x="33720" y="3045782"/>
                </a:cubicBezTo>
                <a:cubicBezTo>
                  <a:pt x="36073" y="3015884"/>
                  <a:pt x="72929" y="3042460"/>
                  <a:pt x="88613" y="3031216"/>
                </a:cubicBezTo>
                <a:close/>
                <a:moveTo>
                  <a:pt x="3450417" y="3029683"/>
                </a:moveTo>
                <a:cubicBezTo>
                  <a:pt x="3438654" y="3041948"/>
                  <a:pt x="3420618" y="3041693"/>
                  <a:pt x="3397092" y="3039138"/>
                </a:cubicBezTo>
                <a:cubicBezTo>
                  <a:pt x="3397092" y="3040160"/>
                  <a:pt x="3396308" y="3040415"/>
                  <a:pt x="3396308" y="3041437"/>
                </a:cubicBezTo>
                <a:cubicBezTo>
                  <a:pt x="3416697" y="3039649"/>
                  <a:pt x="3439438" y="3043993"/>
                  <a:pt x="3458259" y="3052681"/>
                </a:cubicBezTo>
                <a:cubicBezTo>
                  <a:pt x="3451985" y="3046804"/>
                  <a:pt x="3447280" y="3040415"/>
                  <a:pt x="3450417" y="3029683"/>
                </a:cubicBezTo>
                <a:close/>
                <a:moveTo>
                  <a:pt x="4332625" y="3024317"/>
                </a:moveTo>
                <a:cubicBezTo>
                  <a:pt x="4330273" y="3024317"/>
                  <a:pt x="4327921" y="3024572"/>
                  <a:pt x="4327921" y="3029683"/>
                </a:cubicBezTo>
                <a:cubicBezTo>
                  <a:pt x="4324783" y="3029683"/>
                  <a:pt x="4324783" y="3029683"/>
                  <a:pt x="4321647" y="3027127"/>
                </a:cubicBezTo>
                <a:cubicBezTo>
                  <a:pt x="4319295" y="3034538"/>
                  <a:pt x="4316157" y="3039649"/>
                  <a:pt x="4316157" y="3049359"/>
                </a:cubicBezTo>
                <a:cubicBezTo>
                  <a:pt x="4336547" y="3056770"/>
                  <a:pt x="4335763" y="3041693"/>
                  <a:pt x="4332625" y="3024317"/>
                </a:cubicBezTo>
                <a:close/>
                <a:moveTo>
                  <a:pt x="3980526" y="3018439"/>
                </a:moveTo>
                <a:cubicBezTo>
                  <a:pt x="3983663" y="3061114"/>
                  <a:pt x="3960921" y="3045015"/>
                  <a:pt x="3948375" y="3031983"/>
                </a:cubicBezTo>
                <a:cubicBezTo>
                  <a:pt x="3948375" y="3012306"/>
                  <a:pt x="3974253" y="3025083"/>
                  <a:pt x="3980526" y="3018439"/>
                </a:cubicBezTo>
                <a:close/>
                <a:moveTo>
                  <a:pt x="3728803" y="3010517"/>
                </a:moveTo>
                <a:cubicBezTo>
                  <a:pt x="3737429" y="3011029"/>
                  <a:pt x="3746055" y="3016650"/>
                  <a:pt x="3748407" y="3022783"/>
                </a:cubicBezTo>
                <a:cubicBezTo>
                  <a:pt x="3746055" y="3047059"/>
                  <a:pt x="3717040" y="3038115"/>
                  <a:pt x="3711551" y="3026105"/>
                </a:cubicBezTo>
                <a:cubicBezTo>
                  <a:pt x="3713119" y="3013839"/>
                  <a:pt x="3720961" y="3010006"/>
                  <a:pt x="3728803" y="3010517"/>
                </a:cubicBezTo>
                <a:close/>
                <a:moveTo>
                  <a:pt x="6551871" y="3009751"/>
                </a:moveTo>
                <a:cubicBezTo>
                  <a:pt x="6553439" y="3022272"/>
                  <a:pt x="6555007" y="3031727"/>
                  <a:pt x="6557361" y="3042204"/>
                </a:cubicBezTo>
                <a:lnTo>
                  <a:pt x="6567555" y="3042204"/>
                </a:lnTo>
                <a:cubicBezTo>
                  <a:pt x="6566771" y="3041948"/>
                  <a:pt x="6565201" y="3041693"/>
                  <a:pt x="6565201" y="3041437"/>
                </a:cubicBezTo>
                <a:cubicBezTo>
                  <a:pt x="6565987" y="3036071"/>
                  <a:pt x="6569907" y="3033516"/>
                  <a:pt x="6573045" y="3030449"/>
                </a:cubicBezTo>
                <a:cubicBezTo>
                  <a:pt x="6569123" y="3025339"/>
                  <a:pt x="6563633" y="3019972"/>
                  <a:pt x="6562849" y="3013328"/>
                </a:cubicBezTo>
                <a:cubicBezTo>
                  <a:pt x="6558929" y="3012051"/>
                  <a:pt x="6555007" y="3010517"/>
                  <a:pt x="6551871" y="3009751"/>
                </a:cubicBezTo>
                <a:close/>
                <a:moveTo>
                  <a:pt x="4314589" y="3002085"/>
                </a:moveTo>
                <a:cubicBezTo>
                  <a:pt x="4306747" y="3010006"/>
                  <a:pt x="4304395" y="3016906"/>
                  <a:pt x="4307531" y="3023550"/>
                </a:cubicBezTo>
                <a:cubicBezTo>
                  <a:pt x="4311453" y="3023294"/>
                  <a:pt x="4313021" y="3022783"/>
                  <a:pt x="4318511" y="3022017"/>
                </a:cubicBezTo>
                <a:cubicBezTo>
                  <a:pt x="4316942" y="3014862"/>
                  <a:pt x="4316942" y="3007195"/>
                  <a:pt x="4314589" y="3002085"/>
                </a:cubicBezTo>
                <a:close/>
                <a:moveTo>
                  <a:pt x="4113053" y="2993396"/>
                </a:moveTo>
                <a:cubicBezTo>
                  <a:pt x="4120895" y="2996463"/>
                  <a:pt x="4128737" y="3005662"/>
                  <a:pt x="4128737" y="3017673"/>
                </a:cubicBezTo>
                <a:cubicBezTo>
                  <a:pt x="4109133" y="3027894"/>
                  <a:pt x="4106780" y="3007195"/>
                  <a:pt x="4092665" y="3003873"/>
                </a:cubicBezTo>
                <a:cubicBezTo>
                  <a:pt x="4095801" y="2993652"/>
                  <a:pt x="4104427" y="2990585"/>
                  <a:pt x="4113053" y="2993396"/>
                </a:cubicBezTo>
                <a:close/>
                <a:moveTo>
                  <a:pt x="4429865" y="2992630"/>
                </a:moveTo>
                <a:cubicBezTo>
                  <a:pt x="4429865" y="2997485"/>
                  <a:pt x="4426728" y="3005151"/>
                  <a:pt x="4426728" y="3012562"/>
                </a:cubicBezTo>
                <a:cubicBezTo>
                  <a:pt x="4435354" y="3010006"/>
                  <a:pt x="4444764" y="3009751"/>
                  <a:pt x="4453390" y="3009751"/>
                </a:cubicBezTo>
                <a:cubicBezTo>
                  <a:pt x="4450253" y="2999785"/>
                  <a:pt x="4441627" y="2995185"/>
                  <a:pt x="4429865" y="2992630"/>
                </a:cubicBezTo>
                <a:close/>
                <a:moveTo>
                  <a:pt x="4162457" y="2992630"/>
                </a:moveTo>
                <a:cubicBezTo>
                  <a:pt x="4165594" y="3002596"/>
                  <a:pt x="4167947" y="3009240"/>
                  <a:pt x="4174220" y="3012562"/>
                </a:cubicBezTo>
                <a:cubicBezTo>
                  <a:pt x="4164810" y="3025594"/>
                  <a:pt x="4147558" y="3018950"/>
                  <a:pt x="4138147" y="3015628"/>
                </a:cubicBezTo>
                <a:cubicBezTo>
                  <a:pt x="4141284" y="3002596"/>
                  <a:pt x="4149910" y="2995952"/>
                  <a:pt x="4162457" y="2992630"/>
                </a:cubicBezTo>
                <a:close/>
                <a:moveTo>
                  <a:pt x="6549519" y="2991863"/>
                </a:moveTo>
                <a:cubicBezTo>
                  <a:pt x="6548733" y="2992374"/>
                  <a:pt x="6547165" y="2992119"/>
                  <a:pt x="6545597" y="2992630"/>
                </a:cubicBezTo>
                <a:cubicBezTo>
                  <a:pt x="6544813" y="2993141"/>
                  <a:pt x="6544813" y="2994163"/>
                  <a:pt x="6544029" y="2993396"/>
                </a:cubicBezTo>
                <a:cubicBezTo>
                  <a:pt x="6538541" y="2995696"/>
                  <a:pt x="6535403" y="2999529"/>
                  <a:pt x="6530697" y="3002085"/>
                </a:cubicBezTo>
                <a:cubicBezTo>
                  <a:pt x="6529913" y="3007451"/>
                  <a:pt x="6529129" y="3012306"/>
                  <a:pt x="6528345" y="3017673"/>
                </a:cubicBezTo>
                <a:cubicBezTo>
                  <a:pt x="6534619" y="3019206"/>
                  <a:pt x="6537755" y="3024317"/>
                  <a:pt x="6539325" y="3030449"/>
                </a:cubicBezTo>
                <a:cubicBezTo>
                  <a:pt x="6539325" y="3014095"/>
                  <a:pt x="6551087" y="3011284"/>
                  <a:pt x="6549519" y="2991863"/>
                </a:cubicBezTo>
                <a:close/>
                <a:moveTo>
                  <a:pt x="6565201" y="2989052"/>
                </a:moveTo>
                <a:cubicBezTo>
                  <a:pt x="6563633" y="2989308"/>
                  <a:pt x="6562065" y="2990074"/>
                  <a:pt x="6561281" y="2990330"/>
                </a:cubicBezTo>
                <a:cubicBezTo>
                  <a:pt x="6562849" y="2990585"/>
                  <a:pt x="6563633" y="2991608"/>
                  <a:pt x="6565201" y="2991863"/>
                </a:cubicBezTo>
                <a:cubicBezTo>
                  <a:pt x="6565201" y="2991097"/>
                  <a:pt x="6565201" y="2990074"/>
                  <a:pt x="6565201" y="2989052"/>
                </a:cubicBezTo>
                <a:close/>
                <a:moveTo>
                  <a:pt x="4573371" y="2987519"/>
                </a:moveTo>
                <a:cubicBezTo>
                  <a:pt x="4573371" y="2990074"/>
                  <a:pt x="4571018" y="2990330"/>
                  <a:pt x="4571018" y="2992630"/>
                </a:cubicBezTo>
                <a:cubicBezTo>
                  <a:pt x="4573371" y="2995185"/>
                  <a:pt x="4578860" y="2995441"/>
                  <a:pt x="4581997" y="2997741"/>
                </a:cubicBezTo>
                <a:cubicBezTo>
                  <a:pt x="4578860" y="2995441"/>
                  <a:pt x="4576507" y="2992374"/>
                  <a:pt x="4573371" y="2987519"/>
                </a:cubicBezTo>
                <a:close/>
                <a:moveTo>
                  <a:pt x="4745891" y="2982408"/>
                </a:moveTo>
                <a:cubicBezTo>
                  <a:pt x="4730992" y="2984708"/>
                  <a:pt x="4740402" y="3014862"/>
                  <a:pt x="4722366" y="3012562"/>
                </a:cubicBezTo>
                <a:cubicBezTo>
                  <a:pt x="4725503" y="3014862"/>
                  <a:pt x="4727855" y="3016906"/>
                  <a:pt x="4734129" y="3019206"/>
                </a:cubicBezTo>
                <a:cubicBezTo>
                  <a:pt x="4748244" y="3016906"/>
                  <a:pt x="4763143" y="3012306"/>
                  <a:pt x="4774907" y="3007451"/>
                </a:cubicBezTo>
                <a:cubicBezTo>
                  <a:pt x="4763143" y="3004896"/>
                  <a:pt x="4754517" y="2994674"/>
                  <a:pt x="4745891" y="2982408"/>
                </a:cubicBezTo>
                <a:close/>
                <a:moveTo>
                  <a:pt x="6605195" y="2981642"/>
                </a:moveTo>
                <a:cubicBezTo>
                  <a:pt x="6595785" y="2981642"/>
                  <a:pt x="6587159" y="2985475"/>
                  <a:pt x="6578533" y="2986752"/>
                </a:cubicBezTo>
                <a:cubicBezTo>
                  <a:pt x="6604411" y="2998763"/>
                  <a:pt x="6613821" y="3031472"/>
                  <a:pt x="6616959" y="3048592"/>
                </a:cubicBezTo>
                <a:cubicBezTo>
                  <a:pt x="6621663" y="3048592"/>
                  <a:pt x="6625585" y="3048337"/>
                  <a:pt x="6629505" y="3048592"/>
                </a:cubicBezTo>
                <a:cubicBezTo>
                  <a:pt x="6630289" y="3035816"/>
                  <a:pt x="6634995" y="3024317"/>
                  <a:pt x="6653815" y="3024317"/>
                </a:cubicBezTo>
                <a:cubicBezTo>
                  <a:pt x="6652247" y="3033771"/>
                  <a:pt x="6649893" y="3039138"/>
                  <a:pt x="6646757" y="3045782"/>
                </a:cubicBezTo>
                <a:cubicBezTo>
                  <a:pt x="6653815" y="3043226"/>
                  <a:pt x="6658521" y="3037860"/>
                  <a:pt x="6661657" y="3025339"/>
                </a:cubicBezTo>
                <a:cubicBezTo>
                  <a:pt x="6667145" y="3032749"/>
                  <a:pt x="6678909" y="3032238"/>
                  <a:pt x="6691457" y="3030449"/>
                </a:cubicBezTo>
                <a:cubicBezTo>
                  <a:pt x="6699297" y="3025339"/>
                  <a:pt x="6707925" y="3021761"/>
                  <a:pt x="6716549" y="3019972"/>
                </a:cubicBezTo>
                <a:cubicBezTo>
                  <a:pt x="6719687" y="3015373"/>
                  <a:pt x="6718119" y="3012306"/>
                  <a:pt x="6719687" y="3008218"/>
                </a:cubicBezTo>
                <a:cubicBezTo>
                  <a:pt x="6689887" y="2992885"/>
                  <a:pt x="6647541" y="2980875"/>
                  <a:pt x="6605195" y="2981642"/>
                </a:cubicBezTo>
                <a:close/>
                <a:moveTo>
                  <a:pt x="5565365" y="2955832"/>
                </a:moveTo>
                <a:cubicBezTo>
                  <a:pt x="5563797" y="2964521"/>
                  <a:pt x="5566149" y="2968354"/>
                  <a:pt x="5569287" y="2971931"/>
                </a:cubicBezTo>
                <a:cubicBezTo>
                  <a:pt x="5574775" y="2970398"/>
                  <a:pt x="5582617" y="2967587"/>
                  <a:pt x="5588107" y="2966054"/>
                </a:cubicBezTo>
                <a:cubicBezTo>
                  <a:pt x="5585754" y="2962987"/>
                  <a:pt x="5584186" y="2961710"/>
                  <a:pt x="5582617" y="2960176"/>
                </a:cubicBezTo>
                <a:cubicBezTo>
                  <a:pt x="5576344" y="2962732"/>
                  <a:pt x="5570855" y="2963498"/>
                  <a:pt x="5565365" y="2955832"/>
                </a:cubicBezTo>
                <a:close/>
                <a:moveTo>
                  <a:pt x="1430355" y="2955832"/>
                </a:moveTo>
                <a:lnTo>
                  <a:pt x="1475053" y="2955832"/>
                </a:lnTo>
                <a:cubicBezTo>
                  <a:pt x="1490737" y="2992374"/>
                  <a:pt x="1417808" y="2992374"/>
                  <a:pt x="1430355" y="2955832"/>
                </a:cubicBezTo>
                <a:close/>
                <a:moveTo>
                  <a:pt x="4240876" y="2953277"/>
                </a:moveTo>
                <a:cubicBezTo>
                  <a:pt x="4243229" y="2952255"/>
                  <a:pt x="4247149" y="2951999"/>
                  <a:pt x="4252639" y="2953277"/>
                </a:cubicBezTo>
                <a:cubicBezTo>
                  <a:pt x="4264401" y="2981386"/>
                  <a:pt x="4249502" y="2986497"/>
                  <a:pt x="4228329" y="2978831"/>
                </a:cubicBezTo>
                <a:cubicBezTo>
                  <a:pt x="4233034" y="2969376"/>
                  <a:pt x="4232250" y="2956854"/>
                  <a:pt x="4240876" y="2953277"/>
                </a:cubicBezTo>
                <a:close/>
                <a:moveTo>
                  <a:pt x="1638164" y="2948166"/>
                </a:moveTo>
                <a:lnTo>
                  <a:pt x="1679726" y="2948166"/>
                </a:lnTo>
                <a:cubicBezTo>
                  <a:pt x="1690704" y="2984964"/>
                  <a:pt x="1627185" y="2984964"/>
                  <a:pt x="1638164" y="2948166"/>
                </a:cubicBezTo>
                <a:close/>
                <a:moveTo>
                  <a:pt x="4687077" y="2945355"/>
                </a:moveTo>
                <a:cubicBezTo>
                  <a:pt x="4664336" y="2962732"/>
                  <a:pt x="4625911" y="2950466"/>
                  <a:pt x="4596112" y="2965287"/>
                </a:cubicBezTo>
                <a:cubicBezTo>
                  <a:pt x="4599249" y="2967843"/>
                  <a:pt x="4599249" y="2970398"/>
                  <a:pt x="4605522" y="2972953"/>
                </a:cubicBezTo>
                <a:cubicBezTo>
                  <a:pt x="4602385" y="2982664"/>
                  <a:pt x="4590623" y="2987008"/>
                  <a:pt x="4587486" y="2999529"/>
                </a:cubicBezTo>
                <a:cubicBezTo>
                  <a:pt x="4646300" y="3016650"/>
                  <a:pt x="4669825" y="3002085"/>
                  <a:pt x="4687077" y="2945355"/>
                </a:cubicBezTo>
                <a:close/>
                <a:moveTo>
                  <a:pt x="2136906" y="2945355"/>
                </a:moveTo>
                <a:cubicBezTo>
                  <a:pt x="2101617" y="2967587"/>
                  <a:pt x="2052214" y="2938456"/>
                  <a:pt x="2020062" y="2992630"/>
                </a:cubicBezTo>
                <a:cubicBezTo>
                  <a:pt x="2092991" y="3019717"/>
                  <a:pt x="2116517" y="3009495"/>
                  <a:pt x="2136906" y="2945355"/>
                </a:cubicBezTo>
                <a:close/>
                <a:moveTo>
                  <a:pt x="740271" y="2943822"/>
                </a:moveTo>
                <a:cubicBezTo>
                  <a:pt x="744976" y="2943055"/>
                  <a:pt x="752034" y="2943566"/>
                  <a:pt x="759092" y="2945355"/>
                </a:cubicBezTo>
                <a:cubicBezTo>
                  <a:pt x="771639" y="2949188"/>
                  <a:pt x="784186" y="2958132"/>
                  <a:pt x="783401" y="2971165"/>
                </a:cubicBezTo>
                <a:cubicBezTo>
                  <a:pt x="752818" y="2963243"/>
                  <a:pt x="752818" y="2973720"/>
                  <a:pt x="731645" y="2949699"/>
                </a:cubicBezTo>
                <a:cubicBezTo>
                  <a:pt x="731645" y="2946633"/>
                  <a:pt x="734782" y="2944589"/>
                  <a:pt x="740271" y="2943822"/>
                </a:cubicBezTo>
                <a:close/>
                <a:moveTo>
                  <a:pt x="5539487" y="2943055"/>
                </a:moveTo>
                <a:cubicBezTo>
                  <a:pt x="5524587" y="2952255"/>
                  <a:pt x="5509688" y="2958388"/>
                  <a:pt x="5494789" y="2965287"/>
                </a:cubicBezTo>
                <a:lnTo>
                  <a:pt x="5532429" y="2965287"/>
                </a:lnTo>
                <a:cubicBezTo>
                  <a:pt x="5534782" y="2963243"/>
                  <a:pt x="5537135" y="2951999"/>
                  <a:pt x="5539487" y="2943055"/>
                </a:cubicBezTo>
                <a:close/>
                <a:moveTo>
                  <a:pt x="16546317" y="2940244"/>
                </a:moveTo>
                <a:cubicBezTo>
                  <a:pt x="16558081" y="2942800"/>
                  <a:pt x="16558865" y="2960943"/>
                  <a:pt x="16576901" y="2953277"/>
                </a:cubicBezTo>
                <a:cubicBezTo>
                  <a:pt x="16570625" y="2966054"/>
                  <a:pt x="16558081" y="2968609"/>
                  <a:pt x="16540043" y="2971165"/>
                </a:cubicBezTo>
                <a:cubicBezTo>
                  <a:pt x="16545533" y="2963754"/>
                  <a:pt x="16546317" y="2953021"/>
                  <a:pt x="16546317" y="2940244"/>
                </a:cubicBezTo>
                <a:close/>
                <a:moveTo>
                  <a:pt x="5627316" y="2937178"/>
                </a:moveTo>
                <a:cubicBezTo>
                  <a:pt x="5626532" y="2938711"/>
                  <a:pt x="5625747" y="2938200"/>
                  <a:pt x="5624179" y="2939478"/>
                </a:cubicBezTo>
                <a:cubicBezTo>
                  <a:pt x="5628100" y="2942544"/>
                  <a:pt x="5629669" y="2947655"/>
                  <a:pt x="5632021" y="2952255"/>
                </a:cubicBezTo>
                <a:cubicBezTo>
                  <a:pt x="5633589" y="2951744"/>
                  <a:pt x="5635158" y="2950977"/>
                  <a:pt x="5636727" y="2950721"/>
                </a:cubicBezTo>
                <a:cubicBezTo>
                  <a:pt x="5629669" y="2945100"/>
                  <a:pt x="5628100" y="2941266"/>
                  <a:pt x="5627316" y="2937178"/>
                </a:cubicBezTo>
                <a:close/>
                <a:moveTo>
                  <a:pt x="4571018" y="2935900"/>
                </a:moveTo>
                <a:cubicBezTo>
                  <a:pt x="4547493" y="2943311"/>
                  <a:pt x="4532593" y="2962732"/>
                  <a:pt x="4520830" y="2982408"/>
                </a:cubicBezTo>
                <a:cubicBezTo>
                  <a:pt x="4500441" y="2982408"/>
                  <a:pt x="4488679" y="2983175"/>
                  <a:pt x="4480053" y="2980875"/>
                </a:cubicBezTo>
                <a:cubicBezTo>
                  <a:pt x="4473779" y="2990585"/>
                  <a:pt x="4468289" y="3002085"/>
                  <a:pt x="4471427" y="3019206"/>
                </a:cubicBezTo>
                <a:cubicBezTo>
                  <a:pt x="4468289" y="3019206"/>
                  <a:pt x="4465153" y="3019206"/>
                  <a:pt x="4465153" y="3019206"/>
                </a:cubicBezTo>
                <a:cubicBezTo>
                  <a:pt x="4458879" y="3026616"/>
                  <a:pt x="4426728" y="3034538"/>
                  <a:pt x="4409476" y="3031983"/>
                </a:cubicBezTo>
                <a:cubicBezTo>
                  <a:pt x="4436138" y="3051659"/>
                  <a:pt x="4502794" y="3037093"/>
                  <a:pt x="4502794" y="2992630"/>
                </a:cubicBezTo>
                <a:cubicBezTo>
                  <a:pt x="4514557" y="2995185"/>
                  <a:pt x="4508283" y="3017161"/>
                  <a:pt x="4511420" y="3031983"/>
                </a:cubicBezTo>
                <a:cubicBezTo>
                  <a:pt x="4555335" y="3017161"/>
                  <a:pt x="4559255" y="2994419"/>
                  <a:pt x="4564745" y="2962476"/>
                </a:cubicBezTo>
                <a:cubicBezTo>
                  <a:pt x="4564745" y="2957621"/>
                  <a:pt x="4563961" y="2955832"/>
                  <a:pt x="4560823" y="2953277"/>
                </a:cubicBezTo>
                <a:cubicBezTo>
                  <a:pt x="4563961" y="2950977"/>
                  <a:pt x="4563961" y="2950721"/>
                  <a:pt x="4567097" y="2950721"/>
                </a:cubicBezTo>
                <a:cubicBezTo>
                  <a:pt x="4567097" y="2945611"/>
                  <a:pt x="4567881" y="2940755"/>
                  <a:pt x="4571018" y="2935900"/>
                </a:cubicBezTo>
                <a:close/>
                <a:moveTo>
                  <a:pt x="3543735" y="2935900"/>
                </a:moveTo>
                <a:cubicBezTo>
                  <a:pt x="3552361" y="2939989"/>
                  <a:pt x="3564908" y="2954810"/>
                  <a:pt x="3582944" y="2950721"/>
                </a:cubicBezTo>
                <a:cubicBezTo>
                  <a:pt x="3580591" y="2973464"/>
                  <a:pt x="3544519" y="2955832"/>
                  <a:pt x="3529619" y="2960943"/>
                </a:cubicBezTo>
                <a:cubicBezTo>
                  <a:pt x="3531188" y="2946888"/>
                  <a:pt x="3533541" y="2939989"/>
                  <a:pt x="3535893" y="2937178"/>
                </a:cubicBezTo>
                <a:cubicBezTo>
                  <a:pt x="3538245" y="2934878"/>
                  <a:pt x="3540598" y="2934622"/>
                  <a:pt x="3543735" y="2935900"/>
                </a:cubicBezTo>
                <a:close/>
                <a:moveTo>
                  <a:pt x="6135469" y="2932834"/>
                </a:moveTo>
                <a:cubicBezTo>
                  <a:pt x="6125273" y="2932578"/>
                  <a:pt x="6116649" y="2936411"/>
                  <a:pt x="6115863" y="2951488"/>
                </a:cubicBezTo>
                <a:cubicBezTo>
                  <a:pt x="6138605" y="2946888"/>
                  <a:pt x="6162915" y="2972698"/>
                  <a:pt x="6166837" y="2939478"/>
                </a:cubicBezTo>
                <a:cubicBezTo>
                  <a:pt x="6158209" y="2937433"/>
                  <a:pt x="6146447" y="2932834"/>
                  <a:pt x="6135469" y="2932834"/>
                </a:cubicBezTo>
                <a:close/>
                <a:moveTo>
                  <a:pt x="5719850" y="2926701"/>
                </a:moveTo>
                <a:cubicBezTo>
                  <a:pt x="5705735" y="2927978"/>
                  <a:pt x="5693972" y="2934367"/>
                  <a:pt x="5680641" y="2937944"/>
                </a:cubicBezTo>
                <a:cubicBezTo>
                  <a:pt x="5678288" y="2953021"/>
                  <a:pt x="5667309" y="2966309"/>
                  <a:pt x="5668093" y="2985986"/>
                </a:cubicBezTo>
                <a:cubicBezTo>
                  <a:pt x="5656331" y="2992119"/>
                  <a:pt x="5649273" y="2985219"/>
                  <a:pt x="5641431" y="2982408"/>
                </a:cubicBezTo>
                <a:cubicBezTo>
                  <a:pt x="5643000" y="2995185"/>
                  <a:pt x="5645353" y="3007195"/>
                  <a:pt x="5647705" y="3020739"/>
                </a:cubicBezTo>
                <a:cubicBezTo>
                  <a:pt x="5680641" y="3016906"/>
                  <a:pt x="5712008" y="3015373"/>
                  <a:pt x="5733965" y="3025339"/>
                </a:cubicBezTo>
                <a:cubicBezTo>
                  <a:pt x="5759843" y="3020483"/>
                  <a:pt x="5715145" y="2996974"/>
                  <a:pt x="5737886" y="2997741"/>
                </a:cubicBezTo>
                <a:cubicBezTo>
                  <a:pt x="5813952" y="3008218"/>
                  <a:pt x="5890803" y="2988030"/>
                  <a:pt x="5978631" y="2945355"/>
                </a:cubicBezTo>
                <a:cubicBezTo>
                  <a:pt x="5935501" y="2951233"/>
                  <a:pt x="5881392" y="2940755"/>
                  <a:pt x="5824931" y="2932834"/>
                </a:cubicBezTo>
                <a:cubicBezTo>
                  <a:pt x="5807679" y="2935900"/>
                  <a:pt x="5788859" y="2938200"/>
                  <a:pt x="5776311" y="2950721"/>
                </a:cubicBezTo>
                <a:cubicBezTo>
                  <a:pt x="5764549" y="2948166"/>
                  <a:pt x="5752001" y="2950721"/>
                  <a:pt x="5752001" y="2930789"/>
                </a:cubicBezTo>
                <a:cubicBezTo>
                  <a:pt x="5731613" y="2928234"/>
                  <a:pt x="5737102" y="2958388"/>
                  <a:pt x="5716713" y="2955832"/>
                </a:cubicBezTo>
                <a:cubicBezTo>
                  <a:pt x="5719066" y="2940755"/>
                  <a:pt x="5732397" y="2936156"/>
                  <a:pt x="5741807" y="2927467"/>
                </a:cubicBezTo>
                <a:cubicBezTo>
                  <a:pt x="5737102" y="2927723"/>
                  <a:pt x="5731613" y="2926445"/>
                  <a:pt x="5726907" y="2926701"/>
                </a:cubicBezTo>
                <a:cubicBezTo>
                  <a:pt x="5725339" y="2927978"/>
                  <a:pt x="5724555" y="2927467"/>
                  <a:pt x="5722987" y="2929256"/>
                </a:cubicBezTo>
                <a:cubicBezTo>
                  <a:pt x="5722987" y="2927978"/>
                  <a:pt x="5723771" y="2927978"/>
                  <a:pt x="5723771" y="2926701"/>
                </a:cubicBezTo>
                <a:cubicBezTo>
                  <a:pt x="5722203" y="2926956"/>
                  <a:pt x="5720634" y="2926701"/>
                  <a:pt x="5719850" y="2926701"/>
                </a:cubicBezTo>
                <a:close/>
                <a:moveTo>
                  <a:pt x="16433393" y="2925679"/>
                </a:moveTo>
                <a:cubicBezTo>
                  <a:pt x="16449861" y="2944844"/>
                  <a:pt x="16431041" y="2963754"/>
                  <a:pt x="16447509" y="2975509"/>
                </a:cubicBezTo>
                <a:cubicBezTo>
                  <a:pt x="16427905" y="3009240"/>
                  <a:pt x="16438099" y="2932323"/>
                  <a:pt x="16411437" y="2948933"/>
                </a:cubicBezTo>
                <a:cubicBezTo>
                  <a:pt x="16394969" y="2941778"/>
                  <a:pt x="16435747" y="2942289"/>
                  <a:pt x="16433393" y="2925679"/>
                </a:cubicBezTo>
                <a:close/>
                <a:moveTo>
                  <a:pt x="4491815" y="2923123"/>
                </a:moveTo>
                <a:cubicBezTo>
                  <a:pt x="4472995" y="2921590"/>
                  <a:pt x="4454175" y="2924145"/>
                  <a:pt x="4442411" y="2943822"/>
                </a:cubicBezTo>
                <a:cubicBezTo>
                  <a:pt x="4456527" y="2943822"/>
                  <a:pt x="4462016" y="2933600"/>
                  <a:pt x="4480053" y="2933600"/>
                </a:cubicBezTo>
                <a:cubicBezTo>
                  <a:pt x="4485542" y="2948422"/>
                  <a:pt x="4485542" y="2957877"/>
                  <a:pt x="4485542" y="2967587"/>
                </a:cubicBezTo>
                <a:cubicBezTo>
                  <a:pt x="4494168" y="2970142"/>
                  <a:pt x="4502794" y="2972442"/>
                  <a:pt x="4511420" y="2962476"/>
                </a:cubicBezTo>
                <a:cubicBezTo>
                  <a:pt x="4523183" y="2955066"/>
                  <a:pt x="4520830" y="2930534"/>
                  <a:pt x="4535729" y="2925679"/>
                </a:cubicBezTo>
                <a:cubicBezTo>
                  <a:pt x="4527888" y="2929256"/>
                  <a:pt x="4510635" y="2924656"/>
                  <a:pt x="4491815" y="2923123"/>
                </a:cubicBezTo>
                <a:close/>
                <a:moveTo>
                  <a:pt x="5578697" y="2918779"/>
                </a:moveTo>
                <a:cubicBezTo>
                  <a:pt x="5574775" y="2921079"/>
                  <a:pt x="5570855" y="2922612"/>
                  <a:pt x="5567718" y="2924912"/>
                </a:cubicBezTo>
                <a:cubicBezTo>
                  <a:pt x="5567718" y="2925168"/>
                  <a:pt x="5567718" y="2925423"/>
                  <a:pt x="5567718" y="2925679"/>
                </a:cubicBezTo>
                <a:cubicBezTo>
                  <a:pt x="5572423" y="2924145"/>
                  <a:pt x="5579481" y="2923123"/>
                  <a:pt x="5585754" y="2923123"/>
                </a:cubicBezTo>
                <a:cubicBezTo>
                  <a:pt x="5584970" y="2920823"/>
                  <a:pt x="5580265" y="2921079"/>
                  <a:pt x="5578697" y="2918779"/>
                </a:cubicBezTo>
                <a:close/>
                <a:moveTo>
                  <a:pt x="5596733" y="2915201"/>
                </a:moveTo>
                <a:cubicBezTo>
                  <a:pt x="5588891" y="2917757"/>
                  <a:pt x="5583401" y="2928234"/>
                  <a:pt x="5581049" y="2937944"/>
                </a:cubicBezTo>
                <a:cubicBezTo>
                  <a:pt x="5592812" y="2935389"/>
                  <a:pt x="5603007" y="2933345"/>
                  <a:pt x="5610848" y="2935134"/>
                </a:cubicBezTo>
                <a:cubicBezTo>
                  <a:pt x="5613985" y="2935900"/>
                  <a:pt x="5619474" y="2935389"/>
                  <a:pt x="5622611" y="2937178"/>
                </a:cubicBezTo>
                <a:cubicBezTo>
                  <a:pt x="5624179" y="2936667"/>
                  <a:pt x="5624963" y="2935134"/>
                  <a:pt x="5626532" y="2935134"/>
                </a:cubicBezTo>
                <a:cubicBezTo>
                  <a:pt x="5626532" y="2929256"/>
                  <a:pt x="5630453" y="2924145"/>
                  <a:pt x="5635942" y="2918779"/>
                </a:cubicBezTo>
                <a:cubicBezTo>
                  <a:pt x="5617906" y="2923890"/>
                  <a:pt x="5610848" y="2929767"/>
                  <a:pt x="5596733" y="2915201"/>
                </a:cubicBezTo>
                <a:close/>
                <a:moveTo>
                  <a:pt x="4389087" y="2913668"/>
                </a:moveTo>
                <a:cubicBezTo>
                  <a:pt x="4382813" y="2916223"/>
                  <a:pt x="4380461" y="2916479"/>
                  <a:pt x="4374187" y="2918779"/>
                </a:cubicBezTo>
                <a:cubicBezTo>
                  <a:pt x="4377324" y="2923890"/>
                  <a:pt x="4380461" y="2928490"/>
                  <a:pt x="4378109" y="2935900"/>
                </a:cubicBezTo>
                <a:cubicBezTo>
                  <a:pt x="4366345" y="2935900"/>
                  <a:pt x="4356935" y="2935900"/>
                  <a:pt x="4351446" y="2933600"/>
                </a:cubicBezTo>
                <a:cubicBezTo>
                  <a:pt x="4348309" y="2935900"/>
                  <a:pt x="4345173" y="2941522"/>
                  <a:pt x="4342820" y="2943822"/>
                </a:cubicBezTo>
                <a:cubicBezTo>
                  <a:pt x="4342820" y="2946377"/>
                  <a:pt x="4338899" y="2945355"/>
                  <a:pt x="4338899" y="2945355"/>
                </a:cubicBezTo>
                <a:cubicBezTo>
                  <a:pt x="4333410" y="2952766"/>
                  <a:pt x="4331057" y="2960687"/>
                  <a:pt x="4327921" y="2970398"/>
                </a:cubicBezTo>
                <a:cubicBezTo>
                  <a:pt x="4321647" y="2968098"/>
                  <a:pt x="4318511" y="2965798"/>
                  <a:pt x="4316157" y="2960943"/>
                </a:cubicBezTo>
                <a:cubicBezTo>
                  <a:pt x="4316157" y="2960943"/>
                  <a:pt x="4316157" y="2962476"/>
                  <a:pt x="4316157" y="2962476"/>
                </a:cubicBezTo>
                <a:cubicBezTo>
                  <a:pt x="4306747" y="2977297"/>
                  <a:pt x="4291848" y="2990330"/>
                  <a:pt x="4274596" y="2997741"/>
                </a:cubicBezTo>
                <a:cubicBezTo>
                  <a:pt x="4277733" y="3007451"/>
                  <a:pt x="4280869" y="3016395"/>
                  <a:pt x="4283222" y="3026105"/>
                </a:cubicBezTo>
                <a:cubicBezTo>
                  <a:pt x="4294201" y="2983686"/>
                  <a:pt x="4338899" y="2981642"/>
                  <a:pt x="4353015" y="2940244"/>
                </a:cubicBezTo>
                <a:cubicBezTo>
                  <a:pt x="4361641" y="2954043"/>
                  <a:pt x="4348309" y="2968354"/>
                  <a:pt x="4333410" y="2981642"/>
                </a:cubicBezTo>
                <a:cubicBezTo>
                  <a:pt x="4338899" y="2981131"/>
                  <a:pt x="4344389" y="2980108"/>
                  <a:pt x="4351446" y="2980875"/>
                </a:cubicBezTo>
                <a:cubicBezTo>
                  <a:pt x="4363209" y="3002851"/>
                  <a:pt x="4368698" y="3012562"/>
                  <a:pt x="4380461" y="3012562"/>
                </a:cubicBezTo>
                <a:cubicBezTo>
                  <a:pt x="4377324" y="3005151"/>
                  <a:pt x="4357719" y="2994674"/>
                  <a:pt x="4378109" y="2982408"/>
                </a:cubicBezTo>
                <a:cubicBezTo>
                  <a:pt x="4395361" y="2979853"/>
                  <a:pt x="4403987" y="2990074"/>
                  <a:pt x="4400849" y="3009751"/>
                </a:cubicBezTo>
                <a:cubicBezTo>
                  <a:pt x="4403987" y="3009751"/>
                  <a:pt x="4406339" y="3009751"/>
                  <a:pt x="4409476" y="3009751"/>
                </a:cubicBezTo>
                <a:cubicBezTo>
                  <a:pt x="4415749" y="3004896"/>
                  <a:pt x="4415749" y="2990074"/>
                  <a:pt x="4421239" y="2985219"/>
                </a:cubicBezTo>
                <a:cubicBezTo>
                  <a:pt x="4424375" y="2977809"/>
                  <a:pt x="4426728" y="2970653"/>
                  <a:pt x="4426728" y="2960943"/>
                </a:cubicBezTo>
                <a:cubicBezTo>
                  <a:pt x="4411829" y="2956088"/>
                  <a:pt x="4411829" y="2962476"/>
                  <a:pt x="4382813" y="2962476"/>
                </a:cubicBezTo>
                <a:cubicBezTo>
                  <a:pt x="4382813" y="2937944"/>
                  <a:pt x="4389087" y="2925934"/>
                  <a:pt x="4389087" y="2913668"/>
                </a:cubicBezTo>
                <a:close/>
                <a:moveTo>
                  <a:pt x="5472047" y="2911368"/>
                </a:moveTo>
                <a:cubicBezTo>
                  <a:pt x="5461069" y="2911368"/>
                  <a:pt x="5450875" y="2914690"/>
                  <a:pt x="5440680" y="2918779"/>
                </a:cubicBezTo>
                <a:cubicBezTo>
                  <a:pt x="5440680" y="2920312"/>
                  <a:pt x="5439895" y="2921334"/>
                  <a:pt x="5439895" y="2922356"/>
                </a:cubicBezTo>
                <a:cubicBezTo>
                  <a:pt x="5440680" y="2922356"/>
                  <a:pt x="5440680" y="2922612"/>
                  <a:pt x="5441464" y="2922356"/>
                </a:cubicBezTo>
                <a:cubicBezTo>
                  <a:pt x="5445385" y="2946122"/>
                  <a:pt x="5435975" y="2934111"/>
                  <a:pt x="5429701" y="2932067"/>
                </a:cubicBezTo>
                <a:cubicBezTo>
                  <a:pt x="5428917" y="2932323"/>
                  <a:pt x="5428133" y="2932578"/>
                  <a:pt x="5427349" y="2932834"/>
                </a:cubicBezTo>
                <a:cubicBezTo>
                  <a:pt x="5425781" y="2933600"/>
                  <a:pt x="5423428" y="2934622"/>
                  <a:pt x="5423428" y="2939478"/>
                </a:cubicBezTo>
                <a:cubicBezTo>
                  <a:pt x="5446953" y="2959154"/>
                  <a:pt x="5472831" y="2925934"/>
                  <a:pt x="5492436" y="2930023"/>
                </a:cubicBezTo>
                <a:cubicBezTo>
                  <a:pt x="5494789" y="2926701"/>
                  <a:pt x="5496357" y="2923379"/>
                  <a:pt x="5497925" y="2919545"/>
                </a:cubicBezTo>
                <a:cubicBezTo>
                  <a:pt x="5490083" y="2915457"/>
                  <a:pt x="5481457" y="2911368"/>
                  <a:pt x="5472047" y="2911368"/>
                </a:cubicBezTo>
                <a:close/>
                <a:moveTo>
                  <a:pt x="3328868" y="2910602"/>
                </a:moveTo>
                <a:cubicBezTo>
                  <a:pt x="3328868" y="2931556"/>
                  <a:pt x="3310047" y="2933856"/>
                  <a:pt x="3304558" y="2945355"/>
                </a:cubicBezTo>
                <a:cubicBezTo>
                  <a:pt x="3319458" y="2950210"/>
                  <a:pt x="3331221" y="2957110"/>
                  <a:pt x="3328868" y="2968865"/>
                </a:cubicBezTo>
                <a:cubicBezTo>
                  <a:pt x="3298285" y="2961710"/>
                  <a:pt x="3301421" y="2970909"/>
                  <a:pt x="3277112" y="2949699"/>
                </a:cubicBezTo>
                <a:cubicBezTo>
                  <a:pt x="3277112" y="2947399"/>
                  <a:pt x="3280249" y="2945355"/>
                  <a:pt x="3286522" y="2945355"/>
                </a:cubicBezTo>
                <a:cubicBezTo>
                  <a:pt x="3286522" y="2931300"/>
                  <a:pt x="3313184" y="2915201"/>
                  <a:pt x="3328868" y="2910602"/>
                </a:cubicBezTo>
                <a:close/>
                <a:moveTo>
                  <a:pt x="16358897" y="2909324"/>
                </a:moveTo>
                <a:cubicBezTo>
                  <a:pt x="16385559" y="2917501"/>
                  <a:pt x="16388695" y="2909324"/>
                  <a:pt x="16422415" y="2912135"/>
                </a:cubicBezTo>
                <a:cubicBezTo>
                  <a:pt x="16416141" y="2942289"/>
                  <a:pt x="16374581" y="2929001"/>
                  <a:pt x="16350269" y="2937178"/>
                </a:cubicBezTo>
                <a:cubicBezTo>
                  <a:pt x="16353407" y="2926189"/>
                  <a:pt x="16362033" y="2925934"/>
                  <a:pt x="16358897" y="2909324"/>
                </a:cubicBezTo>
                <a:close/>
                <a:moveTo>
                  <a:pt x="4450253" y="2901914"/>
                </a:moveTo>
                <a:cubicBezTo>
                  <a:pt x="4441627" y="2901914"/>
                  <a:pt x="4429865" y="2903702"/>
                  <a:pt x="4421239" y="2906258"/>
                </a:cubicBezTo>
                <a:cubicBezTo>
                  <a:pt x="4415749" y="2911113"/>
                  <a:pt x="4406339" y="2913924"/>
                  <a:pt x="4400849" y="2916479"/>
                </a:cubicBezTo>
                <a:cubicBezTo>
                  <a:pt x="4412613" y="2926445"/>
                  <a:pt x="4433001" y="2914179"/>
                  <a:pt x="4450253" y="2901914"/>
                </a:cubicBezTo>
                <a:close/>
                <a:moveTo>
                  <a:pt x="5545761" y="2896547"/>
                </a:moveTo>
                <a:cubicBezTo>
                  <a:pt x="5533214" y="2895270"/>
                  <a:pt x="5522235" y="2901914"/>
                  <a:pt x="5515177" y="2913668"/>
                </a:cubicBezTo>
                <a:cubicBezTo>
                  <a:pt x="5526941" y="2917501"/>
                  <a:pt x="5538703" y="2916479"/>
                  <a:pt x="5551250" y="2912135"/>
                </a:cubicBezTo>
                <a:cubicBezTo>
                  <a:pt x="5552819" y="2909324"/>
                  <a:pt x="5553603" y="2905747"/>
                  <a:pt x="5555171" y="2903447"/>
                </a:cubicBezTo>
                <a:cubicBezTo>
                  <a:pt x="5551250" y="2901914"/>
                  <a:pt x="5548897" y="2897058"/>
                  <a:pt x="5545761" y="2896547"/>
                </a:cubicBezTo>
                <a:close/>
                <a:moveTo>
                  <a:pt x="4704329" y="2896547"/>
                </a:moveTo>
                <a:cubicBezTo>
                  <a:pt x="4683941" y="2928745"/>
                  <a:pt x="4652573" y="2888626"/>
                  <a:pt x="4637674" y="2925679"/>
                </a:cubicBezTo>
                <a:cubicBezTo>
                  <a:pt x="4676099" y="2888626"/>
                  <a:pt x="4733345" y="3016906"/>
                  <a:pt x="4704329" y="2945355"/>
                </a:cubicBezTo>
                <a:cubicBezTo>
                  <a:pt x="4712955" y="2945355"/>
                  <a:pt x="4713740" y="2938456"/>
                  <a:pt x="4722366" y="2935900"/>
                </a:cubicBezTo>
                <a:cubicBezTo>
                  <a:pt x="4740402" y="2933345"/>
                  <a:pt x="4748244" y="2943055"/>
                  <a:pt x="4745891" y="2965287"/>
                </a:cubicBezTo>
                <a:cubicBezTo>
                  <a:pt x="4727855" y="2967843"/>
                  <a:pt x="4710603" y="2975509"/>
                  <a:pt x="4704329" y="2992630"/>
                </a:cubicBezTo>
                <a:cubicBezTo>
                  <a:pt x="4736481" y="2990330"/>
                  <a:pt x="4752165" y="2962732"/>
                  <a:pt x="4772553" y="2945355"/>
                </a:cubicBezTo>
                <a:cubicBezTo>
                  <a:pt x="4749028" y="2911113"/>
                  <a:pt x="4683941" y="2938456"/>
                  <a:pt x="4704329" y="2896547"/>
                </a:cubicBezTo>
                <a:close/>
                <a:moveTo>
                  <a:pt x="2154942" y="2896547"/>
                </a:moveTo>
                <a:cubicBezTo>
                  <a:pt x="2133769" y="2928745"/>
                  <a:pt x="2101617" y="2888626"/>
                  <a:pt x="2086718" y="2925679"/>
                </a:cubicBezTo>
                <a:cubicBezTo>
                  <a:pt x="2125143" y="2888626"/>
                  <a:pt x="2183957" y="3016906"/>
                  <a:pt x="2154942" y="2945355"/>
                </a:cubicBezTo>
                <a:cubicBezTo>
                  <a:pt x="2163568" y="2945355"/>
                  <a:pt x="2163568" y="2938456"/>
                  <a:pt x="2169057" y="2935900"/>
                </a:cubicBezTo>
                <a:cubicBezTo>
                  <a:pt x="2189446" y="2933345"/>
                  <a:pt x="2198072" y="2943055"/>
                  <a:pt x="2194935" y="2965287"/>
                </a:cubicBezTo>
                <a:cubicBezTo>
                  <a:pt x="2174547" y="2967843"/>
                  <a:pt x="2160431" y="2975509"/>
                  <a:pt x="2154942" y="2992630"/>
                </a:cubicBezTo>
                <a:cubicBezTo>
                  <a:pt x="2187094" y="2990330"/>
                  <a:pt x="2198072" y="2962732"/>
                  <a:pt x="2221598" y="2945355"/>
                </a:cubicBezTo>
                <a:cubicBezTo>
                  <a:pt x="2198072" y="2911113"/>
                  <a:pt x="2133769" y="2938456"/>
                  <a:pt x="2154942" y="2896547"/>
                </a:cubicBezTo>
                <a:close/>
                <a:moveTo>
                  <a:pt x="16727465" y="2895014"/>
                </a:moveTo>
                <a:cubicBezTo>
                  <a:pt x="16737657" y="2899869"/>
                  <a:pt x="16748637" y="2927978"/>
                  <a:pt x="16745501" y="2948166"/>
                </a:cubicBezTo>
                <a:cubicBezTo>
                  <a:pt x="16707075" y="2945866"/>
                  <a:pt x="16753341" y="2901402"/>
                  <a:pt x="16718053" y="2899103"/>
                </a:cubicBezTo>
                <a:cubicBezTo>
                  <a:pt x="16721189" y="2893992"/>
                  <a:pt x="16724327" y="2893481"/>
                  <a:pt x="16727465" y="2895014"/>
                </a:cubicBezTo>
                <a:close/>
                <a:moveTo>
                  <a:pt x="5206993" y="2887092"/>
                </a:moveTo>
                <a:cubicBezTo>
                  <a:pt x="5213266" y="2918523"/>
                  <a:pt x="5196014" y="2925679"/>
                  <a:pt x="5170136" y="2925679"/>
                </a:cubicBezTo>
                <a:cubicBezTo>
                  <a:pt x="5170136" y="2907791"/>
                  <a:pt x="5216403" y="2919034"/>
                  <a:pt x="5185035" y="2896547"/>
                </a:cubicBezTo>
                <a:cubicBezTo>
                  <a:pt x="5188172" y="2887603"/>
                  <a:pt x="5199151" y="2889392"/>
                  <a:pt x="5206993" y="2887092"/>
                </a:cubicBezTo>
                <a:close/>
                <a:moveTo>
                  <a:pt x="4451822" y="2881470"/>
                </a:moveTo>
                <a:cubicBezTo>
                  <a:pt x="4449665" y="2882173"/>
                  <a:pt x="4447509" y="2883515"/>
                  <a:pt x="4444764" y="2884792"/>
                </a:cubicBezTo>
                <a:cubicBezTo>
                  <a:pt x="4447117" y="2894503"/>
                  <a:pt x="4456527" y="2889392"/>
                  <a:pt x="4458879" y="2881982"/>
                </a:cubicBezTo>
                <a:cubicBezTo>
                  <a:pt x="4456135" y="2880704"/>
                  <a:pt x="4453978" y="2880768"/>
                  <a:pt x="4451822" y="2881470"/>
                </a:cubicBezTo>
                <a:close/>
                <a:moveTo>
                  <a:pt x="1900866" y="2881215"/>
                </a:moveTo>
                <a:cubicBezTo>
                  <a:pt x="1885182" y="2885304"/>
                  <a:pt x="1870283" y="2912901"/>
                  <a:pt x="1849894" y="2916479"/>
                </a:cubicBezTo>
                <a:cubicBezTo>
                  <a:pt x="1864793" y="2928745"/>
                  <a:pt x="1900082" y="2901914"/>
                  <a:pt x="1917334" y="2887092"/>
                </a:cubicBezTo>
                <a:cubicBezTo>
                  <a:pt x="1911060" y="2881470"/>
                  <a:pt x="1906355" y="2879937"/>
                  <a:pt x="1900866" y="2881215"/>
                </a:cubicBezTo>
                <a:close/>
                <a:moveTo>
                  <a:pt x="5558307" y="2880448"/>
                </a:moveTo>
                <a:cubicBezTo>
                  <a:pt x="5556739" y="2880193"/>
                  <a:pt x="5555955" y="2881215"/>
                  <a:pt x="5554387" y="2881215"/>
                </a:cubicBezTo>
                <a:cubicBezTo>
                  <a:pt x="5557523" y="2883515"/>
                  <a:pt x="5561445" y="2884792"/>
                  <a:pt x="5566934" y="2885559"/>
                </a:cubicBezTo>
                <a:cubicBezTo>
                  <a:pt x="5563797" y="2884537"/>
                  <a:pt x="5560661" y="2880704"/>
                  <a:pt x="5558307" y="2880448"/>
                </a:cubicBezTo>
                <a:close/>
                <a:moveTo>
                  <a:pt x="16413005" y="2871504"/>
                </a:moveTo>
                <a:cubicBezTo>
                  <a:pt x="16431041" y="2871504"/>
                  <a:pt x="16440453" y="2883259"/>
                  <a:pt x="16440453" y="2910602"/>
                </a:cubicBezTo>
                <a:cubicBezTo>
                  <a:pt x="16422415" y="2907791"/>
                  <a:pt x="16419279" y="2885304"/>
                  <a:pt x="16413005" y="2871504"/>
                </a:cubicBezTo>
                <a:close/>
                <a:moveTo>
                  <a:pt x="683222" y="2860197"/>
                </a:moveTo>
                <a:cubicBezTo>
                  <a:pt x="686751" y="2860900"/>
                  <a:pt x="690868" y="2862561"/>
                  <a:pt x="695573" y="2865627"/>
                </a:cubicBezTo>
                <a:lnTo>
                  <a:pt x="695573" y="2895014"/>
                </a:lnTo>
                <a:cubicBezTo>
                  <a:pt x="668126" y="2895014"/>
                  <a:pt x="661069" y="2865372"/>
                  <a:pt x="674400" y="2860516"/>
                </a:cubicBezTo>
                <a:cubicBezTo>
                  <a:pt x="676753" y="2859750"/>
                  <a:pt x="679693" y="2859494"/>
                  <a:pt x="683222" y="2860197"/>
                </a:cubicBezTo>
                <a:close/>
                <a:moveTo>
                  <a:pt x="4602385" y="2856939"/>
                </a:moveTo>
                <a:cubicBezTo>
                  <a:pt x="4596896" y="2881470"/>
                  <a:pt x="4613364" y="2874571"/>
                  <a:pt x="4619637" y="2881982"/>
                </a:cubicBezTo>
                <a:cubicBezTo>
                  <a:pt x="4625127" y="2877126"/>
                  <a:pt x="4632185" y="2874315"/>
                  <a:pt x="4643947" y="2874315"/>
                </a:cubicBezTo>
                <a:cubicBezTo>
                  <a:pt x="4643947" y="2872016"/>
                  <a:pt x="4646300" y="2872271"/>
                  <a:pt x="4646300" y="2867160"/>
                </a:cubicBezTo>
                <a:cubicBezTo>
                  <a:pt x="4622775" y="2877126"/>
                  <a:pt x="4622775" y="2854383"/>
                  <a:pt x="4602385" y="2856939"/>
                </a:cubicBezTo>
                <a:close/>
                <a:moveTo>
                  <a:pt x="2051430" y="2856939"/>
                </a:moveTo>
                <a:cubicBezTo>
                  <a:pt x="2042803" y="2888881"/>
                  <a:pt x="2081229" y="2864605"/>
                  <a:pt x="2069466" y="2896547"/>
                </a:cubicBezTo>
                <a:cubicBezTo>
                  <a:pt x="2087502" y="2899103"/>
                  <a:pt x="2095344" y="2889392"/>
                  <a:pt x="2095344" y="2867160"/>
                </a:cubicBezTo>
                <a:cubicBezTo>
                  <a:pt x="2069466" y="2877126"/>
                  <a:pt x="2072603" y="2854383"/>
                  <a:pt x="2051430" y="2856939"/>
                </a:cubicBezTo>
                <a:close/>
                <a:moveTo>
                  <a:pt x="1134717" y="2856939"/>
                </a:moveTo>
                <a:cubicBezTo>
                  <a:pt x="1140206" y="2874826"/>
                  <a:pt x="1157458" y="2881982"/>
                  <a:pt x="1184120" y="2876871"/>
                </a:cubicBezTo>
                <a:cubicBezTo>
                  <a:pt x="1163731" y="2899614"/>
                  <a:pt x="1108054" y="2902425"/>
                  <a:pt x="1066493" y="2887092"/>
                </a:cubicBezTo>
                <a:cubicBezTo>
                  <a:pt x="1078255" y="2866905"/>
                  <a:pt x="1126091" y="2882237"/>
                  <a:pt x="1134717" y="2856939"/>
                </a:cubicBezTo>
                <a:close/>
                <a:moveTo>
                  <a:pt x="409345" y="2856939"/>
                </a:moveTo>
                <a:cubicBezTo>
                  <a:pt x="406992" y="2898847"/>
                  <a:pt x="475217" y="2859239"/>
                  <a:pt x="483843" y="2884792"/>
                </a:cubicBezTo>
                <a:cubicBezTo>
                  <a:pt x="486979" y="2901147"/>
                  <a:pt x="436007" y="2901147"/>
                  <a:pt x="458749" y="2912901"/>
                </a:cubicBezTo>
                <a:cubicBezTo>
                  <a:pt x="432870" y="2940755"/>
                  <a:pt x="415618" y="2875338"/>
                  <a:pt x="369351" y="2893736"/>
                </a:cubicBezTo>
                <a:cubicBezTo>
                  <a:pt x="372488" y="2870482"/>
                  <a:pt x="395230" y="2866138"/>
                  <a:pt x="409345" y="2856939"/>
                </a:cubicBezTo>
                <a:close/>
                <a:moveTo>
                  <a:pt x="982585" y="2853872"/>
                </a:moveTo>
                <a:cubicBezTo>
                  <a:pt x="988858" y="2853361"/>
                  <a:pt x="995916" y="2855917"/>
                  <a:pt x="1002973" y="2863327"/>
                </a:cubicBezTo>
                <a:cubicBezTo>
                  <a:pt x="1002973" y="2883004"/>
                  <a:pt x="982585" y="2883004"/>
                  <a:pt x="979448" y="2902680"/>
                </a:cubicBezTo>
                <a:cubicBezTo>
                  <a:pt x="956706" y="2884281"/>
                  <a:pt x="964548" y="2854894"/>
                  <a:pt x="982585" y="2853872"/>
                </a:cubicBezTo>
                <a:close/>
                <a:moveTo>
                  <a:pt x="5570071" y="2847739"/>
                </a:moveTo>
                <a:cubicBezTo>
                  <a:pt x="5539487" y="2847739"/>
                  <a:pt x="5512825" y="2844162"/>
                  <a:pt x="5504199" y="2872527"/>
                </a:cubicBezTo>
                <a:cubicBezTo>
                  <a:pt x="5524587" y="2865883"/>
                  <a:pt x="5547329" y="2857450"/>
                  <a:pt x="5570071" y="2850295"/>
                </a:cubicBezTo>
                <a:close/>
                <a:moveTo>
                  <a:pt x="5443817" y="2845951"/>
                </a:moveTo>
                <a:cubicBezTo>
                  <a:pt x="5418723" y="2867671"/>
                  <a:pt x="5388139" y="2872527"/>
                  <a:pt x="5367751" y="2888626"/>
                </a:cubicBezTo>
                <a:cubicBezTo>
                  <a:pt x="5385003" y="2890414"/>
                  <a:pt x="5403823" y="2894247"/>
                  <a:pt x="5423428" y="2886326"/>
                </a:cubicBezTo>
                <a:cubicBezTo>
                  <a:pt x="5423428" y="2891692"/>
                  <a:pt x="5427349" y="2892203"/>
                  <a:pt x="5428917" y="2895781"/>
                </a:cubicBezTo>
                <a:cubicBezTo>
                  <a:pt x="5428917" y="2895014"/>
                  <a:pt x="5429701" y="2893992"/>
                  <a:pt x="5429701" y="2892970"/>
                </a:cubicBezTo>
                <a:cubicBezTo>
                  <a:pt x="5457148" y="2905491"/>
                  <a:pt x="5478321" y="2903447"/>
                  <a:pt x="5497925" y="2895014"/>
                </a:cubicBezTo>
                <a:cubicBezTo>
                  <a:pt x="5483810" y="2898336"/>
                  <a:pt x="5467342" y="2898336"/>
                  <a:pt x="5446953" y="2888626"/>
                </a:cubicBezTo>
                <a:cubicBezTo>
                  <a:pt x="5446169" y="2883259"/>
                  <a:pt x="5445385" y="2875593"/>
                  <a:pt x="5444601" y="2869971"/>
                </a:cubicBezTo>
                <a:cubicBezTo>
                  <a:pt x="5450090" y="2853106"/>
                  <a:pt x="5455579" y="2874826"/>
                  <a:pt x="5454011" y="2888626"/>
                </a:cubicBezTo>
                <a:cubicBezTo>
                  <a:pt x="5461069" y="2885304"/>
                  <a:pt x="5472047" y="2882493"/>
                  <a:pt x="5480673" y="2879682"/>
                </a:cubicBezTo>
                <a:cubicBezTo>
                  <a:pt x="5467342" y="2868182"/>
                  <a:pt x="5470479" y="2845951"/>
                  <a:pt x="5443817" y="2845951"/>
                </a:cubicBezTo>
                <a:close/>
                <a:moveTo>
                  <a:pt x="3061461" y="2833940"/>
                </a:moveTo>
                <a:cubicBezTo>
                  <a:pt x="3075576" y="2833940"/>
                  <a:pt x="3084202" y="2841862"/>
                  <a:pt x="3087339" y="2862050"/>
                </a:cubicBezTo>
                <a:cubicBezTo>
                  <a:pt x="3070871" y="2856939"/>
                  <a:pt x="3067734" y="2857194"/>
                  <a:pt x="3053619" y="2864860"/>
                </a:cubicBezTo>
                <a:lnTo>
                  <a:pt x="3050482" y="2841862"/>
                </a:lnTo>
                <a:cubicBezTo>
                  <a:pt x="3058324" y="2849528"/>
                  <a:pt x="3061461" y="2846717"/>
                  <a:pt x="3061461" y="2833940"/>
                </a:cubicBezTo>
                <a:close/>
                <a:moveTo>
                  <a:pt x="4636105" y="2829596"/>
                </a:moveTo>
                <a:cubicBezTo>
                  <a:pt x="4629048" y="2830363"/>
                  <a:pt x="4622775" y="2831385"/>
                  <a:pt x="4615717" y="2832407"/>
                </a:cubicBezTo>
                <a:cubicBezTo>
                  <a:pt x="4620421" y="2837262"/>
                  <a:pt x="4627479" y="2838540"/>
                  <a:pt x="4636105" y="2839051"/>
                </a:cubicBezTo>
                <a:close/>
                <a:moveTo>
                  <a:pt x="3180657" y="2827296"/>
                </a:moveTo>
                <a:cubicBezTo>
                  <a:pt x="3201830" y="2823974"/>
                  <a:pt x="3208103" y="2842629"/>
                  <a:pt x="3232413" y="2830363"/>
                </a:cubicBezTo>
                <a:cubicBezTo>
                  <a:pt x="3232413" y="2858216"/>
                  <a:pt x="3177520" y="2867416"/>
                  <a:pt x="3180657" y="2827296"/>
                </a:cubicBezTo>
                <a:close/>
                <a:moveTo>
                  <a:pt x="278386" y="2821163"/>
                </a:moveTo>
                <a:cubicBezTo>
                  <a:pt x="266623" y="2849273"/>
                  <a:pt x="216435" y="2829085"/>
                  <a:pt x="210946" y="2862050"/>
                </a:cubicBezTo>
                <a:cubicBezTo>
                  <a:pt x="216435" y="2892459"/>
                  <a:pt x="228198" y="2851828"/>
                  <a:pt x="245450" y="2862050"/>
                </a:cubicBezTo>
                <a:cubicBezTo>
                  <a:pt x="221925" y="2902680"/>
                  <a:pt x="186636" y="2854639"/>
                  <a:pt x="151348" y="2852084"/>
                </a:cubicBezTo>
                <a:cubicBezTo>
                  <a:pt x="189773" y="2819119"/>
                  <a:pt x="222709" y="2818608"/>
                  <a:pt x="278386" y="2821163"/>
                </a:cubicBezTo>
                <a:close/>
                <a:moveTo>
                  <a:pt x="5025845" y="2813242"/>
                </a:moveTo>
                <a:cubicBezTo>
                  <a:pt x="5031335" y="2810686"/>
                  <a:pt x="5031335" y="2816053"/>
                  <a:pt x="5031335" y="2821163"/>
                </a:cubicBezTo>
                <a:lnTo>
                  <a:pt x="5043882" y="2818352"/>
                </a:lnTo>
                <a:cubicBezTo>
                  <a:pt x="5043882" y="2828574"/>
                  <a:pt x="5035256" y="2831640"/>
                  <a:pt x="5035256" y="2844162"/>
                </a:cubicBezTo>
                <a:cubicBezTo>
                  <a:pt x="5053292" y="2841606"/>
                  <a:pt x="5056429" y="2818608"/>
                  <a:pt x="5079955" y="2823719"/>
                </a:cubicBezTo>
                <a:cubicBezTo>
                  <a:pt x="5077602" y="2831129"/>
                  <a:pt x="5076818" y="2841862"/>
                  <a:pt x="5076818" y="2854639"/>
                </a:cubicBezTo>
                <a:cubicBezTo>
                  <a:pt x="5071329" y="2854639"/>
                  <a:pt x="5070545" y="2846973"/>
                  <a:pt x="5070545" y="2841862"/>
                </a:cubicBezTo>
                <a:cubicBezTo>
                  <a:pt x="5040745" y="2846973"/>
                  <a:pt x="5035256" y="2864860"/>
                  <a:pt x="5010946" y="2846973"/>
                </a:cubicBezTo>
                <a:cubicBezTo>
                  <a:pt x="5007809" y="2826785"/>
                  <a:pt x="5031335" y="2836240"/>
                  <a:pt x="5025845" y="2813242"/>
                </a:cubicBezTo>
                <a:close/>
                <a:moveTo>
                  <a:pt x="16935273" y="2803020"/>
                </a:moveTo>
                <a:cubicBezTo>
                  <a:pt x="16938409" y="2823974"/>
                  <a:pt x="16921157" y="2831640"/>
                  <a:pt x="16903121" y="2833940"/>
                </a:cubicBezTo>
                <a:cubicBezTo>
                  <a:pt x="16906257" y="2803531"/>
                  <a:pt x="16917237" y="2819375"/>
                  <a:pt x="16935273" y="2803020"/>
                </a:cubicBezTo>
                <a:close/>
                <a:moveTo>
                  <a:pt x="5458716" y="2799698"/>
                </a:moveTo>
                <a:cubicBezTo>
                  <a:pt x="5453227" y="2803276"/>
                  <a:pt x="5446953" y="2805575"/>
                  <a:pt x="5440680" y="2808898"/>
                </a:cubicBezTo>
                <a:cubicBezTo>
                  <a:pt x="5439111" y="2812475"/>
                  <a:pt x="5437543" y="2816053"/>
                  <a:pt x="5439111" y="2822697"/>
                </a:cubicBezTo>
                <a:cubicBezTo>
                  <a:pt x="5442249" y="2842884"/>
                  <a:pt x="5485379" y="2830874"/>
                  <a:pt x="5483026" y="2805831"/>
                </a:cubicBezTo>
                <a:cubicBezTo>
                  <a:pt x="5477537" y="2803531"/>
                  <a:pt x="5468127" y="2800465"/>
                  <a:pt x="5458716" y="2799698"/>
                </a:cubicBezTo>
                <a:close/>
                <a:moveTo>
                  <a:pt x="5332463" y="2797142"/>
                </a:moveTo>
                <a:cubicBezTo>
                  <a:pt x="5323052" y="2797909"/>
                  <a:pt x="5312857" y="2798676"/>
                  <a:pt x="5303447" y="2802253"/>
                </a:cubicBezTo>
                <a:cubicBezTo>
                  <a:pt x="5303447" y="2800465"/>
                  <a:pt x="5303447" y="2800209"/>
                  <a:pt x="5303447" y="2798676"/>
                </a:cubicBezTo>
                <a:cubicBezTo>
                  <a:pt x="5294037" y="2806342"/>
                  <a:pt x="5283843" y="2813497"/>
                  <a:pt x="5277569" y="2822697"/>
                </a:cubicBezTo>
                <a:cubicBezTo>
                  <a:pt x="5283059" y="2832918"/>
                  <a:pt x="5294821" y="2835985"/>
                  <a:pt x="5303447" y="2843395"/>
                </a:cubicBezTo>
                <a:cubicBezTo>
                  <a:pt x="5312073" y="2830874"/>
                  <a:pt x="5318347" y="2816053"/>
                  <a:pt x="5335599" y="2810942"/>
                </a:cubicBezTo>
                <a:cubicBezTo>
                  <a:pt x="5336383" y="2806342"/>
                  <a:pt x="5334815" y="2801487"/>
                  <a:pt x="5332463" y="2797142"/>
                </a:cubicBezTo>
                <a:close/>
                <a:moveTo>
                  <a:pt x="16562785" y="2793565"/>
                </a:moveTo>
                <a:cubicBezTo>
                  <a:pt x="16564353" y="2792798"/>
                  <a:pt x="16566705" y="2794076"/>
                  <a:pt x="16569057" y="2795354"/>
                </a:cubicBezTo>
                <a:cubicBezTo>
                  <a:pt x="16573763" y="2798420"/>
                  <a:pt x="16578469" y="2803276"/>
                  <a:pt x="16585525" y="2799698"/>
                </a:cubicBezTo>
                <a:cubicBezTo>
                  <a:pt x="16578469" y="2809153"/>
                  <a:pt x="16578469" y="2825508"/>
                  <a:pt x="16581605" y="2841862"/>
                </a:cubicBezTo>
                <a:cubicBezTo>
                  <a:pt x="16572195" y="2834707"/>
                  <a:pt x="16565921" y="2822697"/>
                  <a:pt x="16552589" y="2822697"/>
                </a:cubicBezTo>
                <a:cubicBezTo>
                  <a:pt x="16549453" y="2813497"/>
                  <a:pt x="16578469" y="2803787"/>
                  <a:pt x="16558865" y="2801487"/>
                </a:cubicBezTo>
                <a:cubicBezTo>
                  <a:pt x="16559649" y="2796120"/>
                  <a:pt x="16561217" y="2794076"/>
                  <a:pt x="16562785" y="2793565"/>
                </a:cubicBezTo>
                <a:close/>
                <a:moveTo>
                  <a:pt x="16591801" y="2788710"/>
                </a:moveTo>
                <a:cubicBezTo>
                  <a:pt x="16601209" y="2791265"/>
                  <a:pt x="16598073" y="2814008"/>
                  <a:pt x="16616109" y="2801487"/>
                </a:cubicBezTo>
                <a:cubicBezTo>
                  <a:pt x="16612973" y="2811453"/>
                  <a:pt x="16609837" y="2823974"/>
                  <a:pt x="16612973" y="2841862"/>
                </a:cubicBezTo>
                <a:cubicBezTo>
                  <a:pt x="16606699" y="2819119"/>
                  <a:pt x="16580037" y="2808898"/>
                  <a:pt x="16591801" y="2788710"/>
                </a:cubicBezTo>
                <a:close/>
                <a:moveTo>
                  <a:pt x="5506551" y="2786665"/>
                </a:moveTo>
                <a:cubicBezTo>
                  <a:pt x="5509688" y="2788965"/>
                  <a:pt x="5510473" y="2792798"/>
                  <a:pt x="5513609" y="2794587"/>
                </a:cubicBezTo>
                <a:cubicBezTo>
                  <a:pt x="5517530" y="2793309"/>
                  <a:pt x="5519883" y="2791265"/>
                  <a:pt x="5523803" y="2790243"/>
                </a:cubicBezTo>
                <a:cubicBezTo>
                  <a:pt x="5518315" y="2786410"/>
                  <a:pt x="5512825" y="2787432"/>
                  <a:pt x="5506551" y="2786665"/>
                </a:cubicBezTo>
                <a:close/>
                <a:moveTo>
                  <a:pt x="5606927" y="2775677"/>
                </a:moveTo>
                <a:cubicBezTo>
                  <a:pt x="5606143" y="2780022"/>
                  <a:pt x="5604575" y="2782832"/>
                  <a:pt x="5603007" y="2786665"/>
                </a:cubicBezTo>
                <a:cubicBezTo>
                  <a:pt x="5605359" y="2786154"/>
                  <a:pt x="5608495" y="2785899"/>
                  <a:pt x="5611633" y="2785132"/>
                </a:cubicBezTo>
                <a:cubicBezTo>
                  <a:pt x="5610064" y="2781555"/>
                  <a:pt x="5608495" y="2779255"/>
                  <a:pt x="5606927" y="2775677"/>
                </a:cubicBezTo>
                <a:close/>
                <a:moveTo>
                  <a:pt x="3542951" y="2765967"/>
                </a:moveTo>
                <a:cubicBezTo>
                  <a:pt x="3542951" y="2766989"/>
                  <a:pt x="3543735" y="2768011"/>
                  <a:pt x="3543735" y="2768778"/>
                </a:cubicBezTo>
                <a:cubicBezTo>
                  <a:pt x="3542951" y="2767756"/>
                  <a:pt x="3542167" y="2768011"/>
                  <a:pt x="3542167" y="2766734"/>
                </a:cubicBezTo>
                <a:cubicBezTo>
                  <a:pt x="3542167" y="2766734"/>
                  <a:pt x="3542167" y="2765967"/>
                  <a:pt x="3542951" y="2765967"/>
                </a:cubicBezTo>
                <a:close/>
                <a:moveTo>
                  <a:pt x="509721" y="2765200"/>
                </a:moveTo>
                <a:cubicBezTo>
                  <a:pt x="543441" y="2788710"/>
                  <a:pt x="575592" y="2778233"/>
                  <a:pt x="614802" y="2765200"/>
                </a:cubicBezTo>
                <a:cubicBezTo>
                  <a:pt x="614802" y="2778233"/>
                  <a:pt x="617938" y="2783343"/>
                  <a:pt x="623428" y="2785899"/>
                </a:cubicBezTo>
                <a:cubicBezTo>
                  <a:pt x="617938" y="2814519"/>
                  <a:pt x="597549" y="2777977"/>
                  <a:pt x="583434" y="2785899"/>
                </a:cubicBezTo>
                <a:cubicBezTo>
                  <a:pt x="572455" y="2788454"/>
                  <a:pt x="581082" y="2815030"/>
                  <a:pt x="566966" y="2817586"/>
                </a:cubicBezTo>
                <a:cubicBezTo>
                  <a:pt x="586571" y="2861794"/>
                  <a:pt x="588923" y="2832663"/>
                  <a:pt x="606175" y="2866394"/>
                </a:cubicBezTo>
                <a:cubicBezTo>
                  <a:pt x="569319" y="2871760"/>
                  <a:pt x="546577" y="2858728"/>
                  <a:pt x="523836" y="2845951"/>
                </a:cubicBezTo>
                <a:cubicBezTo>
                  <a:pt x="532462" y="2827552"/>
                  <a:pt x="544225" y="2807109"/>
                  <a:pt x="558340" y="2825252"/>
                </a:cubicBezTo>
                <a:cubicBezTo>
                  <a:pt x="566182" y="2788710"/>
                  <a:pt x="530109" y="2806598"/>
                  <a:pt x="526973" y="2785899"/>
                </a:cubicBezTo>
                <a:cubicBezTo>
                  <a:pt x="507368" y="2788454"/>
                  <a:pt x="521483" y="2835218"/>
                  <a:pt x="518347" y="2856172"/>
                </a:cubicBezTo>
                <a:cubicBezTo>
                  <a:pt x="507368" y="2871760"/>
                  <a:pt x="470511" y="2871760"/>
                  <a:pt x="459533" y="2856172"/>
                </a:cubicBezTo>
                <a:cubicBezTo>
                  <a:pt x="450907" y="2832663"/>
                  <a:pt x="481490" y="2817586"/>
                  <a:pt x="461885" y="2817586"/>
                </a:cubicBezTo>
                <a:cubicBezTo>
                  <a:pt x="479137" y="2801998"/>
                  <a:pt x="507368" y="2801742"/>
                  <a:pt x="509721" y="2765200"/>
                </a:cubicBezTo>
                <a:close/>
                <a:moveTo>
                  <a:pt x="5604575" y="2760090"/>
                </a:moveTo>
                <a:cubicBezTo>
                  <a:pt x="5605359" y="2764689"/>
                  <a:pt x="5606927" y="2767756"/>
                  <a:pt x="5606143" y="2773122"/>
                </a:cubicBezTo>
                <a:cubicBezTo>
                  <a:pt x="5613201" y="2774911"/>
                  <a:pt x="5621043" y="2777466"/>
                  <a:pt x="5628885" y="2780022"/>
                </a:cubicBezTo>
                <a:cubicBezTo>
                  <a:pt x="5632021" y="2778744"/>
                  <a:pt x="5632805" y="2779766"/>
                  <a:pt x="5635942" y="2778488"/>
                </a:cubicBezTo>
                <a:cubicBezTo>
                  <a:pt x="5626532" y="2764178"/>
                  <a:pt x="5616337" y="2761112"/>
                  <a:pt x="5604575" y="2760090"/>
                </a:cubicBezTo>
                <a:close/>
                <a:moveTo>
                  <a:pt x="337984" y="2757790"/>
                </a:moveTo>
                <a:cubicBezTo>
                  <a:pt x="352884" y="2803531"/>
                  <a:pt x="414834" y="2763156"/>
                  <a:pt x="441497" y="2798676"/>
                </a:cubicBezTo>
                <a:cubicBezTo>
                  <a:pt x="438360" y="2831640"/>
                  <a:pt x="442281" y="2849273"/>
                  <a:pt x="432870" y="2856939"/>
                </a:cubicBezTo>
                <a:cubicBezTo>
                  <a:pt x="414834" y="2834196"/>
                  <a:pt x="414834" y="2844417"/>
                  <a:pt x="396798" y="2798676"/>
                </a:cubicBezTo>
                <a:cubicBezTo>
                  <a:pt x="358373" y="2826530"/>
                  <a:pt x="341121" y="2803276"/>
                  <a:pt x="296422" y="2818352"/>
                </a:cubicBezTo>
                <a:cubicBezTo>
                  <a:pt x="287796" y="2805831"/>
                  <a:pt x="296422" y="2765711"/>
                  <a:pt x="278386" y="2788710"/>
                </a:cubicBezTo>
                <a:cubicBezTo>
                  <a:pt x="251724" y="2742969"/>
                  <a:pt x="328574" y="2775422"/>
                  <a:pt x="337984" y="2757790"/>
                </a:cubicBezTo>
                <a:close/>
                <a:moveTo>
                  <a:pt x="3564908" y="2749868"/>
                </a:moveTo>
                <a:cubicBezTo>
                  <a:pt x="3562555" y="2761367"/>
                  <a:pt x="3553929" y="2765711"/>
                  <a:pt x="3542951" y="2765967"/>
                </a:cubicBezTo>
                <a:cubicBezTo>
                  <a:pt x="3545303" y="2757279"/>
                  <a:pt x="3552361" y="2749868"/>
                  <a:pt x="3564908" y="2749868"/>
                </a:cubicBezTo>
                <a:close/>
                <a:moveTo>
                  <a:pt x="16378501" y="2747313"/>
                </a:moveTo>
                <a:cubicBezTo>
                  <a:pt x="16395753" y="2749868"/>
                  <a:pt x="16395753" y="2779766"/>
                  <a:pt x="16410653" y="2782321"/>
                </a:cubicBezTo>
                <a:cubicBezTo>
                  <a:pt x="16410653" y="2777211"/>
                  <a:pt x="16413789" y="2774911"/>
                  <a:pt x="16416141" y="2774911"/>
                </a:cubicBezTo>
                <a:cubicBezTo>
                  <a:pt x="16413789" y="2759834"/>
                  <a:pt x="16392617" y="2769800"/>
                  <a:pt x="16395753" y="2747313"/>
                </a:cubicBezTo>
                <a:cubicBezTo>
                  <a:pt x="16421631" y="2769800"/>
                  <a:pt x="16461625" y="2767245"/>
                  <a:pt x="16490641" y="2782321"/>
                </a:cubicBezTo>
                <a:cubicBezTo>
                  <a:pt x="16502401" y="2777211"/>
                  <a:pt x="16502401" y="2757279"/>
                  <a:pt x="16514165" y="2749868"/>
                </a:cubicBezTo>
                <a:cubicBezTo>
                  <a:pt x="16520439" y="2752168"/>
                  <a:pt x="16517301" y="2757790"/>
                  <a:pt x="16514165" y="2757790"/>
                </a:cubicBezTo>
                <a:cubicBezTo>
                  <a:pt x="16517301" y="2777722"/>
                  <a:pt x="16535337" y="2777722"/>
                  <a:pt x="16547101" y="2785132"/>
                </a:cubicBezTo>
                <a:cubicBezTo>
                  <a:pt x="16529849" y="2807620"/>
                  <a:pt x="16540827" y="2804553"/>
                  <a:pt x="16549453" y="2829596"/>
                </a:cubicBezTo>
                <a:cubicBezTo>
                  <a:pt x="16529065" y="2809664"/>
                  <a:pt x="16520439" y="2840073"/>
                  <a:pt x="16525929" y="2869971"/>
                </a:cubicBezTo>
                <a:cubicBezTo>
                  <a:pt x="16508677" y="2875082"/>
                  <a:pt x="16508677" y="2850295"/>
                  <a:pt x="16496913" y="2850295"/>
                </a:cubicBezTo>
                <a:cubicBezTo>
                  <a:pt x="16502401" y="2875082"/>
                  <a:pt x="16508677" y="2879937"/>
                  <a:pt x="16485933" y="2872527"/>
                </a:cubicBezTo>
                <a:cubicBezTo>
                  <a:pt x="16484365" y="2885048"/>
                  <a:pt x="16489855" y="2888370"/>
                  <a:pt x="16495345" y="2890670"/>
                </a:cubicBezTo>
                <a:cubicBezTo>
                  <a:pt x="16452999" y="2876871"/>
                  <a:pt x="16380853" y="2835474"/>
                  <a:pt x="16340861" y="2820397"/>
                </a:cubicBezTo>
                <a:cubicBezTo>
                  <a:pt x="16346349" y="2800465"/>
                  <a:pt x="16364385" y="2827807"/>
                  <a:pt x="16384775" y="2815286"/>
                </a:cubicBezTo>
                <a:cubicBezTo>
                  <a:pt x="16378501" y="2805320"/>
                  <a:pt x="16367521" y="2799698"/>
                  <a:pt x="16352623" y="2802253"/>
                </a:cubicBezTo>
                <a:cubicBezTo>
                  <a:pt x="16364385" y="2779766"/>
                  <a:pt x="16387911" y="2790243"/>
                  <a:pt x="16398889" y="2792543"/>
                </a:cubicBezTo>
                <a:cubicBezTo>
                  <a:pt x="16393401" y="2767756"/>
                  <a:pt x="16364385" y="2777722"/>
                  <a:pt x="16349485" y="2765200"/>
                </a:cubicBezTo>
                <a:cubicBezTo>
                  <a:pt x="16358113" y="2742713"/>
                  <a:pt x="16378501" y="2780022"/>
                  <a:pt x="16378501" y="2747313"/>
                </a:cubicBezTo>
                <a:close/>
                <a:moveTo>
                  <a:pt x="2320405" y="2742202"/>
                </a:moveTo>
                <a:cubicBezTo>
                  <a:pt x="2325895" y="2803276"/>
                  <a:pt x="2274923" y="2756257"/>
                  <a:pt x="2244339" y="2774911"/>
                </a:cubicBezTo>
                <a:cubicBezTo>
                  <a:pt x="2258455" y="2750890"/>
                  <a:pt x="2282764" y="2747568"/>
                  <a:pt x="2320405" y="2742202"/>
                </a:cubicBezTo>
                <a:close/>
                <a:moveTo>
                  <a:pt x="1874204" y="2739902"/>
                </a:moveTo>
                <a:cubicBezTo>
                  <a:pt x="1885182" y="2742713"/>
                  <a:pt x="1899298" y="2760090"/>
                  <a:pt x="1914981" y="2743735"/>
                </a:cubicBezTo>
                <a:cubicBezTo>
                  <a:pt x="1927528" y="2780277"/>
                  <a:pt x="1897729" y="2773122"/>
                  <a:pt x="1873419" y="2773122"/>
                </a:cubicBezTo>
                <a:cubicBezTo>
                  <a:pt x="1873419" y="2758556"/>
                  <a:pt x="1873419" y="2746291"/>
                  <a:pt x="1864009" y="2743735"/>
                </a:cubicBezTo>
                <a:cubicBezTo>
                  <a:pt x="1867146" y="2739647"/>
                  <a:pt x="1870283" y="2738880"/>
                  <a:pt x="1874204" y="2739902"/>
                </a:cubicBezTo>
                <a:close/>
                <a:moveTo>
                  <a:pt x="16177749" y="2735047"/>
                </a:moveTo>
                <a:cubicBezTo>
                  <a:pt x="16237349" y="2756257"/>
                  <a:pt x="16284399" y="2742457"/>
                  <a:pt x="16340861" y="2760856"/>
                </a:cubicBezTo>
                <a:cubicBezTo>
                  <a:pt x="16340861" y="2779511"/>
                  <a:pt x="16335371" y="2790754"/>
                  <a:pt x="16320471" y="2793565"/>
                </a:cubicBezTo>
                <a:cubicBezTo>
                  <a:pt x="16314197" y="2788199"/>
                  <a:pt x="16311845" y="2777722"/>
                  <a:pt x="16311845" y="2764434"/>
                </a:cubicBezTo>
                <a:cubicBezTo>
                  <a:pt x="16296945" y="2767245"/>
                  <a:pt x="16289889" y="2777722"/>
                  <a:pt x="16289889" y="2796120"/>
                </a:cubicBezTo>
                <a:cubicBezTo>
                  <a:pt x="16257737" y="2753957"/>
                  <a:pt x="16231073" y="2750890"/>
                  <a:pt x="16180885" y="2766734"/>
                </a:cubicBezTo>
                <a:cubicBezTo>
                  <a:pt x="16168339" y="2758812"/>
                  <a:pt x="16192649" y="2759067"/>
                  <a:pt x="16177749" y="2735047"/>
                </a:cubicBezTo>
                <a:close/>
                <a:moveTo>
                  <a:pt x="3548440" y="2729169"/>
                </a:moveTo>
                <a:cubicBezTo>
                  <a:pt x="3548440" y="2735558"/>
                  <a:pt x="3546087" y="2739391"/>
                  <a:pt x="3541382" y="2740158"/>
                </a:cubicBezTo>
                <a:cubicBezTo>
                  <a:pt x="3537461" y="2752168"/>
                  <a:pt x="3533541" y="2763667"/>
                  <a:pt x="3526483" y="2772100"/>
                </a:cubicBezTo>
                <a:cubicBezTo>
                  <a:pt x="3531188" y="2777466"/>
                  <a:pt x="3534325" y="2785899"/>
                  <a:pt x="3544519" y="2781555"/>
                </a:cubicBezTo>
                <a:cubicBezTo>
                  <a:pt x="3541382" y="2777722"/>
                  <a:pt x="3542951" y="2773378"/>
                  <a:pt x="3543735" y="2768778"/>
                </a:cubicBezTo>
                <a:cubicBezTo>
                  <a:pt x="3546871" y="2780277"/>
                  <a:pt x="3556282" y="2782066"/>
                  <a:pt x="3568045" y="2780788"/>
                </a:cubicBezTo>
                <a:cubicBezTo>
                  <a:pt x="3571181" y="2771078"/>
                  <a:pt x="3569613" y="2760601"/>
                  <a:pt x="3564908" y="2749868"/>
                </a:cubicBezTo>
                <a:cubicBezTo>
                  <a:pt x="3560987" y="2740924"/>
                  <a:pt x="3556282" y="2732747"/>
                  <a:pt x="3548440" y="2729169"/>
                </a:cubicBezTo>
                <a:close/>
                <a:moveTo>
                  <a:pt x="2332952" y="2723292"/>
                </a:moveTo>
                <a:cubicBezTo>
                  <a:pt x="2343147" y="2718948"/>
                  <a:pt x="2358046" y="2733514"/>
                  <a:pt x="2362751" y="2737858"/>
                </a:cubicBezTo>
                <a:cubicBezTo>
                  <a:pt x="2359615" y="2752935"/>
                  <a:pt x="2350204" y="2743991"/>
                  <a:pt x="2350204" y="2731980"/>
                </a:cubicBezTo>
                <a:cubicBezTo>
                  <a:pt x="2343931" y="2734791"/>
                  <a:pt x="2338441" y="2740924"/>
                  <a:pt x="2338441" y="2749868"/>
                </a:cubicBezTo>
                <a:cubicBezTo>
                  <a:pt x="2332168" y="2746802"/>
                  <a:pt x="2335305" y="2731214"/>
                  <a:pt x="2326679" y="2734280"/>
                </a:cubicBezTo>
                <a:cubicBezTo>
                  <a:pt x="2328247" y="2727636"/>
                  <a:pt x="2329815" y="2724570"/>
                  <a:pt x="2332952" y="2723292"/>
                </a:cubicBezTo>
                <a:close/>
                <a:moveTo>
                  <a:pt x="533246" y="2706938"/>
                </a:moveTo>
                <a:cubicBezTo>
                  <a:pt x="546577" y="2705149"/>
                  <a:pt x="566182" y="2726359"/>
                  <a:pt x="577945" y="2728403"/>
                </a:cubicBezTo>
                <a:cubicBezTo>
                  <a:pt x="565398" y="2757279"/>
                  <a:pt x="535599" y="2720737"/>
                  <a:pt x="523052" y="2717926"/>
                </a:cubicBezTo>
                <a:cubicBezTo>
                  <a:pt x="525404" y="2710771"/>
                  <a:pt x="529325" y="2707449"/>
                  <a:pt x="533246" y="2706938"/>
                </a:cubicBezTo>
                <a:close/>
                <a:moveTo>
                  <a:pt x="5584970" y="2694161"/>
                </a:moveTo>
                <a:cubicBezTo>
                  <a:pt x="5566934" y="2710515"/>
                  <a:pt x="5604575" y="2728147"/>
                  <a:pt x="5572423" y="2735047"/>
                </a:cubicBezTo>
                <a:cubicBezTo>
                  <a:pt x="5581049" y="2718181"/>
                  <a:pt x="5561445" y="2701316"/>
                  <a:pt x="5541840" y="2708471"/>
                </a:cubicBezTo>
                <a:cubicBezTo>
                  <a:pt x="5541840" y="2702849"/>
                  <a:pt x="5546545" y="2702849"/>
                  <a:pt x="5549681" y="2701060"/>
                </a:cubicBezTo>
                <a:cubicBezTo>
                  <a:pt x="5544193" y="2699016"/>
                  <a:pt x="5537919" y="2696716"/>
                  <a:pt x="5529293" y="2699271"/>
                </a:cubicBezTo>
                <a:cubicBezTo>
                  <a:pt x="5527725" y="2762389"/>
                  <a:pt x="5568502" y="2701316"/>
                  <a:pt x="5578697" y="2749868"/>
                </a:cubicBezTo>
                <a:cubicBezTo>
                  <a:pt x="5607711" y="2743735"/>
                  <a:pt x="5585754" y="2712048"/>
                  <a:pt x="5584970" y="2694161"/>
                </a:cubicBezTo>
                <a:close/>
                <a:moveTo>
                  <a:pt x="1927528" y="2689050"/>
                </a:moveTo>
                <a:cubicBezTo>
                  <a:pt x="1947133" y="2691861"/>
                  <a:pt x="1959680" y="2705915"/>
                  <a:pt x="1963601" y="2727636"/>
                </a:cubicBezTo>
                <a:cubicBezTo>
                  <a:pt x="1953406" y="2713837"/>
                  <a:pt x="1930665" y="2718948"/>
                  <a:pt x="1927528" y="2689050"/>
                </a:cubicBezTo>
                <a:close/>
                <a:moveTo>
                  <a:pt x="5566149" y="2688283"/>
                </a:moveTo>
                <a:cubicBezTo>
                  <a:pt x="5564581" y="2693394"/>
                  <a:pt x="5563013" y="2693650"/>
                  <a:pt x="5560661" y="2694927"/>
                </a:cubicBezTo>
                <a:cubicBezTo>
                  <a:pt x="5566934" y="2694672"/>
                  <a:pt x="5573991" y="2693905"/>
                  <a:pt x="5581833" y="2692116"/>
                </a:cubicBezTo>
                <a:cubicBezTo>
                  <a:pt x="5575560" y="2691605"/>
                  <a:pt x="5571639" y="2689561"/>
                  <a:pt x="5566149" y="2688283"/>
                </a:cubicBezTo>
                <a:close/>
                <a:moveTo>
                  <a:pt x="16340077" y="2687006"/>
                </a:moveTo>
                <a:cubicBezTo>
                  <a:pt x="16349485" y="2685217"/>
                  <a:pt x="16362033" y="2701060"/>
                  <a:pt x="16376933" y="2690583"/>
                </a:cubicBezTo>
                <a:cubicBezTo>
                  <a:pt x="16373797" y="2738113"/>
                  <a:pt x="16351839" y="2699527"/>
                  <a:pt x="16332233" y="2696716"/>
                </a:cubicBezTo>
                <a:cubicBezTo>
                  <a:pt x="16334587" y="2690328"/>
                  <a:pt x="16336939" y="2687772"/>
                  <a:pt x="16340077" y="2687006"/>
                </a:cubicBezTo>
                <a:close/>
                <a:moveTo>
                  <a:pt x="196831" y="2681128"/>
                </a:moveTo>
                <a:cubicBezTo>
                  <a:pt x="185852" y="2728914"/>
                  <a:pt x="194478" y="2734791"/>
                  <a:pt x="221925" y="2737091"/>
                </a:cubicBezTo>
                <a:cubicBezTo>
                  <a:pt x="224277" y="2753957"/>
                  <a:pt x="213298" y="2753190"/>
                  <a:pt x="213298" y="2765200"/>
                </a:cubicBezTo>
                <a:cubicBezTo>
                  <a:pt x="191341" y="2741435"/>
                  <a:pt x="158405" y="2746291"/>
                  <a:pt x="124686" y="2755745"/>
                </a:cubicBezTo>
                <a:cubicBezTo>
                  <a:pt x="130175" y="2741435"/>
                  <a:pt x="138801" y="2731725"/>
                  <a:pt x="141153" y="2717159"/>
                </a:cubicBezTo>
                <a:cubicBezTo>
                  <a:pt x="180363" y="2760345"/>
                  <a:pt x="174873" y="2685983"/>
                  <a:pt x="196831" y="2681128"/>
                </a:cubicBezTo>
                <a:close/>
                <a:moveTo>
                  <a:pt x="16896065" y="2680362"/>
                </a:moveTo>
                <a:cubicBezTo>
                  <a:pt x="16903905" y="2682917"/>
                  <a:pt x="16912533" y="2691605"/>
                  <a:pt x="16920373" y="2694927"/>
                </a:cubicBezTo>
                <a:cubicBezTo>
                  <a:pt x="16912533" y="2724825"/>
                  <a:pt x="16889789" y="2691094"/>
                  <a:pt x="16875673" y="2701060"/>
                </a:cubicBezTo>
                <a:cubicBezTo>
                  <a:pt x="16881165" y="2681128"/>
                  <a:pt x="16888221" y="2677806"/>
                  <a:pt x="16896065" y="2680362"/>
                </a:cubicBezTo>
                <a:close/>
                <a:moveTo>
                  <a:pt x="5510473" y="2670907"/>
                </a:moveTo>
                <a:cubicBezTo>
                  <a:pt x="5466558" y="2671929"/>
                  <a:pt x="5410881" y="2696972"/>
                  <a:pt x="5378729" y="2730447"/>
                </a:cubicBezTo>
                <a:cubicBezTo>
                  <a:pt x="5369319" y="2733003"/>
                  <a:pt x="5349715" y="2736836"/>
                  <a:pt x="5337951" y="2739391"/>
                </a:cubicBezTo>
                <a:cubicBezTo>
                  <a:pt x="5349715" y="2742713"/>
                  <a:pt x="5361477" y="2760856"/>
                  <a:pt x="5388139" y="2754212"/>
                </a:cubicBezTo>
                <a:cubicBezTo>
                  <a:pt x="5372455" y="2803787"/>
                  <a:pt x="5356772" y="2738369"/>
                  <a:pt x="5315210" y="2754212"/>
                </a:cubicBezTo>
                <a:cubicBezTo>
                  <a:pt x="5319915" y="2746546"/>
                  <a:pt x="5323836" y="2744502"/>
                  <a:pt x="5327757" y="2742202"/>
                </a:cubicBezTo>
                <a:cubicBezTo>
                  <a:pt x="5271296" y="2754468"/>
                  <a:pt x="5206209" y="2767756"/>
                  <a:pt x="5135631" y="2785899"/>
                </a:cubicBezTo>
                <a:cubicBezTo>
                  <a:pt x="5137200" y="2785899"/>
                  <a:pt x="5136416" y="2787943"/>
                  <a:pt x="5138769" y="2787432"/>
                </a:cubicBezTo>
                <a:cubicBezTo>
                  <a:pt x="5121517" y="2814775"/>
                  <a:pt x="5158373" y="2810431"/>
                  <a:pt x="5170136" y="2822697"/>
                </a:cubicBezTo>
                <a:cubicBezTo>
                  <a:pt x="5161510" y="2830363"/>
                  <a:pt x="5147395" y="2830107"/>
                  <a:pt x="5132495" y="2817586"/>
                </a:cubicBezTo>
                <a:cubicBezTo>
                  <a:pt x="5120732" y="2824996"/>
                  <a:pt x="5115243" y="2837518"/>
                  <a:pt x="5117595" y="2864860"/>
                </a:cubicBezTo>
                <a:cubicBezTo>
                  <a:pt x="5112106" y="2879682"/>
                  <a:pt x="5109753" y="2822186"/>
                  <a:pt x="5089365" y="2829596"/>
                </a:cubicBezTo>
                <a:cubicBezTo>
                  <a:pt x="5094854" y="2812220"/>
                  <a:pt x="5109753" y="2835218"/>
                  <a:pt x="5121517" y="2820397"/>
                </a:cubicBezTo>
                <a:cubicBezTo>
                  <a:pt x="5125437" y="2798931"/>
                  <a:pt x="5110537" y="2802253"/>
                  <a:pt x="5104265" y="2793565"/>
                </a:cubicBezTo>
                <a:cubicBezTo>
                  <a:pt x="5098775" y="2795098"/>
                  <a:pt x="5094070" y="2795098"/>
                  <a:pt x="5088581" y="2797142"/>
                </a:cubicBezTo>
                <a:cubicBezTo>
                  <a:pt x="5061134" y="2795609"/>
                  <a:pt x="5031335" y="2800465"/>
                  <a:pt x="5003105" y="2800465"/>
                </a:cubicBezTo>
                <a:cubicBezTo>
                  <a:pt x="4984284" y="2810431"/>
                  <a:pt x="4962327" y="2808642"/>
                  <a:pt x="4940369" y="2803020"/>
                </a:cubicBezTo>
                <a:cubicBezTo>
                  <a:pt x="4926254" y="2803531"/>
                  <a:pt x="4911355" y="2804042"/>
                  <a:pt x="4897239" y="2805064"/>
                </a:cubicBezTo>
                <a:cubicBezTo>
                  <a:pt x="4887045" y="2808131"/>
                  <a:pt x="4879987" y="2813242"/>
                  <a:pt x="4865872" y="2811708"/>
                </a:cubicBezTo>
                <a:cubicBezTo>
                  <a:pt x="4868225" y="2807364"/>
                  <a:pt x="4874498" y="2808386"/>
                  <a:pt x="4878419" y="2805831"/>
                </a:cubicBezTo>
                <a:cubicBezTo>
                  <a:pt x="4803137" y="2811453"/>
                  <a:pt x="4727071" y="2817586"/>
                  <a:pt x="4649437" y="2828063"/>
                </a:cubicBezTo>
                <a:cubicBezTo>
                  <a:pt x="4652573" y="2832663"/>
                  <a:pt x="4654926" y="2837262"/>
                  <a:pt x="4663552" y="2833174"/>
                </a:cubicBezTo>
                <a:cubicBezTo>
                  <a:pt x="4662767" y="2839818"/>
                  <a:pt x="4661199" y="2837773"/>
                  <a:pt x="4659631" y="2839818"/>
                </a:cubicBezTo>
                <a:cubicBezTo>
                  <a:pt x="4666689" y="2839818"/>
                  <a:pt x="4672962" y="2838796"/>
                  <a:pt x="4678451" y="2839818"/>
                </a:cubicBezTo>
                <a:cubicBezTo>
                  <a:pt x="4676099" y="2852084"/>
                  <a:pt x="4664336" y="2854894"/>
                  <a:pt x="4664336" y="2867160"/>
                </a:cubicBezTo>
                <a:cubicBezTo>
                  <a:pt x="4681588" y="2864860"/>
                  <a:pt x="4690214" y="2864860"/>
                  <a:pt x="4699625" y="2864860"/>
                </a:cubicBezTo>
                <a:cubicBezTo>
                  <a:pt x="4705114" y="2860005"/>
                  <a:pt x="4711387" y="2855150"/>
                  <a:pt x="4713740" y="2847739"/>
                </a:cubicBezTo>
                <a:cubicBezTo>
                  <a:pt x="4731776" y="2889648"/>
                  <a:pt x="4725503" y="2856939"/>
                  <a:pt x="4766280" y="2856939"/>
                </a:cubicBezTo>
                <a:cubicBezTo>
                  <a:pt x="4760791" y="2886581"/>
                  <a:pt x="4736481" y="2891181"/>
                  <a:pt x="4710603" y="2888626"/>
                </a:cubicBezTo>
                <a:cubicBezTo>
                  <a:pt x="4710603" y="2891181"/>
                  <a:pt x="4713740" y="2894247"/>
                  <a:pt x="4713740" y="2896547"/>
                </a:cubicBezTo>
                <a:cubicBezTo>
                  <a:pt x="4787453" y="2906513"/>
                  <a:pt x="4766280" y="2859494"/>
                  <a:pt x="4830583" y="2869205"/>
                </a:cubicBezTo>
                <a:cubicBezTo>
                  <a:pt x="4842347" y="2893736"/>
                  <a:pt x="4847835" y="2923890"/>
                  <a:pt x="4888613" y="2916479"/>
                </a:cubicBezTo>
                <a:cubicBezTo>
                  <a:pt x="4898023" y="2913924"/>
                  <a:pt x="4895671" y="2896547"/>
                  <a:pt x="4907433" y="2896547"/>
                </a:cubicBezTo>
                <a:cubicBezTo>
                  <a:pt x="4907433" y="2872016"/>
                  <a:pt x="4874498" y="2881470"/>
                  <a:pt x="4865872" y="2869205"/>
                </a:cubicBezTo>
                <a:cubicBezTo>
                  <a:pt x="4889397" y="2851828"/>
                  <a:pt x="4917628" y="2847739"/>
                  <a:pt x="4945859" y="2858216"/>
                </a:cubicBezTo>
                <a:cubicBezTo>
                  <a:pt x="4952917" y="2846206"/>
                  <a:pt x="4977226" y="2849017"/>
                  <a:pt x="4977226" y="2828830"/>
                </a:cubicBezTo>
                <a:cubicBezTo>
                  <a:pt x="4995263" y="2826530"/>
                  <a:pt x="4974873" y="2875338"/>
                  <a:pt x="4999183" y="2861283"/>
                </a:cubicBezTo>
                <a:cubicBezTo>
                  <a:pt x="4985068" y="2881470"/>
                  <a:pt x="4970169" y="2867160"/>
                  <a:pt x="4956053" y="2862050"/>
                </a:cubicBezTo>
                <a:cubicBezTo>
                  <a:pt x="4956053" y="2884281"/>
                  <a:pt x="4932527" y="2874060"/>
                  <a:pt x="4915275" y="2869205"/>
                </a:cubicBezTo>
                <a:cubicBezTo>
                  <a:pt x="4921549" y="2876615"/>
                  <a:pt x="4923901" y="2884281"/>
                  <a:pt x="4923901" y="2896547"/>
                </a:cubicBezTo>
                <a:cubicBezTo>
                  <a:pt x="4953701" y="2894247"/>
                  <a:pt x="4974089" y="2894503"/>
                  <a:pt x="4982715" y="2887092"/>
                </a:cubicBezTo>
                <a:cubicBezTo>
                  <a:pt x="4991341" y="2911624"/>
                  <a:pt x="4970953" y="2909069"/>
                  <a:pt x="4962327" y="2918779"/>
                </a:cubicBezTo>
                <a:cubicBezTo>
                  <a:pt x="4967816" y="2918779"/>
                  <a:pt x="4974089" y="2923634"/>
                  <a:pt x="4976442" y="2933600"/>
                </a:cubicBezTo>
                <a:cubicBezTo>
                  <a:pt x="4994479" y="2928745"/>
                  <a:pt x="4991341" y="2896803"/>
                  <a:pt x="5005457" y="2881982"/>
                </a:cubicBezTo>
                <a:cubicBezTo>
                  <a:pt x="5005457" y="2879426"/>
                  <a:pt x="5003105" y="2879682"/>
                  <a:pt x="5000751" y="2879682"/>
                </a:cubicBezTo>
                <a:cubicBezTo>
                  <a:pt x="5014867" y="2857450"/>
                  <a:pt x="5068191" y="2844928"/>
                  <a:pt x="5085444" y="2859750"/>
                </a:cubicBezTo>
                <a:cubicBezTo>
                  <a:pt x="5076033" y="2870482"/>
                  <a:pt x="5062703" y="2877382"/>
                  <a:pt x="5050155" y="2884792"/>
                </a:cubicBezTo>
                <a:cubicBezTo>
                  <a:pt x="5054861" y="2886326"/>
                  <a:pt x="5059565" y="2887603"/>
                  <a:pt x="5062703" y="2888626"/>
                </a:cubicBezTo>
                <a:cubicBezTo>
                  <a:pt x="5053292" y="2908302"/>
                  <a:pt x="5040745" y="2909580"/>
                  <a:pt x="5028983" y="2906258"/>
                </a:cubicBezTo>
                <a:cubicBezTo>
                  <a:pt x="5027414" y="2947144"/>
                  <a:pt x="4992125" y="2948677"/>
                  <a:pt x="5000751" y="2962476"/>
                </a:cubicBezTo>
                <a:cubicBezTo>
                  <a:pt x="5021141" y="2965032"/>
                  <a:pt x="4915275" y="2978320"/>
                  <a:pt x="4909786" y="2943822"/>
                </a:cubicBezTo>
                <a:cubicBezTo>
                  <a:pt x="4865872" y="2956088"/>
                  <a:pt x="4813331" y="2987775"/>
                  <a:pt x="4821957" y="2955832"/>
                </a:cubicBezTo>
                <a:cubicBezTo>
                  <a:pt x="4804705" y="2928745"/>
                  <a:pt x="4781180" y="2977553"/>
                  <a:pt x="4763927" y="2982408"/>
                </a:cubicBezTo>
                <a:cubicBezTo>
                  <a:pt x="4763927" y="3004385"/>
                  <a:pt x="4798432" y="2987775"/>
                  <a:pt x="4812547" y="2992630"/>
                </a:cubicBezTo>
                <a:cubicBezTo>
                  <a:pt x="4810195" y="3000040"/>
                  <a:pt x="4804705" y="3002085"/>
                  <a:pt x="4801569" y="3004640"/>
                </a:cubicBezTo>
                <a:cubicBezTo>
                  <a:pt x="4810195" y="3004640"/>
                  <a:pt x="4815684" y="3009751"/>
                  <a:pt x="4824310" y="3022017"/>
                </a:cubicBezTo>
                <a:cubicBezTo>
                  <a:pt x="4845483" y="3014606"/>
                  <a:pt x="4836857" y="3039649"/>
                  <a:pt x="4842347" y="3049359"/>
                </a:cubicBezTo>
                <a:cubicBezTo>
                  <a:pt x="4860383" y="3044504"/>
                  <a:pt x="4875282" y="3037093"/>
                  <a:pt x="4886261" y="3029683"/>
                </a:cubicBezTo>
                <a:cubicBezTo>
                  <a:pt x="4877635" y="3024572"/>
                  <a:pt x="4872145" y="3019972"/>
                  <a:pt x="4865872" y="3012562"/>
                </a:cubicBezTo>
                <a:cubicBezTo>
                  <a:pt x="4886261" y="3000296"/>
                  <a:pt x="4894887" y="2990330"/>
                  <a:pt x="4880771" y="2975509"/>
                </a:cubicBezTo>
                <a:cubicBezTo>
                  <a:pt x="4889397" y="2960943"/>
                  <a:pt x="4935665" y="2980619"/>
                  <a:pt x="4932527" y="3012562"/>
                </a:cubicBezTo>
                <a:cubicBezTo>
                  <a:pt x="4950564" y="3012562"/>
                  <a:pt x="4956053" y="2997229"/>
                  <a:pt x="4982715" y="3002085"/>
                </a:cubicBezTo>
                <a:cubicBezTo>
                  <a:pt x="4982715" y="3012051"/>
                  <a:pt x="4974089" y="3012562"/>
                  <a:pt x="4967816" y="3012562"/>
                </a:cubicBezTo>
                <a:cubicBezTo>
                  <a:pt x="4967816" y="3012562"/>
                  <a:pt x="4965463" y="3014862"/>
                  <a:pt x="4965463" y="3014862"/>
                </a:cubicBezTo>
                <a:cubicBezTo>
                  <a:pt x="4977226" y="3039393"/>
                  <a:pt x="4994479" y="3002596"/>
                  <a:pt x="5014867" y="3012562"/>
                </a:cubicBezTo>
                <a:cubicBezTo>
                  <a:pt x="5009378" y="3000296"/>
                  <a:pt x="5008593" y="2975253"/>
                  <a:pt x="4982715" y="2985219"/>
                </a:cubicBezTo>
                <a:cubicBezTo>
                  <a:pt x="5029767" y="2928490"/>
                  <a:pt x="5120732" y="2983175"/>
                  <a:pt x="5158373" y="2995441"/>
                </a:cubicBezTo>
                <a:cubicBezTo>
                  <a:pt x="5170136" y="2978320"/>
                  <a:pt x="5181899" y="2967331"/>
                  <a:pt x="5193661" y="2962476"/>
                </a:cubicBezTo>
                <a:cubicBezTo>
                  <a:pt x="5199935" y="2957621"/>
                  <a:pt x="5202287" y="2958388"/>
                  <a:pt x="5207777" y="2960943"/>
                </a:cubicBezTo>
                <a:cubicBezTo>
                  <a:pt x="5243065" y="2956088"/>
                  <a:pt x="5290116" y="2978320"/>
                  <a:pt x="5328541" y="2995441"/>
                </a:cubicBezTo>
                <a:cubicBezTo>
                  <a:pt x="5296389" y="3015117"/>
                  <a:pt x="5286979" y="2970909"/>
                  <a:pt x="5252475" y="2995441"/>
                </a:cubicBezTo>
                <a:cubicBezTo>
                  <a:pt x="5252475" y="3015117"/>
                  <a:pt x="5275217" y="3007451"/>
                  <a:pt x="5268943" y="3031983"/>
                </a:cubicBezTo>
                <a:cubicBezTo>
                  <a:pt x="5236791" y="3024572"/>
                  <a:pt x="5234439" y="3071080"/>
                  <a:pt x="5210913" y="3041437"/>
                </a:cubicBezTo>
                <a:cubicBezTo>
                  <a:pt x="5204640" y="3058814"/>
                  <a:pt x="5225813" y="3083602"/>
                  <a:pt x="5225813" y="3061370"/>
                </a:cubicBezTo>
                <a:cubicBezTo>
                  <a:pt x="5237576" y="3063925"/>
                  <a:pt x="5231303" y="3071591"/>
                  <a:pt x="5225813" y="3071591"/>
                </a:cubicBezTo>
                <a:lnTo>
                  <a:pt x="5225813" y="3091523"/>
                </a:lnTo>
                <a:cubicBezTo>
                  <a:pt x="5207777" y="3084113"/>
                  <a:pt x="5205424" y="3044248"/>
                  <a:pt x="5166999" y="3031983"/>
                </a:cubicBezTo>
                <a:cubicBezTo>
                  <a:pt x="5175625" y="3009751"/>
                  <a:pt x="5207777" y="3014351"/>
                  <a:pt x="5225813" y="3004640"/>
                </a:cubicBezTo>
                <a:cubicBezTo>
                  <a:pt x="5214050" y="2999785"/>
                  <a:pt x="5204640" y="2989819"/>
                  <a:pt x="5196014" y="2982408"/>
                </a:cubicBezTo>
                <a:cubicBezTo>
                  <a:pt x="5155237" y="2994674"/>
                  <a:pt x="5114459" y="3039393"/>
                  <a:pt x="5085444" y="2985219"/>
                </a:cubicBezTo>
                <a:cubicBezTo>
                  <a:pt x="5038393" y="2992630"/>
                  <a:pt x="5026630" y="3041437"/>
                  <a:pt x="4974089" y="3041437"/>
                </a:cubicBezTo>
                <a:cubicBezTo>
                  <a:pt x="4982715" y="3053703"/>
                  <a:pt x="4997615" y="3061370"/>
                  <a:pt x="5000751" y="3081302"/>
                </a:cubicBezTo>
                <a:cubicBezTo>
                  <a:pt x="5000751" y="3076191"/>
                  <a:pt x="5006241" y="3071336"/>
                  <a:pt x="5009378" y="3068780"/>
                </a:cubicBezTo>
                <a:cubicBezTo>
                  <a:pt x="5009378" y="3056514"/>
                  <a:pt x="5017219" y="3054215"/>
                  <a:pt x="5026630" y="3051914"/>
                </a:cubicBezTo>
                <a:cubicBezTo>
                  <a:pt x="5032119" y="3044504"/>
                  <a:pt x="5035256" y="3036838"/>
                  <a:pt x="5032119" y="3022017"/>
                </a:cubicBezTo>
                <a:cubicBezTo>
                  <a:pt x="5055645" y="3046548"/>
                  <a:pt x="5076818" y="3017161"/>
                  <a:pt x="5108969" y="3022017"/>
                </a:cubicBezTo>
                <a:cubicBezTo>
                  <a:pt x="5108969" y="3029427"/>
                  <a:pt x="5105049" y="3034283"/>
                  <a:pt x="5105049" y="3039138"/>
                </a:cubicBezTo>
                <a:cubicBezTo>
                  <a:pt x="5131711" y="3051403"/>
                  <a:pt x="5155237" y="3049104"/>
                  <a:pt x="5184251" y="3061370"/>
                </a:cubicBezTo>
                <a:cubicBezTo>
                  <a:pt x="5181115" y="3071080"/>
                  <a:pt x="5175625" y="3078746"/>
                  <a:pt x="5169351" y="3083602"/>
                </a:cubicBezTo>
                <a:cubicBezTo>
                  <a:pt x="5196014" y="3108133"/>
                  <a:pt x="5205424" y="3108133"/>
                  <a:pt x="5252475" y="3100723"/>
                </a:cubicBezTo>
                <a:cubicBezTo>
                  <a:pt x="5252475" y="3103534"/>
                  <a:pt x="5250123" y="3103022"/>
                  <a:pt x="5250123" y="3105067"/>
                </a:cubicBezTo>
                <a:cubicBezTo>
                  <a:pt x="5263454" y="3105578"/>
                  <a:pt x="5279137" y="3103022"/>
                  <a:pt x="5291685" y="3104300"/>
                </a:cubicBezTo>
                <a:cubicBezTo>
                  <a:pt x="5290901" y="3093312"/>
                  <a:pt x="5280706" y="3096890"/>
                  <a:pt x="5274433" y="3094590"/>
                </a:cubicBezTo>
                <a:cubicBezTo>
                  <a:pt x="5294037" y="3083857"/>
                  <a:pt x="5322268" y="3084624"/>
                  <a:pt x="5351283" y="3084368"/>
                </a:cubicBezTo>
                <a:cubicBezTo>
                  <a:pt x="5356772" y="3080791"/>
                  <a:pt x="5363829" y="3078235"/>
                  <a:pt x="5368535" y="3072358"/>
                </a:cubicBezTo>
                <a:cubicBezTo>
                  <a:pt x="5366182" y="3066225"/>
                  <a:pt x="5363045" y="3060347"/>
                  <a:pt x="5354419" y="3051914"/>
                </a:cubicBezTo>
                <a:cubicBezTo>
                  <a:pt x="5358341" y="3038627"/>
                  <a:pt x="5366182" y="3032494"/>
                  <a:pt x="5374809" y="3028916"/>
                </a:cubicBezTo>
                <a:cubicBezTo>
                  <a:pt x="5374809" y="3028661"/>
                  <a:pt x="5375593" y="3028916"/>
                  <a:pt x="5375593" y="3028916"/>
                </a:cubicBezTo>
                <a:cubicBezTo>
                  <a:pt x="5376377" y="3028405"/>
                  <a:pt x="5376377" y="3025594"/>
                  <a:pt x="5377945" y="3025339"/>
                </a:cubicBezTo>
                <a:cubicBezTo>
                  <a:pt x="5378729" y="3024828"/>
                  <a:pt x="5380297" y="3025339"/>
                  <a:pt x="5381866" y="3025339"/>
                </a:cubicBezTo>
                <a:cubicBezTo>
                  <a:pt x="5385003" y="3024061"/>
                  <a:pt x="5388139" y="3022783"/>
                  <a:pt x="5391276" y="3020739"/>
                </a:cubicBezTo>
                <a:cubicBezTo>
                  <a:pt x="5387355" y="3020739"/>
                  <a:pt x="5381866" y="3023805"/>
                  <a:pt x="5377945" y="3025339"/>
                </a:cubicBezTo>
                <a:cubicBezTo>
                  <a:pt x="5368535" y="3028661"/>
                  <a:pt x="5359909" y="3033516"/>
                  <a:pt x="5345793" y="3035560"/>
                </a:cubicBezTo>
                <a:cubicBezTo>
                  <a:pt x="5357556" y="3011540"/>
                  <a:pt x="5377945" y="3003618"/>
                  <a:pt x="5403039" y="3002085"/>
                </a:cubicBezTo>
                <a:cubicBezTo>
                  <a:pt x="5403823" y="2994674"/>
                  <a:pt x="5403823" y="2987775"/>
                  <a:pt x="5410881" y="2974742"/>
                </a:cubicBezTo>
                <a:cubicBezTo>
                  <a:pt x="5417155" y="2983686"/>
                  <a:pt x="5421859" y="2994163"/>
                  <a:pt x="5428133" y="3003107"/>
                </a:cubicBezTo>
                <a:cubicBezTo>
                  <a:pt x="5450875" y="3003362"/>
                  <a:pt x="5472831" y="3003873"/>
                  <a:pt x="5493221" y="3001318"/>
                </a:cubicBezTo>
                <a:cubicBezTo>
                  <a:pt x="5487731" y="2993141"/>
                  <a:pt x="5483026" y="2983175"/>
                  <a:pt x="5482241" y="2970398"/>
                </a:cubicBezTo>
                <a:cubicBezTo>
                  <a:pt x="5459501" y="2978831"/>
                  <a:pt x="5435975" y="2979853"/>
                  <a:pt x="5410881" y="2974742"/>
                </a:cubicBezTo>
                <a:cubicBezTo>
                  <a:pt x="5399902" y="2972698"/>
                  <a:pt x="5389708" y="2974742"/>
                  <a:pt x="5377945" y="2968865"/>
                </a:cubicBezTo>
                <a:cubicBezTo>
                  <a:pt x="5405391" y="2973720"/>
                  <a:pt x="5444601" y="2966820"/>
                  <a:pt x="5472047" y="2948933"/>
                </a:cubicBezTo>
                <a:cubicBezTo>
                  <a:pt x="5451659" y="2957621"/>
                  <a:pt x="5431269" y="2961454"/>
                  <a:pt x="5414802" y="2943822"/>
                </a:cubicBezTo>
                <a:cubicBezTo>
                  <a:pt x="5397549" y="2936411"/>
                  <a:pt x="5334031" y="2950721"/>
                  <a:pt x="5305016" y="2913668"/>
                </a:cubicBezTo>
                <a:cubicBezTo>
                  <a:pt x="5306584" y="2910857"/>
                  <a:pt x="5308937" y="2910857"/>
                  <a:pt x="5310505" y="2908557"/>
                </a:cubicBezTo>
                <a:cubicBezTo>
                  <a:pt x="5305800" y="2906258"/>
                  <a:pt x="5298743" y="2906769"/>
                  <a:pt x="5294821" y="2903447"/>
                </a:cubicBezTo>
                <a:cubicBezTo>
                  <a:pt x="5271296" y="2908302"/>
                  <a:pt x="5268159" y="2928490"/>
                  <a:pt x="5265807" y="2935900"/>
                </a:cubicBezTo>
                <a:cubicBezTo>
                  <a:pt x="5239144" y="2941011"/>
                  <a:pt x="5254043" y="2915968"/>
                  <a:pt x="5257181" y="2900891"/>
                </a:cubicBezTo>
                <a:cubicBezTo>
                  <a:pt x="5289332" y="2895014"/>
                  <a:pt x="5304231" y="2897058"/>
                  <a:pt x="5323836" y="2895014"/>
                </a:cubicBezTo>
                <a:cubicBezTo>
                  <a:pt x="5329325" y="2892459"/>
                  <a:pt x="5334815" y="2890925"/>
                  <a:pt x="5341089" y="2890670"/>
                </a:cubicBezTo>
                <a:cubicBezTo>
                  <a:pt x="5335599" y="2846717"/>
                  <a:pt x="5285411" y="2853872"/>
                  <a:pt x="5274433" y="2876104"/>
                </a:cubicBezTo>
                <a:cubicBezTo>
                  <a:pt x="5265807" y="2873549"/>
                  <a:pt x="5268159" y="2858472"/>
                  <a:pt x="5265807" y="2845951"/>
                </a:cubicBezTo>
                <a:cubicBezTo>
                  <a:pt x="5245417" y="2843395"/>
                  <a:pt x="5236791" y="2848506"/>
                  <a:pt x="5206993" y="2843395"/>
                </a:cubicBezTo>
                <a:lnTo>
                  <a:pt x="5206993" y="2815286"/>
                </a:lnTo>
                <a:cubicBezTo>
                  <a:pt x="5228165" y="2802765"/>
                  <a:pt x="5230518" y="2820141"/>
                  <a:pt x="5259533" y="2825252"/>
                </a:cubicBezTo>
                <a:cubicBezTo>
                  <a:pt x="5274433" y="2820141"/>
                  <a:pt x="5251691" y="2812986"/>
                  <a:pt x="5257181" y="2795354"/>
                </a:cubicBezTo>
                <a:cubicBezTo>
                  <a:pt x="5274433" y="2780533"/>
                  <a:pt x="5287763" y="2794587"/>
                  <a:pt x="5304231" y="2791010"/>
                </a:cubicBezTo>
                <a:cubicBezTo>
                  <a:pt x="5305016" y="2764689"/>
                  <a:pt x="5318347" y="2764178"/>
                  <a:pt x="5335599" y="2773889"/>
                </a:cubicBezTo>
                <a:cubicBezTo>
                  <a:pt x="5342657" y="2779511"/>
                  <a:pt x="5388923" y="2792287"/>
                  <a:pt x="5400687" y="2775677"/>
                </a:cubicBezTo>
                <a:cubicBezTo>
                  <a:pt x="5407744" y="2780277"/>
                  <a:pt x="5405391" y="2784366"/>
                  <a:pt x="5405391" y="2788710"/>
                </a:cubicBezTo>
                <a:cubicBezTo>
                  <a:pt x="5410881" y="2787943"/>
                  <a:pt x="5417155" y="2784621"/>
                  <a:pt x="5422643" y="2784366"/>
                </a:cubicBezTo>
                <a:cubicBezTo>
                  <a:pt x="5421859" y="2780788"/>
                  <a:pt x="5420291" y="2777466"/>
                  <a:pt x="5424212" y="2773122"/>
                </a:cubicBezTo>
                <a:cubicBezTo>
                  <a:pt x="5428133" y="2778744"/>
                  <a:pt x="5431269" y="2780533"/>
                  <a:pt x="5435191" y="2782321"/>
                </a:cubicBezTo>
                <a:cubicBezTo>
                  <a:pt x="5449306" y="2781555"/>
                  <a:pt x="5463421" y="2780533"/>
                  <a:pt x="5481457" y="2776444"/>
                </a:cubicBezTo>
                <a:cubicBezTo>
                  <a:pt x="5482241" y="2776189"/>
                  <a:pt x="5482241" y="2776700"/>
                  <a:pt x="5483810" y="2776444"/>
                </a:cubicBezTo>
                <a:cubicBezTo>
                  <a:pt x="5490083" y="2773122"/>
                  <a:pt x="5486163" y="2765711"/>
                  <a:pt x="5483026" y="2765967"/>
                </a:cubicBezTo>
                <a:cubicBezTo>
                  <a:pt x="5525372" y="2760856"/>
                  <a:pt x="5537135" y="2781555"/>
                  <a:pt x="5563797" y="2788710"/>
                </a:cubicBezTo>
                <a:cubicBezTo>
                  <a:pt x="5566149" y="2785899"/>
                  <a:pt x="5566934" y="2781555"/>
                  <a:pt x="5570071" y="2780022"/>
                </a:cubicBezTo>
                <a:cubicBezTo>
                  <a:pt x="5569287" y="2784110"/>
                  <a:pt x="5571639" y="2787432"/>
                  <a:pt x="5572423" y="2791010"/>
                </a:cubicBezTo>
                <a:cubicBezTo>
                  <a:pt x="5576344" y="2791521"/>
                  <a:pt x="5580265" y="2792032"/>
                  <a:pt x="5584970" y="2791776"/>
                </a:cubicBezTo>
                <a:cubicBezTo>
                  <a:pt x="5590459" y="2781555"/>
                  <a:pt x="5592812" y="2770311"/>
                  <a:pt x="5595949" y="2759323"/>
                </a:cubicBezTo>
                <a:cubicBezTo>
                  <a:pt x="5577913" y="2759834"/>
                  <a:pt x="5557523" y="2763412"/>
                  <a:pt x="5533214" y="2753446"/>
                </a:cubicBezTo>
                <a:cubicBezTo>
                  <a:pt x="5526156" y="2740158"/>
                  <a:pt x="5524587" y="2721248"/>
                  <a:pt x="5513609" y="2708471"/>
                </a:cubicBezTo>
                <a:cubicBezTo>
                  <a:pt x="5480673" y="2702849"/>
                  <a:pt x="5429701" y="2751401"/>
                  <a:pt x="5401471" y="2720737"/>
                </a:cubicBezTo>
                <a:cubicBezTo>
                  <a:pt x="5435191" y="2707449"/>
                  <a:pt x="5495573" y="2689817"/>
                  <a:pt x="5561445" y="2686239"/>
                </a:cubicBezTo>
                <a:cubicBezTo>
                  <a:pt x="5549681" y="2682917"/>
                  <a:pt x="5542624" y="2680106"/>
                  <a:pt x="5537135" y="2676017"/>
                </a:cubicBezTo>
                <a:cubicBezTo>
                  <a:pt x="5529293" y="2673718"/>
                  <a:pt x="5520667" y="2670651"/>
                  <a:pt x="5510473" y="2670907"/>
                </a:cubicBezTo>
                <a:close/>
                <a:moveTo>
                  <a:pt x="1927528" y="2662474"/>
                </a:moveTo>
                <a:cubicBezTo>
                  <a:pt x="1925176" y="2679339"/>
                  <a:pt x="1918902" y="2679339"/>
                  <a:pt x="1911060" y="2670907"/>
                </a:cubicBezTo>
                <a:cubicBezTo>
                  <a:pt x="1905571" y="2673718"/>
                  <a:pt x="1906355" y="2682661"/>
                  <a:pt x="1906355" y="2688283"/>
                </a:cubicBezTo>
                <a:cubicBezTo>
                  <a:pt x="1889887" y="2699527"/>
                  <a:pt x="1897729" y="2661963"/>
                  <a:pt x="1882045" y="2664774"/>
                </a:cubicBezTo>
                <a:cubicBezTo>
                  <a:pt x="1892240" y="2656341"/>
                  <a:pt x="1903219" y="2676529"/>
                  <a:pt x="1927528" y="2662474"/>
                </a:cubicBezTo>
                <a:close/>
                <a:moveTo>
                  <a:pt x="16493777" y="2655319"/>
                </a:moveTo>
                <a:cubicBezTo>
                  <a:pt x="16513381" y="2666818"/>
                  <a:pt x="16487503" y="2682917"/>
                  <a:pt x="16489855" y="2696716"/>
                </a:cubicBezTo>
                <a:cubicBezTo>
                  <a:pt x="16473387" y="2680617"/>
                  <a:pt x="16410653" y="2719970"/>
                  <a:pt x="16373797" y="2671929"/>
                </a:cubicBezTo>
                <a:cubicBezTo>
                  <a:pt x="16367521" y="2651486"/>
                  <a:pt x="16391049" y="2687772"/>
                  <a:pt x="16387911" y="2664774"/>
                </a:cubicBezTo>
                <a:cubicBezTo>
                  <a:pt x="16408301" y="2680873"/>
                  <a:pt x="16482013" y="2696461"/>
                  <a:pt x="16493777" y="2655319"/>
                </a:cubicBezTo>
                <a:close/>
                <a:moveTo>
                  <a:pt x="5702598" y="2638198"/>
                </a:moveTo>
                <a:cubicBezTo>
                  <a:pt x="5682209" y="2641775"/>
                  <a:pt x="5658683" y="2644331"/>
                  <a:pt x="5631237" y="2649441"/>
                </a:cubicBezTo>
                <a:cubicBezTo>
                  <a:pt x="5631237" y="2653019"/>
                  <a:pt x="5632805" y="2654297"/>
                  <a:pt x="5632805" y="2658896"/>
                </a:cubicBezTo>
                <a:cubicBezTo>
                  <a:pt x="5631237" y="2657619"/>
                  <a:pt x="5625747" y="2654552"/>
                  <a:pt x="5622611" y="2652252"/>
                </a:cubicBezTo>
                <a:cubicBezTo>
                  <a:pt x="5602222" y="2656085"/>
                  <a:pt x="5590459" y="2663240"/>
                  <a:pt x="5577128" y="2669118"/>
                </a:cubicBezTo>
                <a:cubicBezTo>
                  <a:pt x="5580265" y="2669629"/>
                  <a:pt x="5579481" y="2668862"/>
                  <a:pt x="5582617" y="2669118"/>
                </a:cubicBezTo>
                <a:cubicBezTo>
                  <a:pt x="5603007" y="2673718"/>
                  <a:pt x="5596733" y="2682661"/>
                  <a:pt x="5623395" y="2687006"/>
                </a:cubicBezTo>
                <a:cubicBezTo>
                  <a:pt x="5615553" y="2691350"/>
                  <a:pt x="5604575" y="2690583"/>
                  <a:pt x="5594381" y="2690583"/>
                </a:cubicBezTo>
                <a:cubicBezTo>
                  <a:pt x="5592812" y="2691350"/>
                  <a:pt x="5591243" y="2693394"/>
                  <a:pt x="5590459" y="2694161"/>
                </a:cubicBezTo>
                <a:cubicBezTo>
                  <a:pt x="5594381" y="2702082"/>
                  <a:pt x="5604575" y="2706682"/>
                  <a:pt x="5614769" y="2708471"/>
                </a:cubicBezTo>
                <a:cubicBezTo>
                  <a:pt x="5624179" y="2658385"/>
                  <a:pt x="5667309" y="2669629"/>
                  <a:pt x="5731613" y="2661707"/>
                </a:cubicBezTo>
                <a:cubicBezTo>
                  <a:pt x="5726123" y="2651741"/>
                  <a:pt x="5696325" y="2643308"/>
                  <a:pt x="5702598" y="2638198"/>
                </a:cubicBezTo>
                <a:close/>
                <a:moveTo>
                  <a:pt x="16140893" y="2633854"/>
                </a:moveTo>
                <a:cubicBezTo>
                  <a:pt x="16145597" y="2635642"/>
                  <a:pt x="16151871" y="2639731"/>
                  <a:pt x="16159713" y="2635898"/>
                </a:cubicBezTo>
                <a:lnTo>
                  <a:pt x="16159713" y="2658896"/>
                </a:lnTo>
                <a:cubicBezTo>
                  <a:pt x="16143245" y="2666818"/>
                  <a:pt x="16148735" y="2641009"/>
                  <a:pt x="16132267" y="2646119"/>
                </a:cubicBezTo>
                <a:cubicBezTo>
                  <a:pt x="16133835" y="2633087"/>
                  <a:pt x="16136189" y="2632320"/>
                  <a:pt x="16140893" y="2633854"/>
                </a:cubicBezTo>
                <a:close/>
                <a:moveTo>
                  <a:pt x="16365953" y="2627976"/>
                </a:moveTo>
                <a:cubicBezTo>
                  <a:pt x="16386343" y="2637176"/>
                  <a:pt x="16332233" y="2681639"/>
                  <a:pt x="16332233" y="2637431"/>
                </a:cubicBezTo>
                <a:cubicBezTo>
                  <a:pt x="16342429" y="2632831"/>
                  <a:pt x="16365953" y="2641775"/>
                  <a:pt x="16365953" y="2627976"/>
                </a:cubicBezTo>
                <a:close/>
                <a:moveTo>
                  <a:pt x="16812547" y="2618361"/>
                </a:moveTo>
                <a:cubicBezTo>
                  <a:pt x="16816273" y="2619607"/>
                  <a:pt x="16819605" y="2622099"/>
                  <a:pt x="16821565" y="2625676"/>
                </a:cubicBezTo>
                <a:cubicBezTo>
                  <a:pt x="16816077" y="2639475"/>
                  <a:pt x="16801177" y="2635898"/>
                  <a:pt x="16790197" y="2644331"/>
                </a:cubicBezTo>
                <a:cubicBezTo>
                  <a:pt x="16787845" y="2628998"/>
                  <a:pt x="16793337" y="2621077"/>
                  <a:pt x="16801177" y="2618521"/>
                </a:cubicBezTo>
                <a:cubicBezTo>
                  <a:pt x="16804705" y="2617116"/>
                  <a:pt x="16808823" y="2617116"/>
                  <a:pt x="16812547" y="2618361"/>
                </a:cubicBezTo>
                <a:close/>
                <a:moveTo>
                  <a:pt x="20389" y="2589390"/>
                </a:moveTo>
                <a:cubicBezTo>
                  <a:pt x="29015" y="2590156"/>
                  <a:pt x="36857" y="2592201"/>
                  <a:pt x="43130" y="2595523"/>
                </a:cubicBezTo>
                <a:cubicBezTo>
                  <a:pt x="30583" y="2603189"/>
                  <a:pt x="14115" y="2608300"/>
                  <a:pt x="0" y="2615199"/>
                </a:cubicBezTo>
                <a:lnTo>
                  <a:pt x="0" y="2590668"/>
                </a:lnTo>
                <a:cubicBezTo>
                  <a:pt x="7058" y="2589390"/>
                  <a:pt x="14115" y="2588879"/>
                  <a:pt x="20389" y="2589390"/>
                </a:cubicBezTo>
                <a:close/>
                <a:moveTo>
                  <a:pt x="142722" y="2581979"/>
                </a:moveTo>
                <a:cubicBezTo>
                  <a:pt x="146643" y="2580702"/>
                  <a:pt x="152132" y="2580702"/>
                  <a:pt x="158405" y="2582746"/>
                </a:cubicBezTo>
                <a:cubicBezTo>
                  <a:pt x="161542" y="2614433"/>
                  <a:pt x="140369" y="2614433"/>
                  <a:pt x="117628" y="2611622"/>
                </a:cubicBezTo>
                <a:cubicBezTo>
                  <a:pt x="120765" y="2622099"/>
                  <a:pt x="127038" y="2630276"/>
                  <a:pt x="123901" y="2643308"/>
                </a:cubicBezTo>
                <a:cubicBezTo>
                  <a:pt x="106649" y="2643308"/>
                  <a:pt x="106649" y="2617499"/>
                  <a:pt x="109786" y="2593734"/>
                </a:cubicBezTo>
                <a:cubicBezTo>
                  <a:pt x="127038" y="2597823"/>
                  <a:pt x="130959" y="2585046"/>
                  <a:pt x="142722" y="2581979"/>
                </a:cubicBezTo>
                <a:close/>
                <a:moveTo>
                  <a:pt x="2264728" y="2579935"/>
                </a:moveTo>
                <a:cubicBezTo>
                  <a:pt x="2279627" y="2583257"/>
                  <a:pt x="2292175" y="2599611"/>
                  <a:pt x="2294527" y="2582746"/>
                </a:cubicBezTo>
                <a:cubicBezTo>
                  <a:pt x="2333737" y="2602422"/>
                  <a:pt x="2234145" y="2625165"/>
                  <a:pt x="2249045" y="2582746"/>
                </a:cubicBezTo>
                <a:cubicBezTo>
                  <a:pt x="2254534" y="2579168"/>
                  <a:pt x="2260023" y="2578913"/>
                  <a:pt x="2264728" y="2579935"/>
                </a:cubicBezTo>
                <a:close/>
                <a:moveTo>
                  <a:pt x="2072603" y="2537004"/>
                </a:moveTo>
                <a:cubicBezTo>
                  <a:pt x="2064761" y="2548504"/>
                  <a:pt x="2064761" y="2568947"/>
                  <a:pt x="2064761" y="2591945"/>
                </a:cubicBezTo>
                <a:cubicBezTo>
                  <a:pt x="2076523" y="2594501"/>
                  <a:pt x="2088286" y="2599867"/>
                  <a:pt x="2100833" y="2596289"/>
                </a:cubicBezTo>
                <a:cubicBezTo>
                  <a:pt x="2106323" y="2606000"/>
                  <a:pt x="2028688" y="2608044"/>
                  <a:pt x="2007515" y="2622865"/>
                </a:cubicBezTo>
                <a:cubicBezTo>
                  <a:pt x="2007515" y="2613155"/>
                  <a:pt x="2004379" y="2608044"/>
                  <a:pt x="1998889" y="2605744"/>
                </a:cubicBezTo>
                <a:cubicBezTo>
                  <a:pt x="2001242" y="2597312"/>
                  <a:pt x="2006731" y="2594756"/>
                  <a:pt x="2011436" y="2591945"/>
                </a:cubicBezTo>
                <a:cubicBezTo>
                  <a:pt x="2007515" y="2589645"/>
                  <a:pt x="2004379" y="2588112"/>
                  <a:pt x="2000457" y="2585812"/>
                </a:cubicBezTo>
                <a:cubicBezTo>
                  <a:pt x="2022415" y="2566136"/>
                  <a:pt x="2047509" y="2549270"/>
                  <a:pt x="2072603" y="2537004"/>
                </a:cubicBezTo>
                <a:close/>
                <a:moveTo>
                  <a:pt x="999053" y="2514773"/>
                </a:moveTo>
                <a:cubicBezTo>
                  <a:pt x="1010815" y="2514261"/>
                  <a:pt x="1024931" y="2518606"/>
                  <a:pt x="1030420" y="2525250"/>
                </a:cubicBezTo>
                <a:lnTo>
                  <a:pt x="1030420" y="2567158"/>
                </a:lnTo>
                <a:cubicBezTo>
                  <a:pt x="1009247" y="2562047"/>
                  <a:pt x="997484" y="2543393"/>
                  <a:pt x="975527" y="2535471"/>
                </a:cubicBezTo>
                <a:cubicBezTo>
                  <a:pt x="975527" y="2520905"/>
                  <a:pt x="986505" y="2515539"/>
                  <a:pt x="999053" y="2514773"/>
                </a:cubicBezTo>
                <a:close/>
                <a:moveTo>
                  <a:pt x="1140990" y="2514006"/>
                </a:moveTo>
                <a:cubicBezTo>
                  <a:pt x="1148832" y="2513750"/>
                  <a:pt x="1157458" y="2516561"/>
                  <a:pt x="1169221" y="2519117"/>
                </a:cubicBezTo>
                <a:cubicBezTo>
                  <a:pt x="1176279" y="2542115"/>
                  <a:pt x="1162163" y="2546715"/>
                  <a:pt x="1159026" y="2559236"/>
                </a:cubicBezTo>
                <a:cubicBezTo>
                  <a:pt x="1128443" y="2566902"/>
                  <a:pt x="1140990" y="2534705"/>
                  <a:pt x="1120601" y="2529594"/>
                </a:cubicBezTo>
                <a:cubicBezTo>
                  <a:pt x="1127659" y="2518095"/>
                  <a:pt x="1133932" y="2514261"/>
                  <a:pt x="1140990" y="2514006"/>
                </a:cubicBezTo>
                <a:close/>
                <a:moveTo>
                  <a:pt x="1563666" y="2508129"/>
                </a:moveTo>
                <a:cubicBezTo>
                  <a:pt x="1563666" y="2517583"/>
                  <a:pt x="1573076" y="2514773"/>
                  <a:pt x="1579350" y="2517328"/>
                </a:cubicBezTo>
                <a:cubicBezTo>
                  <a:pt x="1606796" y="2529083"/>
                  <a:pt x="1554256" y="2529083"/>
                  <a:pt x="1554256" y="2517328"/>
                </a:cubicBezTo>
                <a:cubicBezTo>
                  <a:pt x="1555824" y="2512473"/>
                  <a:pt x="1561314" y="2511451"/>
                  <a:pt x="1563666" y="2508129"/>
                </a:cubicBezTo>
                <a:close/>
                <a:moveTo>
                  <a:pt x="1280575" y="2508129"/>
                </a:moveTo>
                <a:cubicBezTo>
                  <a:pt x="1326842" y="2505318"/>
                  <a:pt x="1384872" y="2540838"/>
                  <a:pt x="1438197" y="2529594"/>
                </a:cubicBezTo>
                <a:cubicBezTo>
                  <a:pt x="1438197" y="2539560"/>
                  <a:pt x="1435844" y="2547482"/>
                  <a:pt x="1429570" y="2547482"/>
                </a:cubicBezTo>
                <a:cubicBezTo>
                  <a:pt x="1385656" y="2554892"/>
                  <a:pt x="1278223" y="2559747"/>
                  <a:pt x="1239797" y="2526783"/>
                </a:cubicBezTo>
                <a:cubicBezTo>
                  <a:pt x="1251560" y="2514006"/>
                  <a:pt x="1265676" y="2509151"/>
                  <a:pt x="1280575" y="2508129"/>
                </a:cubicBezTo>
                <a:close/>
                <a:moveTo>
                  <a:pt x="16542397" y="2505318"/>
                </a:moveTo>
                <a:cubicBezTo>
                  <a:pt x="16547101" y="2501485"/>
                  <a:pt x="16557295" y="2502251"/>
                  <a:pt x="16567489" y="2506084"/>
                </a:cubicBezTo>
                <a:cubicBezTo>
                  <a:pt x="16561217" y="2518861"/>
                  <a:pt x="16564353" y="2537004"/>
                  <a:pt x="16543181" y="2531894"/>
                </a:cubicBezTo>
                <a:cubicBezTo>
                  <a:pt x="16536907" y="2517839"/>
                  <a:pt x="16537691" y="2509151"/>
                  <a:pt x="16542397" y="2505318"/>
                </a:cubicBezTo>
                <a:close/>
                <a:moveTo>
                  <a:pt x="1684431" y="2474397"/>
                </a:moveTo>
                <a:cubicBezTo>
                  <a:pt x="1710309" y="2469287"/>
                  <a:pt x="1747950" y="2490241"/>
                  <a:pt x="1765202" y="2481553"/>
                </a:cubicBezTo>
                <a:cubicBezTo>
                  <a:pt x="1791080" y="2504807"/>
                  <a:pt x="1747950" y="2525505"/>
                  <a:pt x="1739324" y="2537004"/>
                </a:cubicBezTo>
                <a:cubicBezTo>
                  <a:pt x="1716582" y="2502251"/>
                  <a:pt x="1693841" y="2522439"/>
                  <a:pt x="1664826" y="2489730"/>
                </a:cubicBezTo>
                <a:cubicBezTo>
                  <a:pt x="1669531" y="2480530"/>
                  <a:pt x="1676589" y="2476186"/>
                  <a:pt x="1684431" y="2474397"/>
                </a:cubicBezTo>
                <a:close/>
                <a:moveTo>
                  <a:pt x="1549551" y="2470053"/>
                </a:moveTo>
                <a:cubicBezTo>
                  <a:pt x="1575429" y="2471075"/>
                  <a:pt x="1600523" y="2475931"/>
                  <a:pt x="1616207" y="2470053"/>
                </a:cubicBezTo>
                <a:cubicBezTo>
                  <a:pt x="1619343" y="2505573"/>
                  <a:pt x="1582487" y="2498674"/>
                  <a:pt x="1563666" y="2508129"/>
                </a:cubicBezTo>
                <a:cubicBezTo>
                  <a:pt x="1566019" y="2504807"/>
                  <a:pt x="1566803" y="2499696"/>
                  <a:pt x="1573076" y="2498674"/>
                </a:cubicBezTo>
                <a:cubicBezTo>
                  <a:pt x="1551903" y="2496118"/>
                  <a:pt x="1518183" y="2477208"/>
                  <a:pt x="1483679" y="2488963"/>
                </a:cubicBezTo>
                <a:cubicBezTo>
                  <a:pt x="1499363" y="2471075"/>
                  <a:pt x="1524457" y="2468776"/>
                  <a:pt x="1549551" y="2470053"/>
                </a:cubicBezTo>
                <a:close/>
                <a:moveTo>
                  <a:pt x="16678845" y="2461621"/>
                </a:moveTo>
                <a:cubicBezTo>
                  <a:pt x="16688253" y="2464431"/>
                  <a:pt x="16692175" y="2475420"/>
                  <a:pt x="16703153" y="2477975"/>
                </a:cubicBezTo>
                <a:cubicBezTo>
                  <a:pt x="16696881" y="2497140"/>
                  <a:pt x="16667081" y="2487941"/>
                  <a:pt x="16667081" y="2462387"/>
                </a:cubicBezTo>
                <a:cubicBezTo>
                  <a:pt x="16671785" y="2460854"/>
                  <a:pt x="16675707" y="2460854"/>
                  <a:pt x="16678845" y="2461621"/>
                </a:cubicBezTo>
                <a:close/>
                <a:moveTo>
                  <a:pt x="16640419" y="2460854"/>
                </a:moveTo>
                <a:cubicBezTo>
                  <a:pt x="16646693" y="2461365"/>
                  <a:pt x="16653749" y="2464176"/>
                  <a:pt x="16658455" y="2465965"/>
                </a:cubicBezTo>
                <a:cubicBezTo>
                  <a:pt x="16655319" y="2480786"/>
                  <a:pt x="16645909" y="2488197"/>
                  <a:pt x="16637281" y="2488197"/>
                </a:cubicBezTo>
                <a:cubicBezTo>
                  <a:pt x="16634145" y="2480786"/>
                  <a:pt x="16630225" y="2469287"/>
                  <a:pt x="16621599" y="2469287"/>
                </a:cubicBezTo>
                <a:cubicBezTo>
                  <a:pt x="16626305" y="2461876"/>
                  <a:pt x="16633361" y="2460343"/>
                  <a:pt x="16640419" y="2460854"/>
                </a:cubicBezTo>
                <a:close/>
                <a:moveTo>
                  <a:pt x="363862" y="2457276"/>
                </a:moveTo>
                <a:cubicBezTo>
                  <a:pt x="392877" y="2456510"/>
                  <a:pt x="442281" y="2475164"/>
                  <a:pt x="468943" y="2475164"/>
                </a:cubicBezTo>
                <a:cubicBezTo>
                  <a:pt x="433655" y="2501740"/>
                  <a:pt x="383467" y="2465965"/>
                  <a:pt x="341905" y="2465965"/>
                </a:cubicBezTo>
                <a:cubicBezTo>
                  <a:pt x="345826" y="2460087"/>
                  <a:pt x="353668" y="2457532"/>
                  <a:pt x="363862" y="2457276"/>
                </a:cubicBezTo>
                <a:close/>
                <a:moveTo>
                  <a:pt x="16491425" y="2443733"/>
                </a:moveTo>
                <a:cubicBezTo>
                  <a:pt x="16493777" y="2443222"/>
                  <a:pt x="16496129" y="2444499"/>
                  <a:pt x="16498481" y="2446288"/>
                </a:cubicBezTo>
                <a:cubicBezTo>
                  <a:pt x="16504755" y="2449610"/>
                  <a:pt x="16511813" y="2454721"/>
                  <a:pt x="16519653" y="2449866"/>
                </a:cubicBezTo>
                <a:cubicBezTo>
                  <a:pt x="16510245" y="2495863"/>
                  <a:pt x="16458489" y="2495863"/>
                  <a:pt x="16443589" y="2537004"/>
                </a:cubicBezTo>
                <a:cubicBezTo>
                  <a:pt x="16422415" y="2505573"/>
                  <a:pt x="16522007" y="2473886"/>
                  <a:pt x="16485933" y="2452166"/>
                </a:cubicBezTo>
                <a:cubicBezTo>
                  <a:pt x="16487503" y="2446799"/>
                  <a:pt x="16489071" y="2444244"/>
                  <a:pt x="16491425" y="2443733"/>
                </a:cubicBezTo>
                <a:close/>
                <a:moveTo>
                  <a:pt x="307401" y="2440155"/>
                </a:moveTo>
                <a:cubicBezTo>
                  <a:pt x="319164" y="2437600"/>
                  <a:pt x="316027" y="2460598"/>
                  <a:pt x="333279" y="2452932"/>
                </a:cubicBezTo>
                <a:cubicBezTo>
                  <a:pt x="330926" y="2483341"/>
                  <a:pt x="287796" y="2463154"/>
                  <a:pt x="307401" y="2440155"/>
                </a:cubicBezTo>
                <a:close/>
                <a:moveTo>
                  <a:pt x="16825485" y="2438622"/>
                </a:moveTo>
                <a:cubicBezTo>
                  <a:pt x="16832545" y="2438622"/>
                  <a:pt x="16841169" y="2445011"/>
                  <a:pt x="16848229" y="2452932"/>
                </a:cubicBezTo>
                <a:cubicBezTo>
                  <a:pt x="16848229" y="2471842"/>
                  <a:pt x="16824701" y="2459832"/>
                  <a:pt x="16815293" y="2465965"/>
                </a:cubicBezTo>
                <a:cubicBezTo>
                  <a:pt x="16813725" y="2445522"/>
                  <a:pt x="16818429" y="2438622"/>
                  <a:pt x="16825485" y="2438622"/>
                </a:cubicBezTo>
                <a:close/>
                <a:moveTo>
                  <a:pt x="237608" y="2438622"/>
                </a:moveTo>
                <a:cubicBezTo>
                  <a:pt x="252508" y="2438111"/>
                  <a:pt x="272897" y="2454977"/>
                  <a:pt x="287796" y="2454977"/>
                </a:cubicBezTo>
                <a:cubicBezTo>
                  <a:pt x="271328" y="2481808"/>
                  <a:pt x="240745" y="2452166"/>
                  <a:pt x="224277" y="2446288"/>
                </a:cubicBezTo>
                <a:cubicBezTo>
                  <a:pt x="227414" y="2440922"/>
                  <a:pt x="232119" y="2438878"/>
                  <a:pt x="237608" y="2438622"/>
                </a:cubicBezTo>
                <a:close/>
                <a:moveTo>
                  <a:pt x="1551903" y="2416135"/>
                </a:moveTo>
                <a:cubicBezTo>
                  <a:pt x="1566019" y="2418179"/>
                  <a:pt x="1578566" y="2427889"/>
                  <a:pt x="1573861" y="2446288"/>
                </a:cubicBezTo>
                <a:cubicBezTo>
                  <a:pt x="1561314" y="2446288"/>
                  <a:pt x="1558177" y="2443988"/>
                  <a:pt x="1558177" y="2436578"/>
                </a:cubicBezTo>
                <a:cubicBezTo>
                  <a:pt x="1539356" y="2460854"/>
                  <a:pt x="1501715" y="2443733"/>
                  <a:pt x="1520536" y="2431467"/>
                </a:cubicBezTo>
                <a:cubicBezTo>
                  <a:pt x="1522104" y="2419457"/>
                  <a:pt x="1537788" y="2413835"/>
                  <a:pt x="1551903" y="2416135"/>
                </a:cubicBezTo>
                <a:close/>
                <a:moveTo>
                  <a:pt x="154485" y="2414346"/>
                </a:moveTo>
                <a:cubicBezTo>
                  <a:pt x="160758" y="2429423"/>
                  <a:pt x="188205" y="2416901"/>
                  <a:pt x="188205" y="2439389"/>
                </a:cubicBezTo>
                <a:cubicBezTo>
                  <a:pt x="170168" y="2447055"/>
                  <a:pt x="167032" y="2434022"/>
                  <a:pt x="151348" y="2436578"/>
                </a:cubicBezTo>
                <a:cubicBezTo>
                  <a:pt x="154485" y="2429167"/>
                  <a:pt x="154485" y="2424312"/>
                  <a:pt x="154485" y="2414346"/>
                </a:cubicBezTo>
                <a:close/>
                <a:moveTo>
                  <a:pt x="1998889" y="2406935"/>
                </a:moveTo>
                <a:cubicBezTo>
                  <a:pt x="1995752" y="2465965"/>
                  <a:pt x="1862441" y="2410002"/>
                  <a:pt x="1962817" y="2418690"/>
                </a:cubicBezTo>
                <a:cubicBezTo>
                  <a:pt x="1971443" y="2410002"/>
                  <a:pt x="1983990" y="2406935"/>
                  <a:pt x="1998889" y="2406935"/>
                </a:cubicBezTo>
                <a:close/>
                <a:moveTo>
                  <a:pt x="1268028" y="2384192"/>
                </a:moveTo>
                <a:cubicBezTo>
                  <a:pt x="1288417" y="2376015"/>
                  <a:pt x="1338605" y="2413068"/>
                  <a:pt x="1384088" y="2404124"/>
                </a:cubicBezTo>
                <a:cubicBezTo>
                  <a:pt x="1375462" y="2416135"/>
                  <a:pt x="1378598" y="2423034"/>
                  <a:pt x="1392714" y="2423034"/>
                </a:cubicBezTo>
                <a:cubicBezTo>
                  <a:pt x="1387224" y="2447055"/>
                  <a:pt x="1347231" y="2430189"/>
                  <a:pt x="1344094" y="2458810"/>
                </a:cubicBezTo>
                <a:cubicBezTo>
                  <a:pt x="1390361" y="2463665"/>
                  <a:pt x="1475837" y="2499696"/>
                  <a:pt x="1475837" y="2404124"/>
                </a:cubicBezTo>
                <a:cubicBezTo>
                  <a:pt x="1510341" y="2420734"/>
                  <a:pt x="1482111" y="2494585"/>
                  <a:pt x="1450743" y="2496885"/>
                </a:cubicBezTo>
                <a:cubicBezTo>
                  <a:pt x="1459369" y="2473120"/>
                  <a:pt x="1398203" y="2491774"/>
                  <a:pt x="1401340" y="2506084"/>
                </a:cubicBezTo>
                <a:cubicBezTo>
                  <a:pt x="1361346" y="2506084"/>
                  <a:pt x="1318216" y="2482830"/>
                  <a:pt x="1268812" y="2468520"/>
                </a:cubicBezTo>
                <a:cubicBezTo>
                  <a:pt x="1300964" y="2463665"/>
                  <a:pt x="1361346" y="2461365"/>
                  <a:pt x="1344094" y="2413579"/>
                </a:cubicBezTo>
                <a:cubicBezTo>
                  <a:pt x="1332331" y="2420734"/>
                  <a:pt x="1326842" y="2436578"/>
                  <a:pt x="1318216" y="2448588"/>
                </a:cubicBezTo>
                <a:cubicBezTo>
                  <a:pt x="1315863" y="2436578"/>
                  <a:pt x="1309590" y="2423290"/>
                  <a:pt x="1294691" y="2404124"/>
                </a:cubicBezTo>
                <a:cubicBezTo>
                  <a:pt x="1283712" y="2439900"/>
                  <a:pt x="1208430" y="2420734"/>
                  <a:pt x="1167652" y="2413579"/>
                </a:cubicBezTo>
                <a:cubicBezTo>
                  <a:pt x="1150400" y="2435045"/>
                  <a:pt x="1102565" y="2439900"/>
                  <a:pt x="1085313" y="2413579"/>
                </a:cubicBezTo>
                <a:cubicBezTo>
                  <a:pt x="1096291" y="2399269"/>
                  <a:pt x="1137069" y="2401313"/>
                  <a:pt x="1156674" y="2408469"/>
                </a:cubicBezTo>
                <a:cubicBezTo>
                  <a:pt x="1202941" y="2374993"/>
                  <a:pt x="1206077" y="2401313"/>
                  <a:pt x="1260971" y="2410768"/>
                </a:cubicBezTo>
                <a:cubicBezTo>
                  <a:pt x="1259402" y="2394669"/>
                  <a:pt x="1261755" y="2387003"/>
                  <a:pt x="1268028" y="2384192"/>
                </a:cubicBezTo>
                <a:close/>
                <a:moveTo>
                  <a:pt x="90181" y="2315708"/>
                </a:moveTo>
                <a:cubicBezTo>
                  <a:pt x="107433" y="2308042"/>
                  <a:pt x="107433" y="2366816"/>
                  <a:pt x="116059" y="2336151"/>
                </a:cubicBezTo>
                <a:cubicBezTo>
                  <a:pt x="124686" y="2392114"/>
                  <a:pt x="54109" y="2353783"/>
                  <a:pt x="25094" y="2366305"/>
                </a:cubicBezTo>
                <a:lnTo>
                  <a:pt x="25094" y="2325930"/>
                </a:lnTo>
                <a:cubicBezTo>
                  <a:pt x="56461" y="2315708"/>
                  <a:pt x="81555" y="2356339"/>
                  <a:pt x="90181" y="2315708"/>
                </a:cubicBezTo>
                <a:close/>
                <a:moveTo>
                  <a:pt x="1024146" y="2294243"/>
                </a:moveTo>
                <a:cubicBezTo>
                  <a:pt x="1097860" y="2291176"/>
                  <a:pt x="1172357" y="2298587"/>
                  <a:pt x="1239797" y="2304464"/>
                </a:cubicBezTo>
                <a:cubicBezTo>
                  <a:pt x="1239797" y="2354805"/>
                  <a:pt x="1215488" y="2313919"/>
                  <a:pt x="1189610" y="2313919"/>
                </a:cubicBezTo>
                <a:cubicBezTo>
                  <a:pt x="1169221" y="2316475"/>
                  <a:pt x="1201372" y="2330274"/>
                  <a:pt x="1189610" y="2351739"/>
                </a:cubicBezTo>
                <a:cubicBezTo>
                  <a:pt x="1177847" y="2351739"/>
                  <a:pt x="1166084" y="2349950"/>
                  <a:pt x="1162947" y="2361960"/>
                </a:cubicBezTo>
                <a:cubicBezTo>
                  <a:pt x="1133932" y="2347650"/>
                  <a:pt x="1183336" y="2347395"/>
                  <a:pt x="1171573" y="2323630"/>
                </a:cubicBezTo>
                <a:cubicBezTo>
                  <a:pt x="1113544" y="2325930"/>
                  <a:pt x="999837" y="2295009"/>
                  <a:pt x="952786" y="2361960"/>
                </a:cubicBezTo>
                <a:cubicBezTo>
                  <a:pt x="929260" y="2319030"/>
                  <a:pt x="839079" y="2361449"/>
                  <a:pt x="812416" y="2342284"/>
                </a:cubicBezTo>
                <a:cubicBezTo>
                  <a:pt x="876720" y="2309831"/>
                  <a:pt x="950433" y="2297054"/>
                  <a:pt x="1024146" y="2294243"/>
                </a:cubicBezTo>
                <a:close/>
                <a:moveTo>
                  <a:pt x="272112" y="2293476"/>
                </a:moveTo>
                <a:cubicBezTo>
                  <a:pt x="305832" y="2312897"/>
                  <a:pt x="290933" y="2320308"/>
                  <a:pt x="300343" y="2361960"/>
                </a:cubicBezTo>
                <a:lnTo>
                  <a:pt x="264271" y="2361960"/>
                </a:lnTo>
                <a:cubicBezTo>
                  <a:pt x="285444" y="2335129"/>
                  <a:pt x="260350" y="2320308"/>
                  <a:pt x="272112" y="2293476"/>
                </a:cubicBezTo>
                <a:close/>
                <a:moveTo>
                  <a:pt x="250939" y="2240069"/>
                </a:moveTo>
                <a:cubicBezTo>
                  <a:pt x="259565" y="2242624"/>
                  <a:pt x="257213" y="2257445"/>
                  <a:pt x="257213" y="2269455"/>
                </a:cubicBezTo>
                <a:cubicBezTo>
                  <a:pt x="292501" y="2252334"/>
                  <a:pt x="306617" y="2249523"/>
                  <a:pt x="351315" y="2259234"/>
                </a:cubicBezTo>
                <a:cubicBezTo>
                  <a:pt x="342689" y="2308297"/>
                  <a:pt x="215651" y="2291687"/>
                  <a:pt x="250939" y="2240069"/>
                </a:cubicBezTo>
                <a:close/>
                <a:moveTo>
                  <a:pt x="379546" y="2215281"/>
                </a:moveTo>
                <a:cubicBezTo>
                  <a:pt x="408561" y="2219625"/>
                  <a:pt x="435223" y="2232913"/>
                  <a:pt x="441497" y="2246968"/>
                </a:cubicBezTo>
                <a:cubicBezTo>
                  <a:pt x="426597" y="2285043"/>
                  <a:pt x="374841" y="2209915"/>
                  <a:pt x="315243" y="2237769"/>
                </a:cubicBezTo>
                <a:cubicBezTo>
                  <a:pt x="323084" y="2216303"/>
                  <a:pt x="351315" y="2210682"/>
                  <a:pt x="379546" y="2215281"/>
                </a:cubicBezTo>
                <a:close/>
                <a:moveTo>
                  <a:pt x="1363699" y="2213493"/>
                </a:moveTo>
                <a:cubicBezTo>
                  <a:pt x="1391145" y="2208893"/>
                  <a:pt x="1386440" y="2239813"/>
                  <a:pt x="1402908" y="2249012"/>
                </a:cubicBezTo>
                <a:cubicBezTo>
                  <a:pt x="1388793" y="2267411"/>
                  <a:pt x="1371541" y="2281210"/>
                  <a:pt x="1347231" y="2285810"/>
                </a:cubicBezTo>
                <a:cubicBezTo>
                  <a:pt x="1352720" y="2276611"/>
                  <a:pt x="1358209" y="2269200"/>
                  <a:pt x="1347231" y="2266900"/>
                </a:cubicBezTo>
                <a:cubicBezTo>
                  <a:pt x="1363699" y="2239046"/>
                  <a:pt x="1388009" y="2245946"/>
                  <a:pt x="1363699" y="2213493"/>
                </a:cubicBezTo>
                <a:close/>
                <a:moveTo>
                  <a:pt x="1209998" y="2165707"/>
                </a:moveTo>
                <a:cubicBezTo>
                  <a:pt x="1216272" y="2164685"/>
                  <a:pt x="1222545" y="2165707"/>
                  <a:pt x="1229603" y="2171584"/>
                </a:cubicBezTo>
                <a:cubicBezTo>
                  <a:pt x="1229603" y="2206593"/>
                  <a:pt x="1154321" y="2209148"/>
                  <a:pt x="1138637" y="2181039"/>
                </a:cubicBezTo>
                <a:cubicBezTo>
                  <a:pt x="1173926" y="2191516"/>
                  <a:pt x="1191962" y="2168262"/>
                  <a:pt x="1209998" y="2165707"/>
                </a:cubicBezTo>
                <a:close/>
                <a:moveTo>
                  <a:pt x="1392714" y="2125076"/>
                </a:moveTo>
                <a:lnTo>
                  <a:pt x="1392714" y="2154463"/>
                </a:lnTo>
                <a:cubicBezTo>
                  <a:pt x="1358209" y="2169029"/>
                  <a:pt x="1331547" y="2178739"/>
                  <a:pt x="1293122" y="2154463"/>
                </a:cubicBezTo>
                <a:cubicBezTo>
                  <a:pt x="1322921" y="2147308"/>
                  <a:pt x="1363699" y="2151652"/>
                  <a:pt x="1392714" y="2125076"/>
                </a:cubicBezTo>
                <a:close/>
                <a:moveTo>
                  <a:pt x="508152" y="2110766"/>
                </a:moveTo>
                <a:cubicBezTo>
                  <a:pt x="515994" y="2114855"/>
                  <a:pt x="526973" y="2129420"/>
                  <a:pt x="541872" y="2125076"/>
                </a:cubicBezTo>
                <a:cubicBezTo>
                  <a:pt x="541872" y="2148075"/>
                  <a:pt x="509721" y="2130442"/>
                  <a:pt x="496389" y="2135298"/>
                </a:cubicBezTo>
                <a:cubicBezTo>
                  <a:pt x="497958" y="2121499"/>
                  <a:pt x="499526" y="2114599"/>
                  <a:pt x="501879" y="2111533"/>
                </a:cubicBezTo>
                <a:cubicBezTo>
                  <a:pt x="503447" y="2109488"/>
                  <a:pt x="505800" y="2109488"/>
                  <a:pt x="508152" y="2110766"/>
                </a:cubicBezTo>
                <a:close/>
                <a:moveTo>
                  <a:pt x="1055514" y="2106933"/>
                </a:moveTo>
                <a:cubicBezTo>
                  <a:pt x="1061003" y="2106677"/>
                  <a:pt x="1066493" y="2108211"/>
                  <a:pt x="1072766" y="2109999"/>
                </a:cubicBezTo>
                <a:cubicBezTo>
                  <a:pt x="1085313" y="2113577"/>
                  <a:pt x="1100212" y="2117921"/>
                  <a:pt x="1118249" y="2113066"/>
                </a:cubicBezTo>
                <a:cubicBezTo>
                  <a:pt x="1121385" y="2148075"/>
                  <a:pt x="1064140" y="2123287"/>
                  <a:pt x="1049240" y="2141686"/>
                </a:cubicBezTo>
                <a:cubicBezTo>
                  <a:pt x="1046104" y="2134787"/>
                  <a:pt x="1039046" y="2127120"/>
                  <a:pt x="1039046" y="2113066"/>
                </a:cubicBezTo>
                <a:cubicBezTo>
                  <a:pt x="1044535" y="2108466"/>
                  <a:pt x="1050025" y="2106933"/>
                  <a:pt x="1055514" y="2106933"/>
                </a:cubicBezTo>
                <a:close/>
                <a:moveTo>
                  <a:pt x="15821729" y="2088279"/>
                </a:moveTo>
                <a:cubicBezTo>
                  <a:pt x="15824081" y="2136320"/>
                  <a:pt x="15789577" y="2106422"/>
                  <a:pt x="15778599" y="2106422"/>
                </a:cubicBezTo>
                <a:cubicBezTo>
                  <a:pt x="15781737" y="2080612"/>
                  <a:pt x="15808397" y="2099267"/>
                  <a:pt x="15821729" y="2088279"/>
                </a:cubicBezTo>
                <a:close/>
                <a:moveTo>
                  <a:pt x="1300964" y="2061703"/>
                </a:moveTo>
                <a:cubicBezTo>
                  <a:pt x="1319784" y="2062980"/>
                  <a:pt x="1340957" y="2068347"/>
                  <a:pt x="1356641" y="2064258"/>
                </a:cubicBezTo>
                <a:cubicBezTo>
                  <a:pt x="1337821" y="2096200"/>
                  <a:pt x="1288417" y="2091856"/>
                  <a:pt x="1257049" y="2079846"/>
                </a:cubicBezTo>
                <a:cubicBezTo>
                  <a:pt x="1264891" y="2061958"/>
                  <a:pt x="1282143" y="2060169"/>
                  <a:pt x="1300964" y="2061703"/>
                </a:cubicBezTo>
                <a:close/>
                <a:moveTo>
                  <a:pt x="1195883" y="2059914"/>
                </a:moveTo>
                <a:cubicBezTo>
                  <a:pt x="1206862" y="2057358"/>
                  <a:pt x="1218625" y="2085979"/>
                  <a:pt x="1247639" y="2075502"/>
                </a:cubicBezTo>
                <a:cubicBezTo>
                  <a:pt x="1239013" y="2096200"/>
                  <a:pt x="1220977" y="2108466"/>
                  <a:pt x="1193531" y="2110766"/>
                </a:cubicBezTo>
                <a:cubicBezTo>
                  <a:pt x="1211567" y="2090067"/>
                  <a:pt x="1214703" y="2084701"/>
                  <a:pt x="1184120" y="2075502"/>
                </a:cubicBezTo>
                <a:cubicBezTo>
                  <a:pt x="1188041" y="2065025"/>
                  <a:pt x="1191962" y="2060936"/>
                  <a:pt x="1195883" y="2059914"/>
                </a:cubicBezTo>
                <a:close/>
                <a:moveTo>
                  <a:pt x="791243" y="1988874"/>
                </a:moveTo>
                <a:cubicBezTo>
                  <a:pt x="795164" y="2018772"/>
                  <a:pt x="781049" y="2031805"/>
                  <a:pt x="752818" y="2034104"/>
                </a:cubicBezTo>
                <a:cubicBezTo>
                  <a:pt x="749681" y="2004462"/>
                  <a:pt x="763797" y="1991174"/>
                  <a:pt x="791243" y="1988874"/>
                </a:cubicBezTo>
                <a:close/>
                <a:moveTo>
                  <a:pt x="1510341" y="1978653"/>
                </a:moveTo>
                <a:cubicBezTo>
                  <a:pt x="1529946" y="1973542"/>
                  <a:pt x="1533867" y="1986319"/>
                  <a:pt x="1547198" y="1988874"/>
                </a:cubicBezTo>
                <a:cubicBezTo>
                  <a:pt x="1547198" y="2006762"/>
                  <a:pt x="1529946" y="2010850"/>
                  <a:pt x="1510341" y="2008295"/>
                </a:cubicBezTo>
                <a:close/>
                <a:moveTo>
                  <a:pt x="15769973" y="1942622"/>
                </a:moveTo>
                <a:cubicBezTo>
                  <a:pt x="15797419" y="1959487"/>
                  <a:pt x="15809181" y="1947477"/>
                  <a:pt x="15842117" y="1966642"/>
                </a:cubicBezTo>
                <a:lnTo>
                  <a:pt x="15844471" y="1981719"/>
                </a:lnTo>
                <a:cubicBezTo>
                  <a:pt x="15833493" y="1972264"/>
                  <a:pt x="15777815" y="1966131"/>
                  <a:pt x="15769973" y="1942622"/>
                </a:cubicBezTo>
                <a:close/>
                <a:moveTo>
                  <a:pt x="1276654" y="1915023"/>
                </a:moveTo>
                <a:cubicBezTo>
                  <a:pt x="1287633" y="1915279"/>
                  <a:pt x="1300180" y="1916557"/>
                  <a:pt x="1312727" y="1918345"/>
                </a:cubicBezTo>
                <a:cubicBezTo>
                  <a:pt x="1337037" y="1921923"/>
                  <a:pt x="1360562" y="1926012"/>
                  <a:pt x="1374677" y="1920390"/>
                </a:cubicBezTo>
                <a:cubicBezTo>
                  <a:pt x="1351936" y="1973542"/>
                  <a:pt x="1286849" y="1913235"/>
                  <a:pt x="1247639" y="1920390"/>
                </a:cubicBezTo>
                <a:cubicBezTo>
                  <a:pt x="1255481" y="1916301"/>
                  <a:pt x="1265676" y="1915023"/>
                  <a:pt x="1276654" y="1915023"/>
                </a:cubicBezTo>
                <a:close/>
                <a:moveTo>
                  <a:pt x="1060219" y="1883848"/>
                </a:moveTo>
                <a:cubicBezTo>
                  <a:pt x="1069629" y="1887681"/>
                  <a:pt x="1082176" y="1900713"/>
                  <a:pt x="1102565" y="1896114"/>
                </a:cubicBezTo>
                <a:cubicBezTo>
                  <a:pt x="1088450" y="1924223"/>
                  <a:pt x="1050809" y="1900713"/>
                  <a:pt x="1039046" y="1904802"/>
                </a:cubicBezTo>
                <a:cubicBezTo>
                  <a:pt x="1043751" y="1892792"/>
                  <a:pt x="1047672" y="1886659"/>
                  <a:pt x="1051593" y="1884103"/>
                </a:cubicBezTo>
                <a:cubicBezTo>
                  <a:pt x="1053945" y="1882314"/>
                  <a:pt x="1057082" y="1882570"/>
                  <a:pt x="1060219" y="1883848"/>
                </a:cubicBezTo>
                <a:close/>
                <a:moveTo>
                  <a:pt x="15899365" y="1856505"/>
                </a:moveTo>
                <a:cubicBezTo>
                  <a:pt x="15900149" y="1858038"/>
                  <a:pt x="15901717" y="1860083"/>
                  <a:pt x="15901717" y="1863660"/>
                </a:cubicBezTo>
                <a:cubicBezTo>
                  <a:pt x="15906421" y="1861360"/>
                  <a:pt x="15904069" y="1855739"/>
                  <a:pt x="15899365" y="1856505"/>
                </a:cubicBezTo>
                <a:close/>
                <a:moveTo>
                  <a:pt x="998268" y="1846539"/>
                </a:moveTo>
                <a:cubicBezTo>
                  <a:pt x="1015520" y="1847817"/>
                  <a:pt x="1031988" y="1854972"/>
                  <a:pt x="1039046" y="1863660"/>
                </a:cubicBezTo>
                <a:cubicBezTo>
                  <a:pt x="1013952" y="1880781"/>
                  <a:pt x="983369" y="1873882"/>
                  <a:pt x="958275" y="1863660"/>
                </a:cubicBezTo>
                <a:cubicBezTo>
                  <a:pt x="963764" y="1849861"/>
                  <a:pt x="981016" y="1845261"/>
                  <a:pt x="998268" y="1846539"/>
                </a:cubicBezTo>
                <a:close/>
                <a:moveTo>
                  <a:pt x="15647567" y="1842095"/>
                </a:moveTo>
                <a:cubicBezTo>
                  <a:pt x="15656757" y="1849989"/>
                  <a:pt x="15656463" y="1876245"/>
                  <a:pt x="15671165" y="1870304"/>
                </a:cubicBezTo>
                <a:cubicBezTo>
                  <a:pt x="15660971" y="1888958"/>
                  <a:pt x="15641367" y="1855483"/>
                  <a:pt x="15634309" y="1842195"/>
                </a:cubicBezTo>
                <a:cubicBezTo>
                  <a:pt x="15640387" y="1838873"/>
                  <a:pt x="15644503" y="1839464"/>
                  <a:pt x="15647567" y="1842095"/>
                </a:cubicBezTo>
                <a:close/>
                <a:moveTo>
                  <a:pt x="15598237" y="1828140"/>
                </a:moveTo>
                <a:cubicBezTo>
                  <a:pt x="15619409" y="1820730"/>
                  <a:pt x="15603725" y="1864171"/>
                  <a:pt x="15625683" y="1859316"/>
                </a:cubicBezTo>
                <a:cubicBezTo>
                  <a:pt x="15625683" y="1866727"/>
                  <a:pt x="15613921" y="1863916"/>
                  <a:pt x="15607647" y="1866216"/>
                </a:cubicBezTo>
                <a:cubicBezTo>
                  <a:pt x="15601373" y="1858805"/>
                  <a:pt x="15598237" y="1846028"/>
                  <a:pt x="15598237" y="1828140"/>
                </a:cubicBezTo>
                <a:close/>
                <a:moveTo>
                  <a:pt x="15812319" y="1766044"/>
                </a:moveTo>
                <a:cubicBezTo>
                  <a:pt x="15794283" y="1773455"/>
                  <a:pt x="15777031" y="1775499"/>
                  <a:pt x="15759779" y="1774222"/>
                </a:cubicBezTo>
                <a:cubicBezTo>
                  <a:pt x="15762131" y="1786487"/>
                  <a:pt x="15751153" y="1813830"/>
                  <a:pt x="15754289" y="1832484"/>
                </a:cubicBezTo>
                <a:cubicBezTo>
                  <a:pt x="15759779" y="1842195"/>
                  <a:pt x="15773893" y="1843728"/>
                  <a:pt x="15788793" y="1843728"/>
                </a:cubicBezTo>
                <a:cubicBezTo>
                  <a:pt x="15785657" y="1834018"/>
                  <a:pt x="15777031" y="1839384"/>
                  <a:pt x="15771541" y="1837084"/>
                </a:cubicBezTo>
                <a:cubicBezTo>
                  <a:pt x="15807613" y="1801053"/>
                  <a:pt x="15840549" y="1811786"/>
                  <a:pt x="15886033" y="1801564"/>
                </a:cubicBezTo>
                <a:cubicBezTo>
                  <a:pt x="15860153" y="1795176"/>
                  <a:pt x="15833493" y="1776777"/>
                  <a:pt x="15812319" y="1766044"/>
                </a:cubicBezTo>
                <a:close/>
                <a:moveTo>
                  <a:pt x="1085313" y="1762467"/>
                </a:moveTo>
                <a:cubicBezTo>
                  <a:pt x="1075903" y="1802075"/>
                  <a:pt x="1046888" y="1765278"/>
                  <a:pt x="1021794" y="1789809"/>
                </a:cubicBezTo>
                <a:cubicBezTo>
                  <a:pt x="1024931" y="1756078"/>
                  <a:pt x="1062571" y="1771411"/>
                  <a:pt x="1085313" y="1762467"/>
                </a:cubicBezTo>
                <a:close/>
                <a:moveTo>
                  <a:pt x="1711877" y="1759911"/>
                </a:moveTo>
                <a:cubicBezTo>
                  <a:pt x="1746381" y="1789554"/>
                  <a:pt x="1681294" y="1791598"/>
                  <a:pt x="1672668" y="1805142"/>
                </a:cubicBezTo>
                <a:cubicBezTo>
                  <a:pt x="1646790" y="1782399"/>
                  <a:pt x="1703251" y="1773711"/>
                  <a:pt x="1711877" y="1759911"/>
                </a:cubicBezTo>
                <a:close/>
                <a:moveTo>
                  <a:pt x="2180820" y="1757867"/>
                </a:moveTo>
                <a:cubicBezTo>
                  <a:pt x="2172194" y="1805908"/>
                  <a:pt x="2135337" y="1782143"/>
                  <a:pt x="2117301" y="1787254"/>
                </a:cubicBezTo>
                <a:cubicBezTo>
                  <a:pt x="2117301" y="1752756"/>
                  <a:pt x="2154942" y="1763233"/>
                  <a:pt x="2180820" y="1757867"/>
                </a:cubicBezTo>
                <a:close/>
                <a:moveTo>
                  <a:pt x="15386505" y="1751990"/>
                </a:moveTo>
                <a:cubicBezTo>
                  <a:pt x="15402189" y="1762722"/>
                  <a:pt x="15413953" y="1773711"/>
                  <a:pt x="15426501" y="1789809"/>
                </a:cubicBezTo>
                <a:cubicBezTo>
                  <a:pt x="15420225" y="1797731"/>
                  <a:pt x="15381017" y="1786999"/>
                  <a:pt x="15386505" y="1751990"/>
                </a:cubicBezTo>
                <a:close/>
                <a:moveTo>
                  <a:pt x="2078876" y="1751990"/>
                </a:moveTo>
                <a:cubicBezTo>
                  <a:pt x="2085934" y="1768600"/>
                  <a:pt x="2105539" y="1766300"/>
                  <a:pt x="2108675" y="1785465"/>
                </a:cubicBezTo>
                <a:cubicBezTo>
                  <a:pt x="2095344" y="1790065"/>
                  <a:pt x="2082797" y="1787765"/>
                  <a:pt x="2075739" y="1782910"/>
                </a:cubicBezTo>
                <a:cubicBezTo>
                  <a:pt x="2072603" y="1766300"/>
                  <a:pt x="2078876" y="1764000"/>
                  <a:pt x="2078876" y="1751990"/>
                </a:cubicBezTo>
                <a:close/>
                <a:moveTo>
                  <a:pt x="1193531" y="1748412"/>
                </a:moveTo>
                <a:cubicBezTo>
                  <a:pt x="1186473" y="1755312"/>
                  <a:pt x="1177063" y="1759656"/>
                  <a:pt x="1166868" y="1763233"/>
                </a:cubicBezTo>
                <a:cubicBezTo>
                  <a:pt x="1177847" y="1760934"/>
                  <a:pt x="1191178" y="1781632"/>
                  <a:pt x="1193531" y="1785465"/>
                </a:cubicBezTo>
                <a:cubicBezTo>
                  <a:pt x="1193531" y="1795431"/>
                  <a:pt x="1187257" y="1795176"/>
                  <a:pt x="1187257" y="1805142"/>
                </a:cubicBezTo>
                <a:lnTo>
                  <a:pt x="1166868" y="1805142"/>
                </a:lnTo>
                <a:cubicBezTo>
                  <a:pt x="1166868" y="1792620"/>
                  <a:pt x="1167652" y="1777544"/>
                  <a:pt x="1157458" y="1774988"/>
                </a:cubicBezTo>
                <a:cubicBezTo>
                  <a:pt x="1159811" y="1767833"/>
                  <a:pt x="1162947" y="1764511"/>
                  <a:pt x="1166084" y="1763489"/>
                </a:cubicBezTo>
                <a:cubicBezTo>
                  <a:pt x="1147264" y="1769877"/>
                  <a:pt x="1124522" y="1772688"/>
                  <a:pt x="1102565" y="1776266"/>
                </a:cubicBezTo>
                <a:cubicBezTo>
                  <a:pt x="1108839" y="1735124"/>
                  <a:pt x="1170789" y="1754034"/>
                  <a:pt x="1193531" y="1748412"/>
                </a:cubicBezTo>
                <a:close/>
                <a:moveTo>
                  <a:pt x="1471132" y="1746112"/>
                </a:moveTo>
                <a:cubicBezTo>
                  <a:pt x="1481327" y="1746879"/>
                  <a:pt x="1493874" y="1751223"/>
                  <a:pt x="1510341" y="1751223"/>
                </a:cubicBezTo>
                <a:cubicBezTo>
                  <a:pt x="1501715" y="1778310"/>
                  <a:pt x="1463290" y="1778055"/>
                  <a:pt x="1438197" y="1763233"/>
                </a:cubicBezTo>
                <a:cubicBezTo>
                  <a:pt x="1450743" y="1748157"/>
                  <a:pt x="1460154" y="1745346"/>
                  <a:pt x="1471132" y="1746112"/>
                </a:cubicBezTo>
                <a:close/>
                <a:moveTo>
                  <a:pt x="16322825" y="1742535"/>
                </a:moveTo>
                <a:cubicBezTo>
                  <a:pt x="16337723" y="1742535"/>
                  <a:pt x="16350269" y="1739979"/>
                  <a:pt x="16350269" y="1769111"/>
                </a:cubicBezTo>
                <a:cubicBezTo>
                  <a:pt x="16335371" y="1772433"/>
                  <a:pt x="16322825" y="1771666"/>
                  <a:pt x="16322825" y="1742535"/>
                </a:cubicBezTo>
                <a:close/>
                <a:moveTo>
                  <a:pt x="3803300" y="1739213"/>
                </a:moveTo>
                <a:cubicBezTo>
                  <a:pt x="3789969" y="1741002"/>
                  <a:pt x="3778991" y="1747901"/>
                  <a:pt x="3779775" y="1761445"/>
                </a:cubicBezTo>
                <a:cubicBezTo>
                  <a:pt x="3789969" y="1763489"/>
                  <a:pt x="3829179" y="1778821"/>
                  <a:pt x="3836236" y="1745346"/>
                </a:cubicBezTo>
                <a:cubicBezTo>
                  <a:pt x="3831531" y="1740235"/>
                  <a:pt x="3816631" y="1737680"/>
                  <a:pt x="3803300" y="1739213"/>
                </a:cubicBezTo>
                <a:close/>
                <a:moveTo>
                  <a:pt x="2568208" y="1738957"/>
                </a:moveTo>
                <a:cubicBezTo>
                  <a:pt x="2572129" y="1739979"/>
                  <a:pt x="2576050" y="1743046"/>
                  <a:pt x="2579971" y="1748412"/>
                </a:cubicBezTo>
                <a:cubicBezTo>
                  <a:pt x="2579971" y="1779077"/>
                  <a:pt x="2547819" y="1757101"/>
                  <a:pt x="2534488" y="1766044"/>
                </a:cubicBezTo>
                <a:cubicBezTo>
                  <a:pt x="2539977" y="1755056"/>
                  <a:pt x="2547819" y="1745346"/>
                  <a:pt x="2556445" y="1741002"/>
                </a:cubicBezTo>
                <a:cubicBezTo>
                  <a:pt x="2560366" y="1738702"/>
                  <a:pt x="2564287" y="1737935"/>
                  <a:pt x="2568208" y="1738957"/>
                </a:cubicBezTo>
                <a:close/>
                <a:moveTo>
                  <a:pt x="2036530" y="1737424"/>
                </a:moveTo>
                <a:cubicBezTo>
                  <a:pt x="2027904" y="1759145"/>
                  <a:pt x="2009868" y="1760934"/>
                  <a:pt x="1998889" y="1767578"/>
                </a:cubicBezTo>
                <a:cubicBezTo>
                  <a:pt x="1981637" y="1752245"/>
                  <a:pt x="2030257" y="1750457"/>
                  <a:pt x="2036530" y="1737424"/>
                </a:cubicBezTo>
                <a:close/>
                <a:moveTo>
                  <a:pt x="1901650" y="1737424"/>
                </a:moveTo>
                <a:cubicBezTo>
                  <a:pt x="1915765" y="1748923"/>
                  <a:pt x="1918118" y="1756078"/>
                  <a:pt x="1914981" y="1783677"/>
                </a:cubicBezTo>
                <a:cubicBezTo>
                  <a:pt x="1881261" y="1774477"/>
                  <a:pt x="1876556" y="1783677"/>
                  <a:pt x="1842836" y="1790576"/>
                </a:cubicBezTo>
                <a:cubicBezTo>
                  <a:pt x="1839699" y="1769622"/>
                  <a:pt x="1820095" y="1769622"/>
                  <a:pt x="1800490" y="1774222"/>
                </a:cubicBezTo>
                <a:cubicBezTo>
                  <a:pt x="1828721" y="1748668"/>
                  <a:pt x="1885182" y="1767578"/>
                  <a:pt x="1901650" y="1737424"/>
                </a:cubicBezTo>
                <a:close/>
                <a:moveTo>
                  <a:pt x="16310277" y="1725158"/>
                </a:moveTo>
                <a:cubicBezTo>
                  <a:pt x="16313413" y="1724647"/>
                  <a:pt x="16317335" y="1725925"/>
                  <a:pt x="16320471" y="1729758"/>
                </a:cubicBezTo>
                <a:cubicBezTo>
                  <a:pt x="16317335" y="1752756"/>
                  <a:pt x="16312629" y="1736913"/>
                  <a:pt x="16299297" y="1739213"/>
                </a:cubicBezTo>
                <a:cubicBezTo>
                  <a:pt x="16302435" y="1754545"/>
                  <a:pt x="16314981" y="1752245"/>
                  <a:pt x="16322825" y="1759911"/>
                </a:cubicBezTo>
                <a:cubicBezTo>
                  <a:pt x="16314981" y="1782910"/>
                  <a:pt x="16302435" y="1744579"/>
                  <a:pt x="16286751" y="1754801"/>
                </a:cubicBezTo>
                <a:cubicBezTo>
                  <a:pt x="16290673" y="1743301"/>
                  <a:pt x="16300081" y="1726436"/>
                  <a:pt x="16310277" y="1725158"/>
                </a:cubicBezTo>
                <a:close/>
                <a:moveTo>
                  <a:pt x="1675805" y="1716981"/>
                </a:moveTo>
                <a:cubicBezTo>
                  <a:pt x="1689920" y="1719792"/>
                  <a:pt x="1696978" y="1729758"/>
                  <a:pt x="1710309" y="1729758"/>
                </a:cubicBezTo>
                <a:cubicBezTo>
                  <a:pt x="1710309" y="1747135"/>
                  <a:pt x="1646790" y="1755312"/>
                  <a:pt x="1658553" y="1718003"/>
                </a:cubicBezTo>
                <a:cubicBezTo>
                  <a:pt x="1665610" y="1716470"/>
                  <a:pt x="1671100" y="1716214"/>
                  <a:pt x="1675805" y="1716981"/>
                </a:cubicBezTo>
                <a:close/>
                <a:moveTo>
                  <a:pt x="15893873" y="1695260"/>
                </a:moveTo>
                <a:cubicBezTo>
                  <a:pt x="15893089" y="1696027"/>
                  <a:pt x="15891521" y="1695516"/>
                  <a:pt x="15890737" y="1696538"/>
                </a:cubicBezTo>
                <a:cubicBezTo>
                  <a:pt x="15890737" y="1697304"/>
                  <a:pt x="15891521" y="1697049"/>
                  <a:pt x="15891521" y="1698071"/>
                </a:cubicBezTo>
                <a:cubicBezTo>
                  <a:pt x="15892305" y="1696282"/>
                  <a:pt x="15893089" y="1696793"/>
                  <a:pt x="15893873" y="1695260"/>
                </a:cubicBezTo>
                <a:close/>
                <a:moveTo>
                  <a:pt x="1135501" y="1678906"/>
                </a:moveTo>
                <a:cubicBezTo>
                  <a:pt x="1163731" y="1681972"/>
                  <a:pt x="1158242" y="1693982"/>
                  <a:pt x="1181768" y="1678906"/>
                </a:cubicBezTo>
                <a:cubicBezTo>
                  <a:pt x="1184120" y="1705993"/>
                  <a:pt x="1130011" y="1724136"/>
                  <a:pt x="1135501" y="1678906"/>
                </a:cubicBezTo>
                <a:close/>
                <a:moveTo>
                  <a:pt x="15548049" y="1650030"/>
                </a:moveTo>
                <a:cubicBezTo>
                  <a:pt x="15540991" y="1652841"/>
                  <a:pt x="15536285" y="1660507"/>
                  <a:pt x="15538637" y="1676606"/>
                </a:cubicBezTo>
                <a:cubicBezTo>
                  <a:pt x="15550401" y="1669195"/>
                  <a:pt x="15570789" y="1668940"/>
                  <a:pt x="15570789" y="1651563"/>
                </a:cubicBezTo>
                <a:cubicBezTo>
                  <a:pt x="15564517" y="1649263"/>
                  <a:pt x="15555105" y="1647219"/>
                  <a:pt x="15548049" y="1650030"/>
                </a:cubicBezTo>
                <a:close/>
                <a:moveTo>
                  <a:pt x="1496226" y="1645941"/>
                </a:moveTo>
                <a:cubicBezTo>
                  <a:pt x="1501715" y="1645686"/>
                  <a:pt x="1507989" y="1646452"/>
                  <a:pt x="1515047" y="1647986"/>
                </a:cubicBezTo>
                <a:cubicBezTo>
                  <a:pt x="1528378" y="1651308"/>
                  <a:pt x="1543277" y="1657952"/>
                  <a:pt x="1553472" y="1663573"/>
                </a:cubicBezTo>
                <a:cubicBezTo>
                  <a:pt x="1556609" y="1691683"/>
                  <a:pt x="1486816" y="1682483"/>
                  <a:pt x="1483679" y="1651563"/>
                </a:cubicBezTo>
                <a:cubicBezTo>
                  <a:pt x="1486816" y="1647986"/>
                  <a:pt x="1491521" y="1646452"/>
                  <a:pt x="1496226" y="1645941"/>
                </a:cubicBezTo>
                <a:close/>
                <a:moveTo>
                  <a:pt x="1580134" y="1634442"/>
                </a:moveTo>
                <a:cubicBezTo>
                  <a:pt x="1584839" y="1633675"/>
                  <a:pt x="1590329" y="1633931"/>
                  <a:pt x="1595034" y="1635464"/>
                </a:cubicBezTo>
                <a:cubicBezTo>
                  <a:pt x="1602091" y="1637253"/>
                  <a:pt x="1607581" y="1642108"/>
                  <a:pt x="1610717" y="1650030"/>
                </a:cubicBezTo>
                <a:cubicBezTo>
                  <a:pt x="1595818" y="1670217"/>
                  <a:pt x="1580134" y="1657696"/>
                  <a:pt x="1553472" y="1657696"/>
                </a:cubicBezTo>
                <a:cubicBezTo>
                  <a:pt x="1549551" y="1648497"/>
                  <a:pt x="1564450" y="1637253"/>
                  <a:pt x="1580134" y="1634442"/>
                </a:cubicBezTo>
                <a:close/>
                <a:moveTo>
                  <a:pt x="1076687" y="1620643"/>
                </a:moveTo>
                <a:lnTo>
                  <a:pt x="1136285" y="1620643"/>
                </a:lnTo>
                <a:cubicBezTo>
                  <a:pt x="1148048" y="1657185"/>
                  <a:pt x="1067277" y="1657185"/>
                  <a:pt x="1076687" y="1620643"/>
                </a:cubicBezTo>
                <a:close/>
                <a:moveTo>
                  <a:pt x="1463290" y="1614766"/>
                </a:moveTo>
                <a:lnTo>
                  <a:pt x="1519752" y="1614766"/>
                </a:lnTo>
                <a:cubicBezTo>
                  <a:pt x="1514263" y="1654630"/>
                  <a:pt x="1474269" y="1629331"/>
                  <a:pt x="1463290" y="1643386"/>
                </a:cubicBezTo>
                <a:cubicBezTo>
                  <a:pt x="1468780" y="1652585"/>
                  <a:pt x="1480543" y="1652841"/>
                  <a:pt x="1480543" y="1671495"/>
                </a:cubicBezTo>
                <a:cubicBezTo>
                  <a:pt x="1426434" y="1652841"/>
                  <a:pt x="1373109" y="1676095"/>
                  <a:pt x="1347231" y="1662040"/>
                </a:cubicBezTo>
                <a:cubicBezTo>
                  <a:pt x="1373109" y="1617321"/>
                  <a:pt x="1443686" y="1668684"/>
                  <a:pt x="1463290" y="1614766"/>
                </a:cubicBezTo>
                <a:close/>
                <a:moveTo>
                  <a:pt x="15298677" y="1609655"/>
                </a:moveTo>
                <a:lnTo>
                  <a:pt x="15298677" y="1636997"/>
                </a:lnTo>
                <a:cubicBezTo>
                  <a:pt x="15319065" y="1636997"/>
                  <a:pt x="15330829" y="1651819"/>
                  <a:pt x="15345729" y="1634442"/>
                </a:cubicBezTo>
                <a:cubicBezTo>
                  <a:pt x="15337103" y="1617321"/>
                  <a:pt x="15321419" y="1607099"/>
                  <a:pt x="15298677" y="1609655"/>
                </a:cubicBezTo>
                <a:close/>
                <a:moveTo>
                  <a:pt x="1700899" y="1597645"/>
                </a:moveTo>
                <a:cubicBezTo>
                  <a:pt x="1700899" y="1621921"/>
                  <a:pt x="1671100" y="1617321"/>
                  <a:pt x="1674236" y="1644152"/>
                </a:cubicBezTo>
                <a:cubicBezTo>
                  <a:pt x="1685999" y="1656163"/>
                  <a:pt x="1700899" y="1650796"/>
                  <a:pt x="1707172" y="1633675"/>
                </a:cubicBezTo>
                <a:cubicBezTo>
                  <a:pt x="1677373" y="1631376"/>
                  <a:pt x="1730698" y="1599944"/>
                  <a:pt x="1700899" y="1597645"/>
                </a:cubicBezTo>
                <a:close/>
                <a:moveTo>
                  <a:pt x="1239797" y="1584868"/>
                </a:moveTo>
                <a:cubicBezTo>
                  <a:pt x="1230387" y="1633164"/>
                  <a:pt x="1220977" y="1612721"/>
                  <a:pt x="1239797" y="1655907"/>
                </a:cubicBezTo>
                <a:cubicBezTo>
                  <a:pt x="1211567" y="1655907"/>
                  <a:pt x="1213919" y="1676350"/>
                  <a:pt x="1166868" y="1673795"/>
                </a:cubicBezTo>
                <a:cubicBezTo>
                  <a:pt x="1176279" y="1615532"/>
                  <a:pt x="1138637" y="1661018"/>
                  <a:pt x="1138637" y="1605311"/>
                </a:cubicBezTo>
                <a:cubicBezTo>
                  <a:pt x="1188825" y="1630609"/>
                  <a:pt x="1189610" y="1584868"/>
                  <a:pt x="1239797" y="1584868"/>
                </a:cubicBezTo>
                <a:close/>
                <a:moveTo>
                  <a:pt x="15218689" y="1574646"/>
                </a:moveTo>
                <a:cubicBezTo>
                  <a:pt x="15228101" y="1572346"/>
                  <a:pt x="15239079" y="1577201"/>
                  <a:pt x="15244569" y="1587423"/>
                </a:cubicBezTo>
                <a:cubicBezTo>
                  <a:pt x="15235943" y="1610677"/>
                  <a:pt x="15217121" y="1590489"/>
                  <a:pt x="15199869" y="1601989"/>
                </a:cubicBezTo>
                <a:cubicBezTo>
                  <a:pt x="15201437" y="1585890"/>
                  <a:pt x="15209281" y="1576690"/>
                  <a:pt x="15218689" y="1574646"/>
                </a:cubicBezTo>
                <a:close/>
                <a:moveTo>
                  <a:pt x="1783238" y="1568257"/>
                </a:moveTo>
                <a:cubicBezTo>
                  <a:pt x="1783238" y="1577968"/>
                  <a:pt x="1774612" y="1575413"/>
                  <a:pt x="1769123" y="1577712"/>
                </a:cubicBezTo>
                <a:cubicBezTo>
                  <a:pt x="1762849" y="1599689"/>
                  <a:pt x="1784022" y="1597645"/>
                  <a:pt x="1774612" y="1624220"/>
                </a:cubicBezTo>
                <a:cubicBezTo>
                  <a:pt x="1757360" y="1599944"/>
                  <a:pt x="1751087" y="1597389"/>
                  <a:pt x="1715798" y="1607099"/>
                </a:cubicBezTo>
                <a:cubicBezTo>
                  <a:pt x="1715798" y="1631376"/>
                  <a:pt x="1718935" y="1646452"/>
                  <a:pt x="1742461" y="1644152"/>
                </a:cubicBezTo>
                <a:cubicBezTo>
                  <a:pt x="1754223" y="1641597"/>
                  <a:pt x="1742461" y="1626776"/>
                  <a:pt x="1733834" y="1624220"/>
                </a:cubicBezTo>
                <a:cubicBezTo>
                  <a:pt x="1765986" y="1607355"/>
                  <a:pt x="1795785" y="1667918"/>
                  <a:pt x="1837347" y="1624220"/>
                </a:cubicBezTo>
                <a:cubicBezTo>
                  <a:pt x="1837347" y="1648497"/>
                  <a:pt x="1784022" y="1674562"/>
                  <a:pt x="1837347" y="1672262"/>
                </a:cubicBezTo>
                <a:cubicBezTo>
                  <a:pt x="1807548" y="1696538"/>
                  <a:pt x="1726777" y="1706759"/>
                  <a:pt x="1691488" y="1692194"/>
                </a:cubicBezTo>
                <a:cubicBezTo>
                  <a:pt x="1691488" y="1670217"/>
                  <a:pt x="1712661" y="1669962"/>
                  <a:pt x="1733834" y="1672262"/>
                </a:cubicBezTo>
                <a:cubicBezTo>
                  <a:pt x="1715798" y="1643130"/>
                  <a:pt x="1688352" y="1684272"/>
                  <a:pt x="1656200" y="1672262"/>
                </a:cubicBezTo>
                <a:cubicBezTo>
                  <a:pt x="1700899" y="1604289"/>
                  <a:pt x="1570724" y="1645941"/>
                  <a:pt x="1537788" y="1624220"/>
                </a:cubicBezTo>
                <a:cubicBezTo>
                  <a:pt x="1540925" y="1624220"/>
                  <a:pt x="1558177" y="1583079"/>
                  <a:pt x="1552687" y="1583079"/>
                </a:cubicBezTo>
                <a:cubicBezTo>
                  <a:pt x="1606012" y="1546537"/>
                  <a:pt x="1700115" y="1597389"/>
                  <a:pt x="1783238" y="1568257"/>
                </a:cubicBezTo>
                <a:close/>
                <a:moveTo>
                  <a:pt x="2456853" y="1565958"/>
                </a:moveTo>
                <a:cubicBezTo>
                  <a:pt x="2466264" y="1565191"/>
                  <a:pt x="2475674" y="1572602"/>
                  <a:pt x="2470969" y="1593300"/>
                </a:cubicBezTo>
                <a:cubicBezTo>
                  <a:pt x="2462343" y="1587423"/>
                  <a:pt x="2452149" y="1584356"/>
                  <a:pt x="2440386" y="1587423"/>
                </a:cubicBezTo>
                <a:cubicBezTo>
                  <a:pt x="2437249" y="1575413"/>
                  <a:pt x="2447443" y="1566724"/>
                  <a:pt x="2456853" y="1565958"/>
                </a:cubicBezTo>
                <a:close/>
                <a:moveTo>
                  <a:pt x="3029211" y="1561933"/>
                </a:moveTo>
                <a:cubicBezTo>
                  <a:pt x="3082830" y="1565830"/>
                  <a:pt x="3134390" y="1580012"/>
                  <a:pt x="3176736" y="1607099"/>
                </a:cubicBezTo>
                <a:cubicBezTo>
                  <a:pt x="3193988" y="1588190"/>
                  <a:pt x="3203398" y="1597133"/>
                  <a:pt x="3232413" y="1594834"/>
                </a:cubicBezTo>
                <a:cubicBezTo>
                  <a:pt x="3226924" y="1625498"/>
                  <a:pt x="3156347" y="1630864"/>
                  <a:pt x="3165757" y="1609655"/>
                </a:cubicBezTo>
                <a:cubicBezTo>
                  <a:pt x="3133606" y="1604800"/>
                  <a:pt x="3159484" y="1623454"/>
                  <a:pt x="3139095" y="1625754"/>
                </a:cubicBezTo>
                <a:cubicBezTo>
                  <a:pt x="3112433" y="1630609"/>
                  <a:pt x="3142232" y="1607099"/>
                  <a:pt x="3124980" y="1597645"/>
                </a:cubicBezTo>
                <a:cubicBezTo>
                  <a:pt x="3116354" y="1621154"/>
                  <a:pt x="3119491" y="1616299"/>
                  <a:pt x="3095965" y="1623454"/>
                </a:cubicBezTo>
                <a:cubicBezTo>
                  <a:pt x="3095965" y="1609399"/>
                  <a:pt x="3098317" y="1597133"/>
                  <a:pt x="3106943" y="1592534"/>
                </a:cubicBezTo>
                <a:cubicBezTo>
                  <a:pt x="3089691" y="1575924"/>
                  <a:pt x="3051266" y="1611699"/>
                  <a:pt x="3040288" y="1578479"/>
                </a:cubicBezTo>
                <a:cubicBezTo>
                  <a:pt x="3016762" y="1602244"/>
                  <a:pt x="3060677" y="1601989"/>
                  <a:pt x="3077929" y="1594834"/>
                </a:cubicBezTo>
                <a:cubicBezTo>
                  <a:pt x="3077929" y="1613743"/>
                  <a:pt x="3086555" y="1609399"/>
                  <a:pt x="3077929" y="1623454"/>
                </a:cubicBezTo>
                <a:cubicBezTo>
                  <a:pt x="3069303" y="1611699"/>
                  <a:pt x="3035583" y="1616043"/>
                  <a:pt x="3026172" y="1627798"/>
                </a:cubicBezTo>
                <a:cubicBezTo>
                  <a:pt x="3015194" y="1625498"/>
                  <a:pt x="3000294" y="1628309"/>
                  <a:pt x="3003431" y="1609655"/>
                </a:cubicBezTo>
                <a:cubicBezTo>
                  <a:pt x="3023035" y="1619110"/>
                  <a:pt x="3011273" y="1604800"/>
                  <a:pt x="3028525" y="1599944"/>
                </a:cubicBezTo>
                <a:cubicBezTo>
                  <a:pt x="3019899" y="1581290"/>
                  <a:pt x="2982258" y="1627798"/>
                  <a:pt x="2976769" y="1583079"/>
                </a:cubicBezTo>
                <a:cubicBezTo>
                  <a:pt x="2987747" y="1578224"/>
                  <a:pt x="2990884" y="1588190"/>
                  <a:pt x="2999510" y="1588190"/>
                </a:cubicBezTo>
                <a:cubicBezTo>
                  <a:pt x="2985395" y="1562125"/>
                  <a:pt x="2950891" y="1581290"/>
                  <a:pt x="2915602" y="1581290"/>
                </a:cubicBezTo>
                <a:cubicBezTo>
                  <a:pt x="2901487" y="1582312"/>
                  <a:pt x="2885019" y="1579501"/>
                  <a:pt x="2869335" y="1578479"/>
                </a:cubicBezTo>
                <a:cubicBezTo>
                  <a:pt x="2919915" y="1564425"/>
                  <a:pt x="2975592" y="1558036"/>
                  <a:pt x="3029211" y="1561933"/>
                </a:cubicBezTo>
                <a:close/>
                <a:moveTo>
                  <a:pt x="2831694" y="1554714"/>
                </a:moveTo>
                <a:cubicBezTo>
                  <a:pt x="2843457" y="1564169"/>
                  <a:pt x="2860709" y="1564424"/>
                  <a:pt x="2869335" y="1578479"/>
                </a:cubicBezTo>
                <a:cubicBezTo>
                  <a:pt x="2812874" y="1575668"/>
                  <a:pt x="2754060" y="1567491"/>
                  <a:pt x="2715635" y="1578479"/>
                </a:cubicBezTo>
                <a:cubicBezTo>
                  <a:pt x="2715635" y="1531460"/>
                  <a:pt x="2797190" y="1575924"/>
                  <a:pt x="2831694" y="1554714"/>
                </a:cubicBezTo>
                <a:close/>
                <a:moveTo>
                  <a:pt x="2667799" y="1553947"/>
                </a:moveTo>
                <a:cubicBezTo>
                  <a:pt x="2681131" y="1556758"/>
                  <a:pt x="2697599" y="1556503"/>
                  <a:pt x="2697599" y="1583845"/>
                </a:cubicBezTo>
                <a:cubicBezTo>
                  <a:pt x="2689757" y="1583845"/>
                  <a:pt x="2681915" y="1584356"/>
                  <a:pt x="2681915" y="1592534"/>
                </a:cubicBezTo>
                <a:cubicBezTo>
                  <a:pt x="2673289" y="1592534"/>
                  <a:pt x="2667799" y="1581290"/>
                  <a:pt x="2670152" y="1562380"/>
                </a:cubicBezTo>
                <a:cubicBezTo>
                  <a:pt x="2659958" y="1567746"/>
                  <a:pt x="2659173" y="1586912"/>
                  <a:pt x="2643490" y="1581290"/>
                </a:cubicBezTo>
                <a:cubicBezTo>
                  <a:pt x="2645842" y="1564935"/>
                  <a:pt x="2656821" y="1556758"/>
                  <a:pt x="2667799" y="1553947"/>
                </a:cubicBezTo>
                <a:close/>
                <a:moveTo>
                  <a:pt x="243098" y="1550242"/>
                </a:moveTo>
                <a:cubicBezTo>
                  <a:pt x="250940" y="1551136"/>
                  <a:pt x="257213" y="1552797"/>
                  <a:pt x="260350" y="1554714"/>
                </a:cubicBezTo>
                <a:cubicBezTo>
                  <a:pt x="257213" y="1588701"/>
                  <a:pt x="207025" y="1572857"/>
                  <a:pt x="178794" y="1575413"/>
                </a:cubicBezTo>
                <a:cubicBezTo>
                  <a:pt x="180363" y="1559825"/>
                  <a:pt x="198399" y="1552670"/>
                  <a:pt x="216435" y="1550370"/>
                </a:cubicBezTo>
                <a:cubicBezTo>
                  <a:pt x="225846" y="1549220"/>
                  <a:pt x="235256" y="1549348"/>
                  <a:pt x="243098" y="1550242"/>
                </a:cubicBezTo>
                <a:close/>
                <a:moveTo>
                  <a:pt x="5037609" y="1546792"/>
                </a:moveTo>
                <a:cubicBezTo>
                  <a:pt x="5035256" y="1546281"/>
                  <a:pt x="5033687" y="1548837"/>
                  <a:pt x="5031335" y="1555481"/>
                </a:cubicBezTo>
                <a:cubicBezTo>
                  <a:pt x="5026630" y="1557525"/>
                  <a:pt x="5026630" y="1553692"/>
                  <a:pt x="5026630" y="1551136"/>
                </a:cubicBezTo>
                <a:cubicBezTo>
                  <a:pt x="5025061" y="1553692"/>
                  <a:pt x="5022709" y="1554969"/>
                  <a:pt x="5022709" y="1559058"/>
                </a:cubicBezTo>
                <a:cubicBezTo>
                  <a:pt x="5025845" y="1557525"/>
                  <a:pt x="5028983" y="1557014"/>
                  <a:pt x="5031335" y="1555481"/>
                </a:cubicBezTo>
                <a:cubicBezTo>
                  <a:pt x="5035256" y="1553947"/>
                  <a:pt x="5038393" y="1552670"/>
                  <a:pt x="5041529" y="1551136"/>
                </a:cubicBezTo>
                <a:cubicBezTo>
                  <a:pt x="5040745" y="1549348"/>
                  <a:pt x="5038393" y="1547303"/>
                  <a:pt x="5037609" y="1546792"/>
                </a:cubicBezTo>
                <a:close/>
                <a:moveTo>
                  <a:pt x="289365" y="1537593"/>
                </a:moveTo>
                <a:cubicBezTo>
                  <a:pt x="295638" y="1535037"/>
                  <a:pt x="303480" y="1534782"/>
                  <a:pt x="312106" y="1538615"/>
                </a:cubicBezTo>
                <a:cubicBezTo>
                  <a:pt x="315243" y="1567746"/>
                  <a:pt x="285444" y="1562891"/>
                  <a:pt x="282307" y="1584868"/>
                </a:cubicBezTo>
                <a:cubicBezTo>
                  <a:pt x="265839" y="1575924"/>
                  <a:pt x="271328" y="1545770"/>
                  <a:pt x="289365" y="1537593"/>
                </a:cubicBezTo>
                <a:close/>
                <a:moveTo>
                  <a:pt x="4871361" y="1535804"/>
                </a:moveTo>
                <a:cubicBezTo>
                  <a:pt x="4873713" y="1548070"/>
                  <a:pt x="4883124" y="1555481"/>
                  <a:pt x="4892534" y="1562380"/>
                </a:cubicBezTo>
                <a:cubicBezTo>
                  <a:pt x="4899592" y="1561102"/>
                  <a:pt x="4905865" y="1560080"/>
                  <a:pt x="4912139" y="1558036"/>
                </a:cubicBezTo>
                <a:cubicBezTo>
                  <a:pt x="4899592" y="1549092"/>
                  <a:pt x="4889397" y="1540148"/>
                  <a:pt x="4871361" y="1535804"/>
                </a:cubicBezTo>
                <a:close/>
                <a:moveTo>
                  <a:pt x="1270381" y="1535037"/>
                </a:moveTo>
                <a:cubicBezTo>
                  <a:pt x="1286849" y="1530949"/>
                  <a:pt x="1308806" y="1546792"/>
                  <a:pt x="1297827" y="1572602"/>
                </a:cubicBezTo>
                <a:cubicBezTo>
                  <a:pt x="1332331" y="1545770"/>
                  <a:pt x="1364483" y="1585123"/>
                  <a:pt x="1417023" y="1555481"/>
                </a:cubicBezTo>
                <a:cubicBezTo>
                  <a:pt x="1413887" y="1543215"/>
                  <a:pt x="1398987" y="1545259"/>
                  <a:pt x="1390361" y="1545259"/>
                </a:cubicBezTo>
                <a:cubicBezTo>
                  <a:pt x="1413103" y="1515872"/>
                  <a:pt x="1433491" y="1570302"/>
                  <a:pt x="1474269" y="1555481"/>
                </a:cubicBezTo>
                <a:cubicBezTo>
                  <a:pt x="1445254" y="1582568"/>
                  <a:pt x="1402124" y="1594834"/>
                  <a:pt x="1350368" y="1592534"/>
                </a:cubicBezTo>
                <a:cubicBezTo>
                  <a:pt x="1352720" y="1624476"/>
                  <a:pt x="1395850" y="1607355"/>
                  <a:pt x="1421729" y="1612210"/>
                </a:cubicBezTo>
                <a:cubicBezTo>
                  <a:pt x="1419376" y="1634442"/>
                  <a:pt x="1315079" y="1621921"/>
                  <a:pt x="1297827" y="1661274"/>
                </a:cubicBezTo>
                <a:cubicBezTo>
                  <a:pt x="1289201" y="1641597"/>
                  <a:pt x="1323705" y="1628820"/>
                  <a:pt x="1297827" y="1621410"/>
                </a:cubicBezTo>
                <a:cubicBezTo>
                  <a:pt x="1297827" y="1601733"/>
                  <a:pt x="1326842" y="1617321"/>
                  <a:pt x="1341742" y="1612210"/>
                </a:cubicBezTo>
                <a:cubicBezTo>
                  <a:pt x="1329979" y="1575413"/>
                  <a:pt x="1297827" y="1617065"/>
                  <a:pt x="1274302" y="1592534"/>
                </a:cubicBezTo>
                <a:cubicBezTo>
                  <a:pt x="1268812" y="1575413"/>
                  <a:pt x="1286064" y="1535549"/>
                  <a:pt x="1257049" y="1545259"/>
                </a:cubicBezTo>
                <a:cubicBezTo>
                  <a:pt x="1260186" y="1539126"/>
                  <a:pt x="1264891" y="1536315"/>
                  <a:pt x="1270381" y="1535037"/>
                </a:cubicBezTo>
                <a:close/>
                <a:moveTo>
                  <a:pt x="3713119" y="1511017"/>
                </a:moveTo>
                <a:cubicBezTo>
                  <a:pt x="3721745" y="1508973"/>
                  <a:pt x="3728803" y="1510250"/>
                  <a:pt x="3730371" y="1524560"/>
                </a:cubicBezTo>
                <a:cubicBezTo>
                  <a:pt x="3724882" y="1524560"/>
                  <a:pt x="3724097" y="1519450"/>
                  <a:pt x="3718608" y="1519450"/>
                </a:cubicBezTo>
                <a:cubicBezTo>
                  <a:pt x="3713119" y="1519450"/>
                  <a:pt x="3713119" y="1530693"/>
                  <a:pt x="3713119" y="1536571"/>
                </a:cubicBezTo>
                <a:cubicBezTo>
                  <a:pt x="3702140" y="1542193"/>
                  <a:pt x="3705277" y="1522261"/>
                  <a:pt x="3694299" y="1522261"/>
                </a:cubicBezTo>
                <a:cubicBezTo>
                  <a:pt x="3696651" y="1519450"/>
                  <a:pt x="3705277" y="1513317"/>
                  <a:pt x="3713119" y="1511017"/>
                </a:cubicBezTo>
                <a:close/>
                <a:moveTo>
                  <a:pt x="4907433" y="1476519"/>
                </a:moveTo>
                <a:cubicBezTo>
                  <a:pt x="4924685" y="1479841"/>
                  <a:pt x="4941938" y="1489807"/>
                  <a:pt x="4943506" y="1502329"/>
                </a:cubicBezTo>
                <a:cubicBezTo>
                  <a:pt x="4918413" y="1505906"/>
                  <a:pt x="4900376" y="1491341"/>
                  <a:pt x="4875282" y="1491341"/>
                </a:cubicBezTo>
                <a:cubicBezTo>
                  <a:pt x="4873713" y="1476775"/>
                  <a:pt x="4890181" y="1473453"/>
                  <a:pt x="4907433" y="1476519"/>
                </a:cubicBezTo>
                <a:close/>
                <a:moveTo>
                  <a:pt x="777128" y="1470642"/>
                </a:moveTo>
                <a:cubicBezTo>
                  <a:pt x="768502" y="1483163"/>
                  <a:pt x="718314" y="1532738"/>
                  <a:pt x="701062" y="1537593"/>
                </a:cubicBezTo>
                <a:cubicBezTo>
                  <a:pt x="720667" y="1560080"/>
                  <a:pt x="718314" y="1564680"/>
                  <a:pt x="690083" y="1554714"/>
                </a:cubicBezTo>
                <a:cubicBezTo>
                  <a:pt x="690083" y="1564680"/>
                  <a:pt x="690868" y="1575413"/>
                  <a:pt x="698709" y="1575413"/>
                </a:cubicBezTo>
                <a:cubicBezTo>
                  <a:pt x="676752" y="1592789"/>
                  <a:pt x="654011" y="1577712"/>
                  <a:pt x="623428" y="1570302"/>
                </a:cubicBezTo>
                <a:cubicBezTo>
                  <a:pt x="687731" y="1585123"/>
                  <a:pt x="701846" y="1493129"/>
                  <a:pt x="777128" y="1470642"/>
                </a:cubicBezTo>
                <a:close/>
                <a:moveTo>
                  <a:pt x="5456363" y="1444066"/>
                </a:moveTo>
                <a:cubicBezTo>
                  <a:pt x="5418723" y="1452754"/>
                  <a:pt x="5395197" y="1453521"/>
                  <a:pt x="5369319" y="1456076"/>
                </a:cubicBezTo>
                <a:cubicBezTo>
                  <a:pt x="5389708" y="1466809"/>
                  <a:pt x="5428133" y="1462976"/>
                  <a:pt x="5456363" y="1444066"/>
                </a:cubicBezTo>
                <a:close/>
                <a:moveTo>
                  <a:pt x="16732953" y="1345172"/>
                </a:moveTo>
                <a:cubicBezTo>
                  <a:pt x="16743147" y="1348494"/>
                  <a:pt x="16754125" y="1356672"/>
                  <a:pt x="16766673" y="1350283"/>
                </a:cubicBezTo>
                <a:cubicBezTo>
                  <a:pt x="16760399" y="1379926"/>
                  <a:pt x="16727465" y="1363316"/>
                  <a:pt x="16712565" y="1371748"/>
                </a:cubicBezTo>
                <a:cubicBezTo>
                  <a:pt x="16715701" y="1344406"/>
                  <a:pt x="16723543" y="1342106"/>
                  <a:pt x="16732953" y="1345172"/>
                </a:cubicBezTo>
                <a:close/>
                <a:moveTo>
                  <a:pt x="4760007" y="1343639"/>
                </a:moveTo>
                <a:cubicBezTo>
                  <a:pt x="4778043" y="1339039"/>
                  <a:pt x="4796863" y="1342617"/>
                  <a:pt x="4793727" y="1369448"/>
                </a:cubicBezTo>
                <a:cubicBezTo>
                  <a:pt x="4767849" y="1360505"/>
                  <a:pt x="4767065" y="1365104"/>
                  <a:pt x="4735697" y="1365104"/>
                </a:cubicBezTo>
                <a:cubicBezTo>
                  <a:pt x="4726287" y="1360505"/>
                  <a:pt x="4742755" y="1348239"/>
                  <a:pt x="4760007" y="1343639"/>
                </a:cubicBezTo>
                <a:close/>
                <a:moveTo>
                  <a:pt x="16671785" y="1340062"/>
                </a:moveTo>
                <a:cubicBezTo>
                  <a:pt x="16689039" y="1333162"/>
                  <a:pt x="16680413" y="1364082"/>
                  <a:pt x="16700801" y="1352327"/>
                </a:cubicBezTo>
                <a:cubicBezTo>
                  <a:pt x="16703153" y="1387081"/>
                  <a:pt x="16649045" y="1363316"/>
                  <a:pt x="16671785" y="1340062"/>
                </a:cubicBezTo>
                <a:close/>
                <a:moveTo>
                  <a:pt x="16600425" y="1333418"/>
                </a:moveTo>
                <a:cubicBezTo>
                  <a:pt x="16608267" y="1338017"/>
                  <a:pt x="16600425" y="1347217"/>
                  <a:pt x="16600425" y="1353861"/>
                </a:cubicBezTo>
                <a:cubicBezTo>
                  <a:pt x="16623167" y="1363060"/>
                  <a:pt x="16610621" y="1335462"/>
                  <a:pt x="16627873" y="1337762"/>
                </a:cubicBezTo>
                <a:cubicBezTo>
                  <a:pt x="16625519" y="1349005"/>
                  <a:pt x="16634145" y="1351305"/>
                  <a:pt x="16640419" y="1351305"/>
                </a:cubicBezTo>
                <a:cubicBezTo>
                  <a:pt x="16637281" y="1378648"/>
                  <a:pt x="16599641" y="1372515"/>
                  <a:pt x="16576901" y="1370215"/>
                </a:cubicBezTo>
                <a:cubicBezTo>
                  <a:pt x="16536121" y="1367915"/>
                  <a:pt x="16490641" y="1353350"/>
                  <a:pt x="16467897" y="1351305"/>
                </a:cubicBezTo>
                <a:cubicBezTo>
                  <a:pt x="16507893" y="1337506"/>
                  <a:pt x="16568273" y="1360760"/>
                  <a:pt x="16600425" y="1333418"/>
                </a:cubicBezTo>
                <a:close/>
                <a:moveTo>
                  <a:pt x="5786505" y="1292787"/>
                </a:moveTo>
                <a:cubicBezTo>
                  <a:pt x="5783369" y="1325496"/>
                  <a:pt x="5747297" y="1317574"/>
                  <a:pt x="5722987" y="1322940"/>
                </a:cubicBezTo>
                <a:cubicBezTo>
                  <a:pt x="5725339" y="1287676"/>
                  <a:pt x="5766901" y="1303775"/>
                  <a:pt x="5786505" y="1292787"/>
                </a:cubicBezTo>
                <a:close/>
                <a:moveTo>
                  <a:pt x="6265643" y="1236057"/>
                </a:moveTo>
                <a:cubicBezTo>
                  <a:pt x="6239765" y="1239124"/>
                  <a:pt x="6219377" y="1252156"/>
                  <a:pt x="6192713" y="1256245"/>
                </a:cubicBezTo>
                <a:cubicBezTo>
                  <a:pt x="6219377" y="1257011"/>
                  <a:pt x="6282895" y="1276432"/>
                  <a:pt x="6292305" y="1237335"/>
                </a:cubicBezTo>
                <a:cubicBezTo>
                  <a:pt x="6282895" y="1235291"/>
                  <a:pt x="6273485" y="1235035"/>
                  <a:pt x="6265643" y="1236057"/>
                </a:cubicBezTo>
                <a:close/>
                <a:moveTo>
                  <a:pt x="15293189" y="1226858"/>
                </a:moveTo>
                <a:cubicBezTo>
                  <a:pt x="15303383" y="1231969"/>
                  <a:pt x="15303383" y="1244235"/>
                  <a:pt x="15317497" y="1241679"/>
                </a:cubicBezTo>
                <a:cubicBezTo>
                  <a:pt x="15320635" y="1251901"/>
                  <a:pt x="15310441" y="1254456"/>
                  <a:pt x="15310441" y="1264678"/>
                </a:cubicBezTo>
                <a:cubicBezTo>
                  <a:pt x="15296325" y="1259567"/>
                  <a:pt x="15286129" y="1239635"/>
                  <a:pt x="15293189" y="1226858"/>
                </a:cubicBezTo>
                <a:close/>
                <a:moveTo>
                  <a:pt x="6137821" y="1207948"/>
                </a:moveTo>
                <a:cubicBezTo>
                  <a:pt x="6135469" y="1224558"/>
                  <a:pt x="6115863" y="1225836"/>
                  <a:pt x="6117433" y="1244746"/>
                </a:cubicBezTo>
                <a:cubicBezTo>
                  <a:pt x="6137037" y="1240657"/>
                  <a:pt x="6169973" y="1246279"/>
                  <a:pt x="6168405" y="1221747"/>
                </a:cubicBezTo>
                <a:cubicBezTo>
                  <a:pt x="6146447" y="1234524"/>
                  <a:pt x="6147231" y="1209737"/>
                  <a:pt x="6137821" y="1207948"/>
                </a:cubicBezTo>
                <a:close/>
                <a:moveTo>
                  <a:pt x="6253097" y="1196449"/>
                </a:moveTo>
                <a:cubicBezTo>
                  <a:pt x="6248391" y="1195682"/>
                  <a:pt x="6243685" y="1196960"/>
                  <a:pt x="6239765" y="1199515"/>
                </a:cubicBezTo>
                <a:cubicBezTo>
                  <a:pt x="6231139" y="1204626"/>
                  <a:pt x="6224865" y="1215103"/>
                  <a:pt x="6224081" y="1226091"/>
                </a:cubicBezTo>
                <a:cubicBezTo>
                  <a:pt x="6238197" y="1241424"/>
                  <a:pt x="6255449" y="1218681"/>
                  <a:pt x="6267995" y="1203859"/>
                </a:cubicBezTo>
                <a:cubicBezTo>
                  <a:pt x="6263291" y="1199515"/>
                  <a:pt x="6258585" y="1196960"/>
                  <a:pt x="6253097" y="1196449"/>
                </a:cubicBezTo>
                <a:close/>
                <a:moveTo>
                  <a:pt x="6384839" y="1195682"/>
                </a:moveTo>
                <a:cubicBezTo>
                  <a:pt x="6379349" y="1195171"/>
                  <a:pt x="6373861" y="1196449"/>
                  <a:pt x="6369155" y="1198749"/>
                </a:cubicBezTo>
                <a:cubicBezTo>
                  <a:pt x="6358961" y="1203604"/>
                  <a:pt x="6351119" y="1213059"/>
                  <a:pt x="6344061" y="1224558"/>
                </a:cubicBezTo>
                <a:cubicBezTo>
                  <a:pt x="6370725" y="1227880"/>
                  <a:pt x="6387977" y="1246279"/>
                  <a:pt x="6405229" y="1217403"/>
                </a:cubicBezTo>
                <a:cubicBezTo>
                  <a:pt x="6395033" y="1212803"/>
                  <a:pt x="6367587" y="1231202"/>
                  <a:pt x="6366019" y="1212292"/>
                </a:cubicBezTo>
                <a:cubicBezTo>
                  <a:pt x="6378565" y="1205904"/>
                  <a:pt x="6406013" y="1220214"/>
                  <a:pt x="6404445" y="1201049"/>
                </a:cubicBezTo>
                <a:cubicBezTo>
                  <a:pt x="6397387" y="1197471"/>
                  <a:pt x="6391113" y="1195938"/>
                  <a:pt x="6384839" y="1195682"/>
                </a:cubicBezTo>
                <a:close/>
                <a:moveTo>
                  <a:pt x="6738507" y="1177283"/>
                </a:moveTo>
                <a:cubicBezTo>
                  <a:pt x="6727529" y="1180861"/>
                  <a:pt x="6717333" y="1191338"/>
                  <a:pt x="6716549" y="1206415"/>
                </a:cubicBezTo>
                <a:cubicBezTo>
                  <a:pt x="6724393" y="1206415"/>
                  <a:pt x="6728313" y="1203348"/>
                  <a:pt x="6733017" y="1201049"/>
                </a:cubicBezTo>
                <a:cubicBezTo>
                  <a:pt x="6735371" y="1197727"/>
                  <a:pt x="6737723" y="1194405"/>
                  <a:pt x="6737723" y="1188527"/>
                </a:cubicBezTo>
                <a:cubicBezTo>
                  <a:pt x="6741645" y="1189294"/>
                  <a:pt x="6740075" y="1195682"/>
                  <a:pt x="6740859" y="1198749"/>
                </a:cubicBezTo>
                <a:cubicBezTo>
                  <a:pt x="6746349" y="1193638"/>
                  <a:pt x="6750269" y="1186227"/>
                  <a:pt x="6752623" y="1178050"/>
                </a:cubicBezTo>
                <a:cubicBezTo>
                  <a:pt x="6750269" y="1176517"/>
                  <a:pt x="6745565" y="1176517"/>
                  <a:pt x="6737723" y="1178817"/>
                </a:cubicBezTo>
                <a:cubicBezTo>
                  <a:pt x="6738507" y="1178050"/>
                  <a:pt x="6738507" y="1178050"/>
                  <a:pt x="6738507" y="1177283"/>
                </a:cubicBezTo>
                <a:close/>
                <a:moveTo>
                  <a:pt x="4291848" y="1168595"/>
                </a:moveTo>
                <a:cubicBezTo>
                  <a:pt x="4284791" y="1166806"/>
                  <a:pt x="4277733" y="1169873"/>
                  <a:pt x="4277733" y="1184950"/>
                </a:cubicBezTo>
                <a:cubicBezTo>
                  <a:pt x="4280869" y="1190060"/>
                  <a:pt x="4315373" y="1204371"/>
                  <a:pt x="4313805" y="1182394"/>
                </a:cubicBezTo>
                <a:cubicBezTo>
                  <a:pt x="4308316" y="1177539"/>
                  <a:pt x="4299690" y="1170384"/>
                  <a:pt x="4291848" y="1168595"/>
                </a:cubicBezTo>
                <a:close/>
                <a:moveTo>
                  <a:pt x="6665577" y="1167062"/>
                </a:moveTo>
                <a:cubicBezTo>
                  <a:pt x="6664793" y="1169617"/>
                  <a:pt x="6664009" y="1172173"/>
                  <a:pt x="6664009" y="1174473"/>
                </a:cubicBezTo>
                <a:cubicBezTo>
                  <a:pt x="6666361" y="1179328"/>
                  <a:pt x="6671851" y="1181117"/>
                  <a:pt x="6675773" y="1184183"/>
                </a:cubicBezTo>
                <a:cubicBezTo>
                  <a:pt x="6683613" y="1183161"/>
                  <a:pt x="6693809" y="1184439"/>
                  <a:pt x="6691457" y="1172939"/>
                </a:cubicBezTo>
                <a:cubicBezTo>
                  <a:pt x="6687535" y="1169362"/>
                  <a:pt x="6675773" y="1167828"/>
                  <a:pt x="6665577" y="1167062"/>
                </a:cubicBezTo>
                <a:close/>
                <a:moveTo>
                  <a:pt x="6653031" y="1166295"/>
                </a:moveTo>
                <a:cubicBezTo>
                  <a:pt x="6639699" y="1167317"/>
                  <a:pt x="6626369" y="1170384"/>
                  <a:pt x="6623233" y="1178050"/>
                </a:cubicBezTo>
                <a:cubicBezTo>
                  <a:pt x="6627937" y="1180350"/>
                  <a:pt x="6633425" y="1182394"/>
                  <a:pt x="6638915" y="1184439"/>
                </a:cubicBezTo>
                <a:cubicBezTo>
                  <a:pt x="6650679" y="1188783"/>
                  <a:pt x="6661657" y="1193382"/>
                  <a:pt x="6671067" y="1202071"/>
                </a:cubicBezTo>
                <a:cubicBezTo>
                  <a:pt x="6669499" y="1199004"/>
                  <a:pt x="6670283" y="1198238"/>
                  <a:pt x="6670283" y="1195938"/>
                </a:cubicBezTo>
                <a:cubicBezTo>
                  <a:pt x="6664793" y="1191338"/>
                  <a:pt x="6658521" y="1181883"/>
                  <a:pt x="6649109" y="1181628"/>
                </a:cubicBezTo>
                <a:cubicBezTo>
                  <a:pt x="6645973" y="1181628"/>
                  <a:pt x="6642837" y="1182394"/>
                  <a:pt x="6638915" y="1184439"/>
                </a:cubicBezTo>
                <a:cubicBezTo>
                  <a:pt x="6640485" y="1176772"/>
                  <a:pt x="6647541" y="1171917"/>
                  <a:pt x="6653031" y="1166295"/>
                </a:cubicBezTo>
                <a:close/>
                <a:moveTo>
                  <a:pt x="6808299" y="1163484"/>
                </a:moveTo>
                <a:cubicBezTo>
                  <a:pt x="6799673" y="1170895"/>
                  <a:pt x="6778501" y="1168340"/>
                  <a:pt x="6773011" y="1180605"/>
                </a:cubicBezTo>
                <a:cubicBezTo>
                  <a:pt x="6782421" y="1184694"/>
                  <a:pt x="6776933" y="1189805"/>
                  <a:pt x="6773011" y="1195171"/>
                </a:cubicBezTo>
                <a:cubicBezTo>
                  <a:pt x="6777717" y="1197727"/>
                  <a:pt x="6783205" y="1198749"/>
                  <a:pt x="6789479" y="1198749"/>
                </a:cubicBezTo>
                <a:cubicBezTo>
                  <a:pt x="6791047" y="1197471"/>
                  <a:pt x="6793401" y="1199260"/>
                  <a:pt x="6793401" y="1195938"/>
                </a:cubicBezTo>
                <a:cubicBezTo>
                  <a:pt x="6783989" y="1191338"/>
                  <a:pt x="6790263" y="1189549"/>
                  <a:pt x="6798105" y="1186483"/>
                </a:cubicBezTo>
                <a:cubicBezTo>
                  <a:pt x="6800457" y="1180350"/>
                  <a:pt x="6802811" y="1174984"/>
                  <a:pt x="6809085" y="1173706"/>
                </a:cubicBezTo>
                <a:cubicBezTo>
                  <a:pt x="6809869" y="1170895"/>
                  <a:pt x="6810653" y="1168084"/>
                  <a:pt x="6808299" y="1163484"/>
                </a:cubicBezTo>
                <a:close/>
                <a:moveTo>
                  <a:pt x="6950237" y="1157607"/>
                </a:moveTo>
                <a:cubicBezTo>
                  <a:pt x="6947885" y="1158118"/>
                  <a:pt x="6945533" y="1157607"/>
                  <a:pt x="6943963" y="1158374"/>
                </a:cubicBezTo>
                <a:cubicBezTo>
                  <a:pt x="6946317" y="1158885"/>
                  <a:pt x="6947885" y="1158374"/>
                  <a:pt x="6950237" y="1159140"/>
                </a:cubicBezTo>
                <a:cubicBezTo>
                  <a:pt x="6950237" y="1158629"/>
                  <a:pt x="6950237" y="1158118"/>
                  <a:pt x="6950237" y="1157607"/>
                </a:cubicBezTo>
                <a:close/>
                <a:moveTo>
                  <a:pt x="6976899" y="1151474"/>
                </a:moveTo>
                <a:cubicBezTo>
                  <a:pt x="6972195" y="1152752"/>
                  <a:pt x="6966705" y="1153263"/>
                  <a:pt x="6962001" y="1154796"/>
                </a:cubicBezTo>
                <a:cubicBezTo>
                  <a:pt x="6962785" y="1158374"/>
                  <a:pt x="6964353" y="1160673"/>
                  <a:pt x="6966705" y="1162718"/>
                </a:cubicBezTo>
                <a:cubicBezTo>
                  <a:pt x="6968273" y="1162973"/>
                  <a:pt x="6969057" y="1163229"/>
                  <a:pt x="6970625" y="1163484"/>
                </a:cubicBezTo>
                <a:cubicBezTo>
                  <a:pt x="6976115" y="1159396"/>
                  <a:pt x="6978469" y="1155818"/>
                  <a:pt x="6976899" y="1151474"/>
                </a:cubicBezTo>
                <a:close/>
                <a:moveTo>
                  <a:pt x="6864761" y="1147896"/>
                </a:moveTo>
                <a:cubicBezTo>
                  <a:pt x="6857703" y="1149174"/>
                  <a:pt x="6849077" y="1148919"/>
                  <a:pt x="6841235" y="1149685"/>
                </a:cubicBezTo>
                <a:cubicBezTo>
                  <a:pt x="6845941" y="1151985"/>
                  <a:pt x="6851429" y="1157862"/>
                  <a:pt x="6855351" y="1159140"/>
                </a:cubicBezTo>
                <a:cubicBezTo>
                  <a:pt x="6858487" y="1155818"/>
                  <a:pt x="6863193" y="1154540"/>
                  <a:pt x="6864761" y="1147896"/>
                </a:cubicBezTo>
                <a:close/>
                <a:moveTo>
                  <a:pt x="7109427" y="1122854"/>
                </a:moveTo>
                <a:cubicBezTo>
                  <a:pt x="7064729" y="1132309"/>
                  <a:pt x="7023951" y="1141508"/>
                  <a:pt x="6988663" y="1148663"/>
                </a:cubicBezTo>
                <a:cubicBezTo>
                  <a:pt x="7006699" y="1156585"/>
                  <a:pt x="7020813" y="1140741"/>
                  <a:pt x="7030225" y="1169362"/>
                </a:cubicBezTo>
                <a:cubicBezTo>
                  <a:pt x="7037281" y="1169106"/>
                  <a:pt x="7044339" y="1169106"/>
                  <a:pt x="7051397" y="1168595"/>
                </a:cubicBezTo>
                <a:cubicBezTo>
                  <a:pt x="7067081" y="1162973"/>
                  <a:pt x="7077275" y="1151730"/>
                  <a:pt x="7092175" y="1146363"/>
                </a:cubicBezTo>
                <a:cubicBezTo>
                  <a:pt x="7095311" y="1151730"/>
                  <a:pt x="7100017" y="1156585"/>
                  <a:pt x="7103153" y="1162718"/>
                </a:cubicBezTo>
                <a:cubicBezTo>
                  <a:pt x="7106289" y="1162207"/>
                  <a:pt x="7108643" y="1162207"/>
                  <a:pt x="7110995" y="1161951"/>
                </a:cubicBezTo>
                <a:cubicBezTo>
                  <a:pt x="7108643" y="1149685"/>
                  <a:pt x="7106289" y="1136653"/>
                  <a:pt x="7109427" y="1122854"/>
                </a:cubicBezTo>
                <a:close/>
                <a:moveTo>
                  <a:pt x="6616173" y="1122854"/>
                </a:moveTo>
                <a:cubicBezTo>
                  <a:pt x="6602843" y="1122598"/>
                  <a:pt x="6591865" y="1126176"/>
                  <a:pt x="6588727" y="1145597"/>
                </a:cubicBezTo>
                <a:cubicBezTo>
                  <a:pt x="6613037" y="1133842"/>
                  <a:pt x="6633425" y="1143808"/>
                  <a:pt x="6648325" y="1137675"/>
                </a:cubicBezTo>
                <a:cubicBezTo>
                  <a:pt x="6649893" y="1131542"/>
                  <a:pt x="6651463" y="1127453"/>
                  <a:pt x="6655383" y="1124131"/>
                </a:cubicBezTo>
                <a:cubicBezTo>
                  <a:pt x="6645189" y="1127964"/>
                  <a:pt x="6630289" y="1123365"/>
                  <a:pt x="6616173" y="1122854"/>
                </a:cubicBezTo>
                <a:close/>
                <a:moveTo>
                  <a:pt x="7129815" y="1119021"/>
                </a:moveTo>
                <a:cubicBezTo>
                  <a:pt x="7125111" y="1120298"/>
                  <a:pt x="7121189" y="1120298"/>
                  <a:pt x="7116485" y="1121320"/>
                </a:cubicBezTo>
                <a:cubicBezTo>
                  <a:pt x="7119621" y="1125665"/>
                  <a:pt x="7123541" y="1128220"/>
                  <a:pt x="7129031" y="1128220"/>
                </a:cubicBezTo>
                <a:cubicBezTo>
                  <a:pt x="7129031" y="1124898"/>
                  <a:pt x="7130601" y="1123109"/>
                  <a:pt x="7129815" y="1119021"/>
                </a:cubicBezTo>
                <a:close/>
                <a:moveTo>
                  <a:pt x="15700965" y="1113143"/>
                </a:moveTo>
                <a:cubicBezTo>
                  <a:pt x="15730765" y="1125665"/>
                  <a:pt x="15758209" y="1145341"/>
                  <a:pt x="15769973" y="1183416"/>
                </a:cubicBezTo>
                <a:cubicBezTo>
                  <a:pt x="15745663" y="1203604"/>
                  <a:pt x="15725273" y="1158629"/>
                  <a:pt x="15689201" y="1166295"/>
                </a:cubicBezTo>
                <a:cubicBezTo>
                  <a:pt x="15704101" y="1145852"/>
                  <a:pt x="15694691" y="1128220"/>
                  <a:pt x="15700965" y="1113143"/>
                </a:cubicBezTo>
                <a:close/>
                <a:moveTo>
                  <a:pt x="7155693" y="1113143"/>
                </a:moveTo>
                <a:cubicBezTo>
                  <a:pt x="7148637" y="1115188"/>
                  <a:pt x="7143147" y="1115188"/>
                  <a:pt x="7136089" y="1116976"/>
                </a:cubicBezTo>
                <a:cubicBezTo>
                  <a:pt x="7139225" y="1119787"/>
                  <a:pt x="7142363" y="1122087"/>
                  <a:pt x="7146283" y="1124131"/>
                </a:cubicBezTo>
                <a:cubicBezTo>
                  <a:pt x="7149421" y="1120554"/>
                  <a:pt x="7149421" y="1116210"/>
                  <a:pt x="7155693" y="1113143"/>
                </a:cubicBezTo>
                <a:close/>
                <a:moveTo>
                  <a:pt x="6731449" y="1105988"/>
                </a:moveTo>
                <a:cubicBezTo>
                  <a:pt x="6725961" y="1107010"/>
                  <a:pt x="6719687" y="1109310"/>
                  <a:pt x="6713413" y="1111866"/>
                </a:cubicBezTo>
                <a:cubicBezTo>
                  <a:pt x="6708709" y="1118510"/>
                  <a:pt x="6702435" y="1122087"/>
                  <a:pt x="6696161" y="1122854"/>
                </a:cubicBezTo>
                <a:cubicBezTo>
                  <a:pt x="6687535" y="1128731"/>
                  <a:pt x="6676557" y="1134608"/>
                  <a:pt x="6672635" y="1138442"/>
                </a:cubicBezTo>
                <a:cubicBezTo>
                  <a:pt x="6705571" y="1135886"/>
                  <a:pt x="6741645" y="1108544"/>
                  <a:pt x="6772227" y="1128220"/>
                </a:cubicBezTo>
                <a:cubicBezTo>
                  <a:pt x="6765953" y="1115699"/>
                  <a:pt x="6758111" y="1108544"/>
                  <a:pt x="6748701" y="1105988"/>
                </a:cubicBezTo>
                <a:cubicBezTo>
                  <a:pt x="6743213" y="1104455"/>
                  <a:pt x="6737723" y="1104710"/>
                  <a:pt x="6731449" y="1105988"/>
                </a:cubicBezTo>
                <a:close/>
                <a:moveTo>
                  <a:pt x="6203693" y="1100877"/>
                </a:moveTo>
                <a:cubicBezTo>
                  <a:pt x="6198203" y="1131798"/>
                  <a:pt x="6148015" y="1132564"/>
                  <a:pt x="6140173" y="1124131"/>
                </a:cubicBezTo>
                <a:cubicBezTo>
                  <a:pt x="6153505" y="1104455"/>
                  <a:pt x="6175461" y="1100877"/>
                  <a:pt x="6203693" y="1100877"/>
                </a:cubicBezTo>
                <a:close/>
                <a:moveTo>
                  <a:pt x="15644503" y="1097555"/>
                </a:moveTo>
                <a:cubicBezTo>
                  <a:pt x="15653129" y="1121320"/>
                  <a:pt x="15671165" y="1130520"/>
                  <a:pt x="15671165" y="1166295"/>
                </a:cubicBezTo>
                <a:cubicBezTo>
                  <a:pt x="15653913" y="1173450"/>
                  <a:pt x="15653129" y="1154796"/>
                  <a:pt x="15635877" y="1161951"/>
                </a:cubicBezTo>
                <a:cubicBezTo>
                  <a:pt x="15647641" y="1152241"/>
                  <a:pt x="15659403" y="1144830"/>
                  <a:pt x="15649993" y="1116210"/>
                </a:cubicBezTo>
                <a:cubicBezTo>
                  <a:pt x="15630389" y="1111354"/>
                  <a:pt x="15633525" y="1133331"/>
                  <a:pt x="15624899" y="1140486"/>
                </a:cubicBezTo>
                <a:cubicBezTo>
                  <a:pt x="15609999" y="1140486"/>
                  <a:pt x="15600589" y="1130520"/>
                  <a:pt x="15598237" y="1113910"/>
                </a:cubicBezTo>
                <a:cubicBezTo>
                  <a:pt x="15612353" y="1109055"/>
                  <a:pt x="15635877" y="1109566"/>
                  <a:pt x="15644503" y="1097555"/>
                </a:cubicBezTo>
                <a:close/>
                <a:moveTo>
                  <a:pt x="7175299" y="1071746"/>
                </a:moveTo>
                <a:cubicBezTo>
                  <a:pt x="7171377" y="1076346"/>
                  <a:pt x="7165889" y="1078901"/>
                  <a:pt x="7158047" y="1073279"/>
                </a:cubicBezTo>
                <a:cubicBezTo>
                  <a:pt x="7150205" y="1073790"/>
                  <a:pt x="7143147" y="1075068"/>
                  <a:pt x="7135305" y="1076090"/>
                </a:cubicBezTo>
                <a:cubicBezTo>
                  <a:pt x="7141579" y="1082223"/>
                  <a:pt x="7147853" y="1089634"/>
                  <a:pt x="7154909" y="1089634"/>
                </a:cubicBezTo>
                <a:cubicBezTo>
                  <a:pt x="7149421" y="1104966"/>
                  <a:pt x="7136089" y="1084778"/>
                  <a:pt x="7121973" y="1099855"/>
                </a:cubicBezTo>
                <a:cubicBezTo>
                  <a:pt x="7128247" y="1091167"/>
                  <a:pt x="7125895" y="1084523"/>
                  <a:pt x="7121973" y="1079412"/>
                </a:cubicBezTo>
                <a:cubicBezTo>
                  <a:pt x="7115701" y="1082223"/>
                  <a:pt x="7110995" y="1086567"/>
                  <a:pt x="7110995" y="1095511"/>
                </a:cubicBezTo>
                <a:cubicBezTo>
                  <a:pt x="7129031" y="1121576"/>
                  <a:pt x="7158047" y="1069957"/>
                  <a:pt x="7167457" y="1110332"/>
                </a:cubicBezTo>
                <a:cubicBezTo>
                  <a:pt x="7163535" y="1111610"/>
                  <a:pt x="7160399" y="1111866"/>
                  <a:pt x="7156477" y="1113143"/>
                </a:cubicBezTo>
                <a:cubicBezTo>
                  <a:pt x="7154909" y="1121576"/>
                  <a:pt x="7154909" y="1126431"/>
                  <a:pt x="7155693" y="1131031"/>
                </a:cubicBezTo>
                <a:cubicBezTo>
                  <a:pt x="7158831" y="1132820"/>
                  <a:pt x="7162751" y="1134353"/>
                  <a:pt x="7165105" y="1136908"/>
                </a:cubicBezTo>
                <a:cubicBezTo>
                  <a:pt x="7165105" y="1138442"/>
                  <a:pt x="7163535" y="1138442"/>
                  <a:pt x="7163535" y="1139719"/>
                </a:cubicBezTo>
                <a:cubicBezTo>
                  <a:pt x="7170593" y="1141764"/>
                  <a:pt x="7177651" y="1138697"/>
                  <a:pt x="7185493" y="1134608"/>
                </a:cubicBezTo>
                <a:cubicBezTo>
                  <a:pt x="7184709" y="1126687"/>
                  <a:pt x="7183141" y="1117998"/>
                  <a:pt x="7183925" y="1111099"/>
                </a:cubicBezTo>
                <a:cubicBezTo>
                  <a:pt x="7176083" y="1111099"/>
                  <a:pt x="7169025" y="1114165"/>
                  <a:pt x="7162751" y="1119787"/>
                </a:cubicBezTo>
                <a:cubicBezTo>
                  <a:pt x="7169025" y="1107521"/>
                  <a:pt x="7176083" y="1103944"/>
                  <a:pt x="7183141" y="1102666"/>
                </a:cubicBezTo>
                <a:cubicBezTo>
                  <a:pt x="7183925" y="1093211"/>
                  <a:pt x="7185493" y="1084012"/>
                  <a:pt x="7178435" y="1071746"/>
                </a:cubicBezTo>
                <a:cubicBezTo>
                  <a:pt x="7177651" y="1072002"/>
                  <a:pt x="7176083" y="1071490"/>
                  <a:pt x="7175299" y="1071746"/>
                </a:cubicBezTo>
                <a:close/>
                <a:moveTo>
                  <a:pt x="7376049" y="1063824"/>
                </a:moveTo>
                <a:cubicBezTo>
                  <a:pt x="7372129" y="1065358"/>
                  <a:pt x="7368993" y="1067913"/>
                  <a:pt x="7365855" y="1069702"/>
                </a:cubicBezTo>
                <a:cubicBezTo>
                  <a:pt x="7365855" y="1072768"/>
                  <a:pt x="7362719" y="1074812"/>
                  <a:pt x="7363503" y="1077623"/>
                </a:cubicBezTo>
                <a:cubicBezTo>
                  <a:pt x="7360367" y="1073790"/>
                  <a:pt x="7358797" y="1076346"/>
                  <a:pt x="7357229" y="1074046"/>
                </a:cubicBezTo>
                <a:cubicBezTo>
                  <a:pt x="7350173" y="1079923"/>
                  <a:pt x="7343899" y="1087334"/>
                  <a:pt x="7343113" y="1101644"/>
                </a:cubicBezTo>
                <a:lnTo>
                  <a:pt x="7353309" y="1100877"/>
                </a:lnTo>
                <a:cubicBezTo>
                  <a:pt x="7354093" y="1100111"/>
                  <a:pt x="7354093" y="1099089"/>
                  <a:pt x="7354877" y="1098322"/>
                </a:cubicBezTo>
                <a:cubicBezTo>
                  <a:pt x="7354877" y="1097044"/>
                  <a:pt x="7355661" y="1096278"/>
                  <a:pt x="7355661" y="1094744"/>
                </a:cubicBezTo>
                <a:cubicBezTo>
                  <a:pt x="7356445" y="1094744"/>
                  <a:pt x="7357229" y="1094744"/>
                  <a:pt x="7357229" y="1094744"/>
                </a:cubicBezTo>
                <a:cubicBezTo>
                  <a:pt x="7358013" y="1094489"/>
                  <a:pt x="7358013" y="1093467"/>
                  <a:pt x="7358013" y="1093211"/>
                </a:cubicBezTo>
                <a:cubicBezTo>
                  <a:pt x="7359581" y="1094233"/>
                  <a:pt x="7360367" y="1093211"/>
                  <a:pt x="7361151" y="1093978"/>
                </a:cubicBezTo>
                <a:cubicBezTo>
                  <a:pt x="7365855" y="1093722"/>
                  <a:pt x="7368993" y="1093467"/>
                  <a:pt x="7372913" y="1093211"/>
                </a:cubicBezTo>
                <a:cubicBezTo>
                  <a:pt x="7372913" y="1081456"/>
                  <a:pt x="7373697" y="1070724"/>
                  <a:pt x="7376049" y="1063824"/>
                </a:cubicBezTo>
                <a:close/>
                <a:moveTo>
                  <a:pt x="15404541" y="1057947"/>
                </a:moveTo>
                <a:cubicBezTo>
                  <a:pt x="15422579" y="1064846"/>
                  <a:pt x="15426501" y="1079412"/>
                  <a:pt x="15420225" y="1097555"/>
                </a:cubicBezTo>
                <a:cubicBezTo>
                  <a:pt x="15395917" y="1090656"/>
                  <a:pt x="15381017" y="1074046"/>
                  <a:pt x="15350433" y="1074046"/>
                </a:cubicBezTo>
                <a:cubicBezTo>
                  <a:pt x="15344945" y="1051303"/>
                  <a:pt x="15386505" y="1067146"/>
                  <a:pt x="15389643" y="1078646"/>
                </a:cubicBezTo>
                <a:close/>
                <a:moveTo>
                  <a:pt x="7329783" y="1056414"/>
                </a:moveTo>
                <a:cubicBezTo>
                  <a:pt x="7314099" y="1065613"/>
                  <a:pt x="7270185" y="1047214"/>
                  <a:pt x="7279595" y="1079412"/>
                </a:cubicBezTo>
                <a:cubicBezTo>
                  <a:pt x="7310963" y="1068680"/>
                  <a:pt x="7321941" y="1084267"/>
                  <a:pt x="7329783" y="1056414"/>
                </a:cubicBezTo>
                <a:close/>
                <a:moveTo>
                  <a:pt x="6240549" y="1027282"/>
                </a:moveTo>
                <a:cubicBezTo>
                  <a:pt x="6229571" y="1028049"/>
                  <a:pt x="6213887" y="1040826"/>
                  <a:pt x="6198203" y="1027793"/>
                </a:cubicBezTo>
                <a:cubicBezTo>
                  <a:pt x="6188009" y="1061524"/>
                  <a:pt x="6259369" y="1064335"/>
                  <a:pt x="6250743" y="1032138"/>
                </a:cubicBezTo>
                <a:cubicBezTo>
                  <a:pt x="6247607" y="1028304"/>
                  <a:pt x="6244469" y="1027027"/>
                  <a:pt x="6240549" y="1027282"/>
                </a:cubicBezTo>
                <a:close/>
                <a:moveTo>
                  <a:pt x="16254601" y="989973"/>
                </a:moveTo>
                <a:cubicBezTo>
                  <a:pt x="16265577" y="992273"/>
                  <a:pt x="16271069" y="999428"/>
                  <a:pt x="16246757" y="1003006"/>
                </a:cubicBezTo>
                <a:cubicBezTo>
                  <a:pt x="16234995" y="1006839"/>
                  <a:pt x="16238133" y="1029582"/>
                  <a:pt x="16223233" y="1007606"/>
                </a:cubicBezTo>
                <a:cubicBezTo>
                  <a:pt x="16224801" y="990996"/>
                  <a:pt x="16242837" y="987674"/>
                  <a:pt x="16254601" y="989973"/>
                </a:cubicBezTo>
                <a:close/>
                <a:moveTo>
                  <a:pt x="5527725" y="982563"/>
                </a:moveTo>
                <a:cubicBezTo>
                  <a:pt x="5502631" y="998151"/>
                  <a:pt x="5471263" y="1011694"/>
                  <a:pt x="5461853" y="1017827"/>
                </a:cubicBezTo>
                <a:cubicBezTo>
                  <a:pt x="5472047" y="1017061"/>
                  <a:pt x="5468911" y="1030860"/>
                  <a:pt x="5479105" y="1032904"/>
                </a:cubicBezTo>
                <a:cubicBezTo>
                  <a:pt x="5484595" y="1016039"/>
                  <a:pt x="5500278" y="1011694"/>
                  <a:pt x="5523019" y="1009905"/>
                </a:cubicBezTo>
                <a:cubicBezTo>
                  <a:pt x="5522235" y="998917"/>
                  <a:pt x="5524587" y="990996"/>
                  <a:pt x="5527725" y="982563"/>
                </a:cubicBezTo>
                <a:close/>
                <a:moveTo>
                  <a:pt x="15239079" y="966975"/>
                </a:moveTo>
                <a:cubicBezTo>
                  <a:pt x="15248489" y="967486"/>
                  <a:pt x="15260253" y="972853"/>
                  <a:pt x="15263389" y="975663"/>
                </a:cubicBezTo>
                <a:cubicBezTo>
                  <a:pt x="15253979" y="990740"/>
                  <a:pt x="15235943" y="1002495"/>
                  <a:pt x="15226533" y="987674"/>
                </a:cubicBezTo>
                <a:cubicBezTo>
                  <a:pt x="15221827" y="971064"/>
                  <a:pt x="15229669" y="966720"/>
                  <a:pt x="15239079" y="966975"/>
                </a:cubicBezTo>
                <a:close/>
                <a:moveTo>
                  <a:pt x="16473387" y="963398"/>
                </a:moveTo>
                <a:cubicBezTo>
                  <a:pt x="16499265" y="965442"/>
                  <a:pt x="16524361" y="973619"/>
                  <a:pt x="16540043" y="978219"/>
                </a:cubicBezTo>
                <a:cubicBezTo>
                  <a:pt x="16517301" y="1011950"/>
                  <a:pt x="16455351" y="965697"/>
                  <a:pt x="16404379" y="984096"/>
                </a:cubicBezTo>
                <a:cubicBezTo>
                  <a:pt x="16421631" y="965697"/>
                  <a:pt x="16447509" y="961609"/>
                  <a:pt x="16473387" y="963398"/>
                </a:cubicBezTo>
                <a:close/>
                <a:moveTo>
                  <a:pt x="7627773" y="956754"/>
                </a:moveTo>
                <a:cubicBezTo>
                  <a:pt x="7618363" y="962887"/>
                  <a:pt x="7588565" y="951643"/>
                  <a:pt x="7590133" y="970553"/>
                </a:cubicBezTo>
                <a:cubicBezTo>
                  <a:pt x="7599543" y="969786"/>
                  <a:pt x="7596405" y="978219"/>
                  <a:pt x="7590917" y="986907"/>
                </a:cubicBezTo>
                <a:cubicBezTo>
                  <a:pt x="7616795" y="990229"/>
                  <a:pt x="7622285" y="973619"/>
                  <a:pt x="7627773" y="956754"/>
                </a:cubicBezTo>
                <a:close/>
                <a:moveTo>
                  <a:pt x="7549355" y="954198"/>
                </a:moveTo>
                <a:cubicBezTo>
                  <a:pt x="7550139" y="962375"/>
                  <a:pt x="7550923" y="973364"/>
                  <a:pt x="7544649" y="973875"/>
                </a:cubicBezTo>
                <a:cubicBezTo>
                  <a:pt x="7539161" y="952154"/>
                  <a:pt x="7515635" y="975919"/>
                  <a:pt x="7516419" y="986907"/>
                </a:cubicBezTo>
                <a:cubicBezTo>
                  <a:pt x="7538377" y="976941"/>
                  <a:pt x="7539945" y="999173"/>
                  <a:pt x="7561901" y="992018"/>
                </a:cubicBezTo>
                <a:cubicBezTo>
                  <a:pt x="7560333" y="967486"/>
                  <a:pt x="7572881" y="960587"/>
                  <a:pt x="7549355" y="954198"/>
                </a:cubicBezTo>
                <a:close/>
                <a:moveTo>
                  <a:pt x="15417089" y="920978"/>
                </a:moveTo>
                <a:cubicBezTo>
                  <a:pt x="15427285" y="920212"/>
                  <a:pt x="15439047" y="921234"/>
                  <a:pt x="15450025" y="923278"/>
                </a:cubicBezTo>
                <a:cubicBezTo>
                  <a:pt x="15496293" y="931966"/>
                  <a:pt x="15545697" y="960076"/>
                  <a:pt x="15577847" y="979752"/>
                </a:cubicBezTo>
                <a:cubicBezTo>
                  <a:pt x="15580985" y="1001984"/>
                  <a:pt x="15571573" y="1008883"/>
                  <a:pt x="15568437" y="1023705"/>
                </a:cubicBezTo>
                <a:cubicBezTo>
                  <a:pt x="15589609" y="1041081"/>
                  <a:pt x="15610783" y="1060502"/>
                  <a:pt x="15625683" y="1085290"/>
                </a:cubicBezTo>
                <a:cubicBezTo>
                  <a:pt x="15601373" y="1092700"/>
                  <a:pt x="15587257" y="1070724"/>
                  <a:pt x="15572357" y="1090400"/>
                </a:cubicBezTo>
                <a:cubicBezTo>
                  <a:pt x="15572357" y="1105222"/>
                  <a:pt x="15587257" y="1097555"/>
                  <a:pt x="15584121" y="1119787"/>
                </a:cubicBezTo>
                <a:cubicBezTo>
                  <a:pt x="15512761" y="1060758"/>
                  <a:pt x="15391995" y="1076090"/>
                  <a:pt x="15344945" y="982563"/>
                </a:cubicBezTo>
                <a:cubicBezTo>
                  <a:pt x="15358277" y="939888"/>
                  <a:pt x="15384937" y="923023"/>
                  <a:pt x="15417089" y="920978"/>
                </a:cubicBezTo>
                <a:close/>
                <a:moveTo>
                  <a:pt x="7386245" y="906157"/>
                </a:moveTo>
                <a:cubicBezTo>
                  <a:pt x="7379187" y="907690"/>
                  <a:pt x="7372913" y="911012"/>
                  <a:pt x="7366641" y="916123"/>
                </a:cubicBezTo>
                <a:cubicBezTo>
                  <a:pt x="7369777" y="919956"/>
                  <a:pt x="7372129" y="924300"/>
                  <a:pt x="7375265" y="927622"/>
                </a:cubicBezTo>
                <a:cubicBezTo>
                  <a:pt x="7390949" y="923278"/>
                  <a:pt x="7390165" y="915867"/>
                  <a:pt x="7386245" y="906157"/>
                </a:cubicBezTo>
                <a:close/>
                <a:moveTo>
                  <a:pt x="7421533" y="902835"/>
                </a:moveTo>
                <a:cubicBezTo>
                  <a:pt x="7422317" y="902835"/>
                  <a:pt x="7422317" y="903346"/>
                  <a:pt x="7422317" y="903602"/>
                </a:cubicBezTo>
                <a:cubicBezTo>
                  <a:pt x="7428591" y="928133"/>
                  <a:pt x="7396439" y="913057"/>
                  <a:pt x="7393301" y="927622"/>
                </a:cubicBezTo>
                <a:cubicBezTo>
                  <a:pt x="7396439" y="937588"/>
                  <a:pt x="7405065" y="937333"/>
                  <a:pt x="7405065" y="947043"/>
                </a:cubicBezTo>
                <a:cubicBezTo>
                  <a:pt x="7421533" y="939888"/>
                  <a:pt x="7422317" y="919701"/>
                  <a:pt x="7432511" y="902835"/>
                </a:cubicBezTo>
                <a:cubicBezTo>
                  <a:pt x="7429375" y="902835"/>
                  <a:pt x="7425453" y="902835"/>
                  <a:pt x="7421533" y="902835"/>
                </a:cubicBezTo>
                <a:close/>
                <a:moveTo>
                  <a:pt x="7793237" y="872426"/>
                </a:moveTo>
                <a:cubicBezTo>
                  <a:pt x="7779905" y="871404"/>
                  <a:pt x="7768143" y="870637"/>
                  <a:pt x="7765791" y="890825"/>
                </a:cubicBezTo>
                <a:cubicBezTo>
                  <a:pt x="7774417" y="886480"/>
                  <a:pt x="7787747" y="887502"/>
                  <a:pt x="7799511" y="887247"/>
                </a:cubicBezTo>
                <a:cubicBezTo>
                  <a:pt x="7795589" y="884436"/>
                  <a:pt x="7794805" y="877792"/>
                  <a:pt x="7793237" y="872426"/>
                </a:cubicBezTo>
                <a:close/>
                <a:moveTo>
                  <a:pt x="7819115" y="867315"/>
                </a:moveTo>
                <a:cubicBezTo>
                  <a:pt x="7812057" y="873959"/>
                  <a:pt x="7805783" y="871915"/>
                  <a:pt x="7798725" y="871659"/>
                </a:cubicBezTo>
                <a:cubicBezTo>
                  <a:pt x="7801079" y="874726"/>
                  <a:pt x="7804215" y="877281"/>
                  <a:pt x="7805783" y="880603"/>
                </a:cubicBezTo>
                <a:cubicBezTo>
                  <a:pt x="7808137" y="877792"/>
                  <a:pt x="7814409" y="877281"/>
                  <a:pt x="7818331" y="876003"/>
                </a:cubicBezTo>
                <a:cubicBezTo>
                  <a:pt x="7819115" y="873448"/>
                  <a:pt x="7819899" y="871915"/>
                  <a:pt x="7819115" y="867315"/>
                </a:cubicBezTo>
                <a:close/>
                <a:moveTo>
                  <a:pt x="3361804" y="867059"/>
                </a:moveTo>
                <a:cubicBezTo>
                  <a:pt x="3371214" y="868082"/>
                  <a:pt x="3375919" y="877792"/>
                  <a:pt x="3386113" y="879581"/>
                </a:cubicBezTo>
                <a:cubicBezTo>
                  <a:pt x="3382977" y="906668"/>
                  <a:pt x="3363372" y="893125"/>
                  <a:pt x="3352393" y="893125"/>
                </a:cubicBezTo>
                <a:lnTo>
                  <a:pt x="3350041" y="869359"/>
                </a:lnTo>
                <a:cubicBezTo>
                  <a:pt x="3354746" y="867315"/>
                  <a:pt x="3358667" y="866548"/>
                  <a:pt x="3361804" y="867059"/>
                </a:cubicBezTo>
                <a:close/>
                <a:moveTo>
                  <a:pt x="15130861" y="845850"/>
                </a:moveTo>
                <a:cubicBezTo>
                  <a:pt x="15133997" y="870892"/>
                  <a:pt x="15151251" y="870892"/>
                  <a:pt x="15171639" y="865782"/>
                </a:cubicBezTo>
                <a:cubicBezTo>
                  <a:pt x="15168503" y="880858"/>
                  <a:pt x="15166149" y="895680"/>
                  <a:pt x="15145761" y="890825"/>
                </a:cubicBezTo>
                <a:cubicBezTo>
                  <a:pt x="15152035" y="910757"/>
                  <a:pt x="15173993" y="905390"/>
                  <a:pt x="15191245" y="907946"/>
                </a:cubicBezTo>
                <a:cubicBezTo>
                  <a:pt x="15196733" y="952665"/>
                  <a:pt x="15217905" y="944999"/>
                  <a:pt x="15211633" y="989973"/>
                </a:cubicBezTo>
                <a:cubicBezTo>
                  <a:pt x="15182617" y="980008"/>
                  <a:pt x="15171639" y="950110"/>
                  <a:pt x="15145761" y="935288"/>
                </a:cubicBezTo>
                <a:cubicBezTo>
                  <a:pt x="15134783" y="937844"/>
                  <a:pt x="15137135" y="955987"/>
                  <a:pt x="15125373" y="961098"/>
                </a:cubicBezTo>
                <a:cubicBezTo>
                  <a:pt x="15101847" y="943466"/>
                  <a:pt x="15099493" y="923023"/>
                  <a:pt x="15064989" y="940399"/>
                </a:cubicBezTo>
                <a:cubicBezTo>
                  <a:pt x="15059501" y="935544"/>
                  <a:pt x="15062637" y="913057"/>
                  <a:pt x="15047737" y="920467"/>
                </a:cubicBezTo>
                <a:cubicBezTo>
                  <a:pt x="15042249" y="900535"/>
                  <a:pt x="15059501" y="905646"/>
                  <a:pt x="15056365" y="890825"/>
                </a:cubicBezTo>
                <a:cubicBezTo>
                  <a:pt x="15056365" y="875748"/>
                  <a:pt x="15030485" y="891080"/>
                  <a:pt x="15027349" y="878559"/>
                </a:cubicBezTo>
                <a:cubicBezTo>
                  <a:pt x="15058717" y="858627"/>
                  <a:pt x="15085379" y="848405"/>
                  <a:pt x="15130861" y="845850"/>
                </a:cubicBezTo>
                <a:close/>
                <a:moveTo>
                  <a:pt x="7894397" y="830518"/>
                </a:moveTo>
                <a:cubicBezTo>
                  <a:pt x="7887339" y="831540"/>
                  <a:pt x="7880281" y="834351"/>
                  <a:pt x="7875577" y="838439"/>
                </a:cubicBezTo>
                <a:cubicBezTo>
                  <a:pt x="7879497" y="839461"/>
                  <a:pt x="7883417" y="842272"/>
                  <a:pt x="7888123" y="841506"/>
                </a:cubicBezTo>
                <a:cubicBezTo>
                  <a:pt x="7888123" y="847383"/>
                  <a:pt x="7884203" y="848661"/>
                  <a:pt x="7880281" y="850194"/>
                </a:cubicBezTo>
                <a:cubicBezTo>
                  <a:pt x="7903023" y="845594"/>
                  <a:pt x="7915569" y="854027"/>
                  <a:pt x="7930469" y="836395"/>
                </a:cubicBezTo>
                <a:cubicBezTo>
                  <a:pt x="7923411" y="831540"/>
                  <a:pt x="7907729" y="828729"/>
                  <a:pt x="7894397" y="830518"/>
                </a:cubicBezTo>
                <a:close/>
                <a:moveTo>
                  <a:pt x="7791669" y="806752"/>
                </a:moveTo>
                <a:cubicBezTo>
                  <a:pt x="7753243" y="815185"/>
                  <a:pt x="7695213" y="830262"/>
                  <a:pt x="7711681" y="867315"/>
                </a:cubicBezTo>
                <a:cubicBezTo>
                  <a:pt x="7695213" y="868593"/>
                  <a:pt x="7703055" y="838695"/>
                  <a:pt x="7686587" y="842783"/>
                </a:cubicBezTo>
                <a:cubicBezTo>
                  <a:pt x="7652867" y="864760"/>
                  <a:pt x="7629341" y="896191"/>
                  <a:pt x="7555629" y="910246"/>
                </a:cubicBezTo>
                <a:cubicBezTo>
                  <a:pt x="7557197" y="888269"/>
                  <a:pt x="7597191" y="907179"/>
                  <a:pt x="7588565" y="880603"/>
                </a:cubicBezTo>
                <a:cubicBezTo>
                  <a:pt x="7576017" y="878814"/>
                  <a:pt x="7505441" y="892358"/>
                  <a:pt x="7494461" y="923278"/>
                </a:cubicBezTo>
                <a:cubicBezTo>
                  <a:pt x="7487405" y="915612"/>
                  <a:pt x="7490541" y="901813"/>
                  <a:pt x="7470153" y="889547"/>
                </a:cubicBezTo>
                <a:cubicBezTo>
                  <a:pt x="7459173" y="900024"/>
                  <a:pt x="7446627" y="902068"/>
                  <a:pt x="7433295" y="902835"/>
                </a:cubicBezTo>
                <a:cubicBezTo>
                  <a:pt x="7445059" y="915356"/>
                  <a:pt x="7426237" y="936566"/>
                  <a:pt x="7437217" y="960331"/>
                </a:cubicBezTo>
                <a:cubicBezTo>
                  <a:pt x="7454469" y="965186"/>
                  <a:pt x="7445843" y="940399"/>
                  <a:pt x="7463095" y="942699"/>
                </a:cubicBezTo>
                <a:cubicBezTo>
                  <a:pt x="7461525" y="952921"/>
                  <a:pt x="7468585" y="960076"/>
                  <a:pt x="7472505" y="968508"/>
                </a:cubicBezTo>
                <a:cubicBezTo>
                  <a:pt x="7473289" y="965953"/>
                  <a:pt x="7474857" y="965953"/>
                  <a:pt x="7475641" y="962631"/>
                </a:cubicBezTo>
                <a:cubicBezTo>
                  <a:pt x="7492109" y="966720"/>
                  <a:pt x="7492893" y="974897"/>
                  <a:pt x="7484267" y="989207"/>
                </a:cubicBezTo>
                <a:cubicBezTo>
                  <a:pt x="7496815" y="980008"/>
                  <a:pt x="7533671" y="955987"/>
                  <a:pt x="7512499" y="941166"/>
                </a:cubicBezTo>
                <a:cubicBezTo>
                  <a:pt x="7507793" y="919701"/>
                  <a:pt x="7545433" y="944232"/>
                  <a:pt x="7533671" y="912290"/>
                </a:cubicBezTo>
                <a:cubicBezTo>
                  <a:pt x="7547003" y="916634"/>
                  <a:pt x="7533671" y="927878"/>
                  <a:pt x="7535239" y="938866"/>
                </a:cubicBezTo>
                <a:cubicBezTo>
                  <a:pt x="7587781" y="912801"/>
                  <a:pt x="7661493" y="928900"/>
                  <a:pt x="7714817" y="902835"/>
                </a:cubicBezTo>
                <a:cubicBezTo>
                  <a:pt x="7706193" y="917145"/>
                  <a:pt x="7710113" y="925578"/>
                  <a:pt x="7723445" y="930178"/>
                </a:cubicBezTo>
                <a:cubicBezTo>
                  <a:pt x="7721877" y="908201"/>
                  <a:pt x="7765791" y="890569"/>
                  <a:pt x="7741481" y="873448"/>
                </a:cubicBezTo>
                <a:cubicBezTo>
                  <a:pt x="7754027" y="861438"/>
                  <a:pt x="7779121" y="850961"/>
                  <a:pt x="7786179" y="861438"/>
                </a:cubicBezTo>
                <a:cubicBezTo>
                  <a:pt x="7795589" y="852494"/>
                  <a:pt x="7790885" y="836906"/>
                  <a:pt x="7791669" y="806752"/>
                </a:cubicBezTo>
                <a:close/>
                <a:moveTo>
                  <a:pt x="13179809" y="794487"/>
                </a:moveTo>
                <a:cubicBezTo>
                  <a:pt x="13179025" y="794231"/>
                  <a:pt x="13178239" y="795509"/>
                  <a:pt x="13177455" y="795509"/>
                </a:cubicBezTo>
                <a:cubicBezTo>
                  <a:pt x="13174319" y="803430"/>
                  <a:pt x="13171181" y="810330"/>
                  <a:pt x="13163341" y="814930"/>
                </a:cubicBezTo>
                <a:cubicBezTo>
                  <a:pt x="13164125" y="818507"/>
                  <a:pt x="13161773" y="823618"/>
                  <a:pt x="13165693" y="825407"/>
                </a:cubicBezTo>
                <a:cubicBezTo>
                  <a:pt x="13168045" y="813396"/>
                  <a:pt x="13179025" y="812374"/>
                  <a:pt x="13181377" y="800620"/>
                </a:cubicBezTo>
                <a:cubicBezTo>
                  <a:pt x="13180593" y="798831"/>
                  <a:pt x="13179809" y="795509"/>
                  <a:pt x="13179809" y="794487"/>
                </a:cubicBezTo>
                <a:close/>
                <a:moveTo>
                  <a:pt x="13213529" y="792698"/>
                </a:moveTo>
                <a:cubicBezTo>
                  <a:pt x="13210391" y="792442"/>
                  <a:pt x="13208039" y="797809"/>
                  <a:pt x="13204901" y="798831"/>
                </a:cubicBezTo>
                <a:cubicBezTo>
                  <a:pt x="13207253" y="801131"/>
                  <a:pt x="13206469" y="805219"/>
                  <a:pt x="13211175" y="805986"/>
                </a:cubicBezTo>
                <a:cubicBezTo>
                  <a:pt x="13202549" y="818252"/>
                  <a:pt x="13188433" y="822851"/>
                  <a:pt x="13171181" y="825407"/>
                </a:cubicBezTo>
                <a:cubicBezTo>
                  <a:pt x="13172749" y="826940"/>
                  <a:pt x="13172749" y="829751"/>
                  <a:pt x="13173533" y="831284"/>
                </a:cubicBezTo>
                <a:cubicBezTo>
                  <a:pt x="13199413" y="834606"/>
                  <a:pt x="13223721" y="836139"/>
                  <a:pt x="13248033" y="832562"/>
                </a:cubicBezTo>
                <a:cubicBezTo>
                  <a:pt x="13226075" y="865271"/>
                  <a:pt x="13258225" y="858371"/>
                  <a:pt x="13270773" y="887247"/>
                </a:cubicBezTo>
                <a:cubicBezTo>
                  <a:pt x="13275477" y="873448"/>
                  <a:pt x="13288025" y="879581"/>
                  <a:pt x="13295083" y="874470"/>
                </a:cubicBezTo>
                <a:cubicBezTo>
                  <a:pt x="13295867" y="874470"/>
                  <a:pt x="13295867" y="873448"/>
                  <a:pt x="13295867" y="873448"/>
                </a:cubicBezTo>
                <a:cubicBezTo>
                  <a:pt x="13298221" y="871404"/>
                  <a:pt x="13300573" y="868593"/>
                  <a:pt x="13301357" y="862204"/>
                </a:cubicBezTo>
                <a:cubicBezTo>
                  <a:pt x="13295083" y="859649"/>
                  <a:pt x="13288809" y="851216"/>
                  <a:pt x="13283321" y="845850"/>
                </a:cubicBezTo>
                <a:cubicBezTo>
                  <a:pt x="13280185" y="845339"/>
                  <a:pt x="13278615" y="843294"/>
                  <a:pt x="13274693" y="844317"/>
                </a:cubicBezTo>
                <a:cubicBezTo>
                  <a:pt x="13276263" y="843294"/>
                  <a:pt x="13277047" y="842528"/>
                  <a:pt x="13278615" y="841506"/>
                </a:cubicBezTo>
                <a:cubicBezTo>
                  <a:pt x="13257441" y="820807"/>
                  <a:pt x="13235485" y="794742"/>
                  <a:pt x="13213529" y="792698"/>
                </a:cubicBezTo>
                <a:close/>
                <a:moveTo>
                  <a:pt x="7831661" y="784521"/>
                </a:moveTo>
                <a:cubicBezTo>
                  <a:pt x="7829309" y="785287"/>
                  <a:pt x="7830093" y="788098"/>
                  <a:pt x="7826173" y="787587"/>
                </a:cubicBezTo>
                <a:cubicBezTo>
                  <a:pt x="7826173" y="786054"/>
                  <a:pt x="7825389" y="786565"/>
                  <a:pt x="7824605" y="785287"/>
                </a:cubicBezTo>
                <a:cubicBezTo>
                  <a:pt x="7815193" y="786054"/>
                  <a:pt x="7806569" y="790142"/>
                  <a:pt x="7804215" y="805986"/>
                </a:cubicBezTo>
                <a:cubicBezTo>
                  <a:pt x="7849697" y="807775"/>
                  <a:pt x="7809705" y="827196"/>
                  <a:pt x="7801079" y="841506"/>
                </a:cubicBezTo>
                <a:cubicBezTo>
                  <a:pt x="7814409" y="835117"/>
                  <a:pt x="7822251" y="831540"/>
                  <a:pt x="7831661" y="827196"/>
                </a:cubicBezTo>
                <a:cubicBezTo>
                  <a:pt x="7832445" y="823107"/>
                  <a:pt x="7830877" y="817996"/>
                  <a:pt x="7833229" y="814930"/>
                </a:cubicBezTo>
                <a:cubicBezTo>
                  <a:pt x="7836367" y="816974"/>
                  <a:pt x="7839503" y="819785"/>
                  <a:pt x="7841857" y="822085"/>
                </a:cubicBezTo>
                <a:cubicBezTo>
                  <a:pt x="7851267" y="817485"/>
                  <a:pt x="7859893" y="808541"/>
                  <a:pt x="7867735" y="800620"/>
                </a:cubicBezTo>
                <a:cubicBezTo>
                  <a:pt x="7865381" y="796786"/>
                  <a:pt x="7862245" y="793464"/>
                  <a:pt x="7862245" y="786820"/>
                </a:cubicBezTo>
                <a:cubicBezTo>
                  <a:pt x="7851267" y="785543"/>
                  <a:pt x="7841073" y="785287"/>
                  <a:pt x="7831661" y="784521"/>
                </a:cubicBezTo>
                <a:close/>
                <a:moveTo>
                  <a:pt x="13106879" y="771233"/>
                </a:moveTo>
                <a:cubicBezTo>
                  <a:pt x="13102173" y="773532"/>
                  <a:pt x="13099037" y="775321"/>
                  <a:pt x="13095117" y="778132"/>
                </a:cubicBezTo>
                <a:cubicBezTo>
                  <a:pt x="13098253" y="780943"/>
                  <a:pt x="13101389" y="784776"/>
                  <a:pt x="13106093" y="785287"/>
                </a:cubicBezTo>
                <a:cubicBezTo>
                  <a:pt x="13102957" y="786309"/>
                  <a:pt x="13096685" y="782221"/>
                  <a:pt x="13091979" y="781710"/>
                </a:cubicBezTo>
                <a:cubicBezTo>
                  <a:pt x="13091195" y="782221"/>
                  <a:pt x="13090411" y="781965"/>
                  <a:pt x="13090411" y="782476"/>
                </a:cubicBezTo>
                <a:cubicBezTo>
                  <a:pt x="13089625" y="783498"/>
                  <a:pt x="13089625" y="784776"/>
                  <a:pt x="13089625" y="786054"/>
                </a:cubicBezTo>
                <a:cubicBezTo>
                  <a:pt x="13088841" y="789887"/>
                  <a:pt x="13089625" y="793720"/>
                  <a:pt x="13095901" y="798831"/>
                </a:cubicBezTo>
                <a:cubicBezTo>
                  <a:pt x="13089625" y="804964"/>
                  <a:pt x="13084921" y="805475"/>
                  <a:pt x="13082569" y="803175"/>
                </a:cubicBezTo>
                <a:cubicBezTo>
                  <a:pt x="13081001" y="804708"/>
                  <a:pt x="13081785" y="806752"/>
                  <a:pt x="13081001" y="808286"/>
                </a:cubicBezTo>
                <a:cubicBezTo>
                  <a:pt x="13097469" y="814930"/>
                  <a:pt x="13115505" y="817741"/>
                  <a:pt x="13132757" y="822085"/>
                </a:cubicBezTo>
                <a:cubicBezTo>
                  <a:pt x="13139813" y="817741"/>
                  <a:pt x="13144519" y="812885"/>
                  <a:pt x="13134325" y="797809"/>
                </a:cubicBezTo>
                <a:cubicBezTo>
                  <a:pt x="13144519" y="795764"/>
                  <a:pt x="13146089" y="800875"/>
                  <a:pt x="13152361" y="802408"/>
                </a:cubicBezTo>
                <a:cubicBezTo>
                  <a:pt x="13153929" y="799853"/>
                  <a:pt x="13157065" y="799086"/>
                  <a:pt x="13157065" y="793464"/>
                </a:cubicBezTo>
                <a:cubicBezTo>
                  <a:pt x="13157065" y="792442"/>
                  <a:pt x="13156281" y="792953"/>
                  <a:pt x="13156281" y="791931"/>
                </a:cubicBezTo>
                <a:cubicBezTo>
                  <a:pt x="13152361" y="790909"/>
                  <a:pt x="13150009" y="784776"/>
                  <a:pt x="13148441" y="774810"/>
                </a:cubicBezTo>
                <a:cubicBezTo>
                  <a:pt x="13148441" y="774810"/>
                  <a:pt x="13148441" y="774299"/>
                  <a:pt x="13148441" y="774044"/>
                </a:cubicBezTo>
                <a:cubicBezTo>
                  <a:pt x="13147657" y="773532"/>
                  <a:pt x="13146873" y="771999"/>
                  <a:pt x="13146089" y="771233"/>
                </a:cubicBezTo>
                <a:cubicBezTo>
                  <a:pt x="13131189" y="777366"/>
                  <a:pt x="13115505" y="770722"/>
                  <a:pt x="13117857" y="797809"/>
                </a:cubicBezTo>
                <a:cubicBezTo>
                  <a:pt x="13112369" y="795509"/>
                  <a:pt x="13107663" y="783243"/>
                  <a:pt x="13106879" y="771233"/>
                </a:cubicBezTo>
                <a:close/>
                <a:moveTo>
                  <a:pt x="15508055" y="743890"/>
                </a:moveTo>
                <a:cubicBezTo>
                  <a:pt x="15548049" y="761011"/>
                  <a:pt x="15611567" y="738779"/>
                  <a:pt x="15642935" y="782476"/>
                </a:cubicBezTo>
                <a:cubicBezTo>
                  <a:pt x="15625683" y="792187"/>
                  <a:pt x="15594315" y="756156"/>
                  <a:pt x="15609215" y="787587"/>
                </a:cubicBezTo>
                <a:cubicBezTo>
                  <a:pt x="15597453" y="768166"/>
                  <a:pt x="15571573" y="789887"/>
                  <a:pt x="15565301" y="753600"/>
                </a:cubicBezTo>
                <a:cubicBezTo>
                  <a:pt x="15548049" y="751045"/>
                  <a:pt x="15553537" y="775321"/>
                  <a:pt x="15536285" y="770466"/>
                </a:cubicBezTo>
                <a:cubicBezTo>
                  <a:pt x="15530013" y="741334"/>
                  <a:pt x="15508055" y="785032"/>
                  <a:pt x="15508055" y="743890"/>
                </a:cubicBezTo>
                <a:close/>
                <a:moveTo>
                  <a:pt x="15463357" y="741079"/>
                </a:moveTo>
                <a:cubicBezTo>
                  <a:pt x="15482961" y="731624"/>
                  <a:pt x="15473551" y="767400"/>
                  <a:pt x="15490803" y="760244"/>
                </a:cubicBezTo>
                <a:cubicBezTo>
                  <a:pt x="15488449" y="769955"/>
                  <a:pt x="15486097" y="774810"/>
                  <a:pt x="15475903" y="777366"/>
                </a:cubicBezTo>
                <a:cubicBezTo>
                  <a:pt x="15478257" y="753345"/>
                  <a:pt x="15460221" y="762800"/>
                  <a:pt x="15463357" y="741079"/>
                </a:cubicBezTo>
                <a:close/>
                <a:moveTo>
                  <a:pt x="15299461" y="732135"/>
                </a:moveTo>
                <a:cubicBezTo>
                  <a:pt x="15293189" y="750278"/>
                  <a:pt x="15308873" y="745679"/>
                  <a:pt x="15305735" y="761777"/>
                </a:cubicBezTo>
                <a:cubicBezTo>
                  <a:pt x="15281425" y="739546"/>
                  <a:pt x="15245353" y="734179"/>
                  <a:pt x="15299461" y="732135"/>
                </a:cubicBezTo>
                <a:close/>
                <a:moveTo>
                  <a:pt x="13447215" y="732135"/>
                </a:moveTo>
                <a:cubicBezTo>
                  <a:pt x="13442509" y="733157"/>
                  <a:pt x="13437805" y="733668"/>
                  <a:pt x="13432317" y="734435"/>
                </a:cubicBezTo>
                <a:cubicBezTo>
                  <a:pt x="13433101" y="736224"/>
                  <a:pt x="13434669" y="736735"/>
                  <a:pt x="13434669" y="738779"/>
                </a:cubicBezTo>
                <a:cubicBezTo>
                  <a:pt x="13438589" y="735713"/>
                  <a:pt x="13443293" y="734946"/>
                  <a:pt x="13447215" y="732135"/>
                </a:cubicBezTo>
                <a:close/>
                <a:moveTo>
                  <a:pt x="13089625" y="704281"/>
                </a:moveTo>
                <a:cubicBezTo>
                  <a:pt x="13081001" y="704537"/>
                  <a:pt x="13073943" y="708115"/>
                  <a:pt x="13066101" y="710670"/>
                </a:cubicBezTo>
                <a:cubicBezTo>
                  <a:pt x="13077081" y="716036"/>
                  <a:pt x="13088841" y="720636"/>
                  <a:pt x="13098253" y="728558"/>
                </a:cubicBezTo>
                <a:cubicBezTo>
                  <a:pt x="13098253" y="733413"/>
                  <a:pt x="13098253" y="741079"/>
                  <a:pt x="13097469" y="747467"/>
                </a:cubicBezTo>
                <a:cubicBezTo>
                  <a:pt x="13098253" y="747212"/>
                  <a:pt x="13098253" y="745934"/>
                  <a:pt x="13098253" y="745423"/>
                </a:cubicBezTo>
                <a:cubicBezTo>
                  <a:pt x="13105309" y="734946"/>
                  <a:pt x="13104525" y="716547"/>
                  <a:pt x="13120209" y="716547"/>
                </a:cubicBezTo>
                <a:cubicBezTo>
                  <a:pt x="13118641" y="721914"/>
                  <a:pt x="13120209" y="724469"/>
                  <a:pt x="13120209" y="728558"/>
                </a:cubicBezTo>
                <a:cubicBezTo>
                  <a:pt x="13129621" y="732391"/>
                  <a:pt x="13139029" y="736224"/>
                  <a:pt x="13149225" y="738012"/>
                </a:cubicBezTo>
                <a:cubicBezTo>
                  <a:pt x="13143735" y="729324"/>
                  <a:pt x="13139029" y="718592"/>
                  <a:pt x="13134325" y="707859"/>
                </a:cubicBezTo>
                <a:cubicBezTo>
                  <a:pt x="13119425" y="706070"/>
                  <a:pt x="13102957" y="703770"/>
                  <a:pt x="13089625" y="704281"/>
                </a:cubicBezTo>
                <a:close/>
                <a:moveTo>
                  <a:pt x="12911617" y="701215"/>
                </a:moveTo>
                <a:cubicBezTo>
                  <a:pt x="12913969" y="703004"/>
                  <a:pt x="12917105" y="703770"/>
                  <a:pt x="12919457" y="706326"/>
                </a:cubicBezTo>
                <a:cubicBezTo>
                  <a:pt x="12919457" y="704793"/>
                  <a:pt x="12919457" y="703259"/>
                  <a:pt x="12919457" y="701982"/>
                </a:cubicBezTo>
                <a:cubicBezTo>
                  <a:pt x="12917105" y="701726"/>
                  <a:pt x="12914753" y="701215"/>
                  <a:pt x="12911617" y="701215"/>
                </a:cubicBezTo>
                <a:close/>
                <a:moveTo>
                  <a:pt x="12966509" y="689205"/>
                </a:moveTo>
                <a:cubicBezTo>
                  <a:pt x="12964941" y="689716"/>
                  <a:pt x="12963373" y="690738"/>
                  <a:pt x="12961805" y="691505"/>
                </a:cubicBezTo>
                <a:cubicBezTo>
                  <a:pt x="12964941" y="693038"/>
                  <a:pt x="12967293" y="694315"/>
                  <a:pt x="12969645" y="695849"/>
                </a:cubicBezTo>
                <a:cubicBezTo>
                  <a:pt x="12968077" y="694315"/>
                  <a:pt x="12968077" y="690482"/>
                  <a:pt x="12966509" y="689205"/>
                </a:cubicBezTo>
                <a:close/>
                <a:moveTo>
                  <a:pt x="13174319" y="668506"/>
                </a:moveTo>
                <a:cubicBezTo>
                  <a:pt x="13173533" y="670295"/>
                  <a:pt x="13172749" y="673106"/>
                  <a:pt x="13171181" y="674383"/>
                </a:cubicBezTo>
                <a:cubicBezTo>
                  <a:pt x="13173533" y="672850"/>
                  <a:pt x="13175103" y="671061"/>
                  <a:pt x="13176671" y="668506"/>
                </a:cubicBezTo>
                <a:cubicBezTo>
                  <a:pt x="13175887" y="668506"/>
                  <a:pt x="13175103" y="668506"/>
                  <a:pt x="13174319" y="668506"/>
                </a:cubicBezTo>
                <a:close/>
                <a:moveTo>
                  <a:pt x="7579939" y="628131"/>
                </a:moveTo>
                <a:cubicBezTo>
                  <a:pt x="7562685" y="627875"/>
                  <a:pt x="7544649" y="633753"/>
                  <a:pt x="7528181" y="641163"/>
                </a:cubicBezTo>
                <a:cubicBezTo>
                  <a:pt x="7538377" y="644997"/>
                  <a:pt x="7547787" y="657007"/>
                  <a:pt x="7569745" y="647041"/>
                </a:cubicBezTo>
                <a:cubicBezTo>
                  <a:pt x="7577585" y="645508"/>
                  <a:pt x="7578369" y="635542"/>
                  <a:pt x="7583859" y="628897"/>
                </a:cubicBezTo>
                <a:cubicBezTo>
                  <a:pt x="7582291" y="628642"/>
                  <a:pt x="7581507" y="628131"/>
                  <a:pt x="7579939" y="628131"/>
                </a:cubicBezTo>
                <a:close/>
                <a:moveTo>
                  <a:pt x="6106453" y="611010"/>
                </a:moveTo>
                <a:cubicBezTo>
                  <a:pt x="6112727" y="611010"/>
                  <a:pt x="6122921" y="612543"/>
                  <a:pt x="6132331" y="615354"/>
                </a:cubicBezTo>
                <a:cubicBezTo>
                  <a:pt x="6151937" y="620720"/>
                  <a:pt x="6172325" y="629664"/>
                  <a:pt x="6167621" y="634008"/>
                </a:cubicBezTo>
                <a:lnTo>
                  <a:pt x="6123705" y="638353"/>
                </a:lnTo>
                <a:cubicBezTo>
                  <a:pt x="6117433" y="629664"/>
                  <a:pt x="6110375" y="621231"/>
                  <a:pt x="6101749" y="616887"/>
                </a:cubicBezTo>
                <a:cubicBezTo>
                  <a:pt x="6097827" y="612543"/>
                  <a:pt x="6100181" y="611010"/>
                  <a:pt x="6106453" y="611010"/>
                </a:cubicBezTo>
                <a:close/>
                <a:moveTo>
                  <a:pt x="12905343" y="608199"/>
                </a:moveTo>
                <a:cubicBezTo>
                  <a:pt x="12914753" y="627875"/>
                  <a:pt x="12899853" y="659818"/>
                  <a:pt x="12908481" y="659818"/>
                </a:cubicBezTo>
                <a:cubicBezTo>
                  <a:pt x="12911617" y="642697"/>
                  <a:pt x="12940631" y="657007"/>
                  <a:pt x="12937493" y="634775"/>
                </a:cubicBezTo>
                <a:cubicBezTo>
                  <a:pt x="12925733" y="629920"/>
                  <a:pt x="12923379" y="608199"/>
                  <a:pt x="12905343" y="608199"/>
                </a:cubicBezTo>
                <a:close/>
                <a:moveTo>
                  <a:pt x="13049633" y="597211"/>
                </a:moveTo>
                <a:cubicBezTo>
                  <a:pt x="13055121" y="595422"/>
                  <a:pt x="13060613" y="600277"/>
                  <a:pt x="13062181" y="623787"/>
                </a:cubicBezTo>
                <a:cubicBezTo>
                  <a:pt x="13055121" y="626342"/>
                  <a:pt x="13055121" y="617654"/>
                  <a:pt x="13052769" y="606666"/>
                </a:cubicBezTo>
                <a:cubicBezTo>
                  <a:pt x="13045713" y="617654"/>
                  <a:pt x="13041007" y="617654"/>
                  <a:pt x="13033949" y="609476"/>
                </a:cubicBezTo>
                <a:cubicBezTo>
                  <a:pt x="13037869" y="606666"/>
                  <a:pt x="13044145" y="598744"/>
                  <a:pt x="13049633" y="597211"/>
                </a:cubicBezTo>
                <a:close/>
                <a:moveTo>
                  <a:pt x="6003725" y="592867"/>
                </a:moveTo>
                <a:cubicBezTo>
                  <a:pt x="6015488" y="593633"/>
                  <a:pt x="6027251" y="602066"/>
                  <a:pt x="6023330" y="619442"/>
                </a:cubicBezTo>
                <a:cubicBezTo>
                  <a:pt x="6009215" y="619442"/>
                  <a:pt x="5999804" y="607432"/>
                  <a:pt x="5982552" y="616887"/>
                </a:cubicBezTo>
                <a:cubicBezTo>
                  <a:pt x="5980199" y="599766"/>
                  <a:pt x="5991178" y="591845"/>
                  <a:pt x="6003725" y="592867"/>
                </a:cubicBezTo>
                <a:close/>
                <a:moveTo>
                  <a:pt x="7769711" y="584434"/>
                </a:moveTo>
                <a:cubicBezTo>
                  <a:pt x="7773633" y="587500"/>
                  <a:pt x="7779121" y="588011"/>
                  <a:pt x="7783043" y="592867"/>
                </a:cubicBezTo>
                <a:cubicBezTo>
                  <a:pt x="7783827" y="591078"/>
                  <a:pt x="7784611" y="591845"/>
                  <a:pt x="7785395" y="590311"/>
                </a:cubicBezTo>
                <a:cubicBezTo>
                  <a:pt x="7779905" y="588523"/>
                  <a:pt x="7775201" y="585967"/>
                  <a:pt x="7769711" y="584434"/>
                </a:cubicBezTo>
                <a:close/>
                <a:moveTo>
                  <a:pt x="5878255" y="580856"/>
                </a:moveTo>
                <a:cubicBezTo>
                  <a:pt x="5886881" y="582390"/>
                  <a:pt x="5893939" y="591845"/>
                  <a:pt x="5892371" y="611776"/>
                </a:cubicBezTo>
                <a:cubicBezTo>
                  <a:pt x="5875903" y="617398"/>
                  <a:pt x="5879039" y="585712"/>
                  <a:pt x="5859435" y="597211"/>
                </a:cubicBezTo>
                <a:cubicBezTo>
                  <a:pt x="5861003" y="585712"/>
                  <a:pt x="5869629" y="579323"/>
                  <a:pt x="5878255" y="580856"/>
                </a:cubicBezTo>
                <a:close/>
                <a:moveTo>
                  <a:pt x="12892013" y="518249"/>
                </a:moveTo>
                <a:cubicBezTo>
                  <a:pt x="12884169" y="519016"/>
                  <a:pt x="12877113" y="519272"/>
                  <a:pt x="12868485" y="520038"/>
                </a:cubicBezTo>
                <a:cubicBezTo>
                  <a:pt x="12874761" y="523105"/>
                  <a:pt x="12877897" y="526171"/>
                  <a:pt x="12884953" y="529238"/>
                </a:cubicBezTo>
                <a:cubicBezTo>
                  <a:pt x="12888091" y="526682"/>
                  <a:pt x="12889659" y="522082"/>
                  <a:pt x="12892013" y="518249"/>
                </a:cubicBezTo>
                <a:close/>
                <a:moveTo>
                  <a:pt x="12998661" y="507772"/>
                </a:moveTo>
                <a:cubicBezTo>
                  <a:pt x="12973567" y="508794"/>
                  <a:pt x="12941415" y="512883"/>
                  <a:pt x="12913185" y="515694"/>
                </a:cubicBezTo>
                <a:cubicBezTo>
                  <a:pt x="12932789" y="538181"/>
                  <a:pt x="12967293" y="521316"/>
                  <a:pt x="12982193" y="551980"/>
                </a:cubicBezTo>
                <a:cubicBezTo>
                  <a:pt x="12990035" y="542526"/>
                  <a:pt x="12999445" y="523360"/>
                  <a:pt x="13002581" y="507772"/>
                </a:cubicBezTo>
                <a:cubicBezTo>
                  <a:pt x="13001013" y="507772"/>
                  <a:pt x="13000229" y="507772"/>
                  <a:pt x="12998661" y="507772"/>
                </a:cubicBezTo>
                <a:close/>
                <a:moveTo>
                  <a:pt x="12992387" y="483240"/>
                </a:moveTo>
                <a:cubicBezTo>
                  <a:pt x="12979057" y="485029"/>
                  <a:pt x="12963373" y="486818"/>
                  <a:pt x="12964157" y="494229"/>
                </a:cubicBezTo>
                <a:cubicBezTo>
                  <a:pt x="12972783" y="496528"/>
                  <a:pt x="12990819" y="492440"/>
                  <a:pt x="13003365" y="492695"/>
                </a:cubicBezTo>
                <a:cubicBezTo>
                  <a:pt x="13002581" y="487840"/>
                  <a:pt x="12997877" y="484518"/>
                  <a:pt x="12992387" y="483240"/>
                </a:cubicBezTo>
                <a:close/>
                <a:moveTo>
                  <a:pt x="5025845" y="482474"/>
                </a:moveTo>
                <a:cubicBezTo>
                  <a:pt x="5047019" y="489373"/>
                  <a:pt x="5087797" y="492440"/>
                  <a:pt x="5134063" y="499595"/>
                </a:cubicBezTo>
                <a:cubicBezTo>
                  <a:pt x="5112106" y="510072"/>
                  <a:pt x="5040745" y="521316"/>
                  <a:pt x="5025845" y="482474"/>
                </a:cubicBezTo>
                <a:close/>
                <a:moveTo>
                  <a:pt x="8321777" y="480430"/>
                </a:moveTo>
                <a:cubicBezTo>
                  <a:pt x="8320209" y="480941"/>
                  <a:pt x="8318641" y="483240"/>
                  <a:pt x="8317857" y="484774"/>
                </a:cubicBezTo>
                <a:cubicBezTo>
                  <a:pt x="8320993" y="484518"/>
                  <a:pt x="8323347" y="484007"/>
                  <a:pt x="8326483" y="483240"/>
                </a:cubicBezTo>
                <a:cubicBezTo>
                  <a:pt x="8324915" y="482474"/>
                  <a:pt x="8323347" y="479918"/>
                  <a:pt x="8321777" y="480430"/>
                </a:cubicBezTo>
                <a:close/>
                <a:moveTo>
                  <a:pt x="8239439" y="478896"/>
                </a:moveTo>
                <a:cubicBezTo>
                  <a:pt x="8230813" y="477108"/>
                  <a:pt x="8222971" y="479918"/>
                  <a:pt x="8212777" y="494229"/>
                </a:cubicBezTo>
                <a:cubicBezTo>
                  <a:pt x="8239439" y="500362"/>
                  <a:pt x="8250417" y="518760"/>
                  <a:pt x="8267669" y="489884"/>
                </a:cubicBezTo>
                <a:cubicBezTo>
                  <a:pt x="8255907" y="486818"/>
                  <a:pt x="8247281" y="480685"/>
                  <a:pt x="8239439" y="478896"/>
                </a:cubicBezTo>
                <a:close/>
                <a:moveTo>
                  <a:pt x="8305309" y="467653"/>
                </a:moveTo>
                <a:cubicBezTo>
                  <a:pt x="8303741" y="475063"/>
                  <a:pt x="8304525" y="478641"/>
                  <a:pt x="8306093" y="481196"/>
                </a:cubicBezTo>
                <a:cubicBezTo>
                  <a:pt x="8311583" y="477363"/>
                  <a:pt x="8317073" y="474808"/>
                  <a:pt x="8322561" y="471997"/>
                </a:cubicBezTo>
                <a:cubicBezTo>
                  <a:pt x="8316289" y="471486"/>
                  <a:pt x="8309231" y="471486"/>
                  <a:pt x="8305309" y="467653"/>
                </a:cubicBezTo>
                <a:close/>
                <a:moveTo>
                  <a:pt x="6103317" y="437499"/>
                </a:moveTo>
                <a:cubicBezTo>
                  <a:pt x="6126843" y="440055"/>
                  <a:pt x="6150369" y="449765"/>
                  <a:pt x="6167621" y="464842"/>
                </a:cubicBezTo>
                <a:cubicBezTo>
                  <a:pt x="6129979" y="487840"/>
                  <a:pt x="6096259" y="429322"/>
                  <a:pt x="6040582" y="452320"/>
                </a:cubicBezTo>
                <a:cubicBezTo>
                  <a:pt x="6055481" y="439543"/>
                  <a:pt x="6079007" y="434944"/>
                  <a:pt x="6103317" y="437499"/>
                </a:cubicBezTo>
                <a:close/>
                <a:moveTo>
                  <a:pt x="12926517" y="413734"/>
                </a:moveTo>
                <a:cubicBezTo>
                  <a:pt x="12924949" y="418334"/>
                  <a:pt x="12922595" y="422167"/>
                  <a:pt x="12921027" y="426511"/>
                </a:cubicBezTo>
                <a:cubicBezTo>
                  <a:pt x="12930437" y="424467"/>
                  <a:pt x="12932005" y="419611"/>
                  <a:pt x="12931221" y="413734"/>
                </a:cubicBezTo>
                <a:cubicBezTo>
                  <a:pt x="12928869" y="413223"/>
                  <a:pt x="12928869" y="414756"/>
                  <a:pt x="12926517" y="413734"/>
                </a:cubicBezTo>
                <a:close/>
                <a:moveTo>
                  <a:pt x="9352981" y="400702"/>
                </a:moveTo>
                <a:cubicBezTo>
                  <a:pt x="9349845" y="400702"/>
                  <a:pt x="9347493" y="402235"/>
                  <a:pt x="9345141" y="404279"/>
                </a:cubicBezTo>
                <a:cubicBezTo>
                  <a:pt x="9340435" y="408368"/>
                  <a:pt x="9335729" y="414501"/>
                  <a:pt x="9322399" y="416801"/>
                </a:cubicBezTo>
                <a:cubicBezTo>
                  <a:pt x="9328673" y="429066"/>
                  <a:pt x="9345925" y="450021"/>
                  <a:pt x="9356119" y="455898"/>
                </a:cubicBezTo>
                <a:cubicBezTo>
                  <a:pt x="9354549" y="448998"/>
                  <a:pt x="9368665" y="435966"/>
                  <a:pt x="9362393" y="422167"/>
                </a:cubicBezTo>
                <a:cubicBezTo>
                  <a:pt x="9352981" y="422933"/>
                  <a:pt x="9339651" y="427022"/>
                  <a:pt x="9338867" y="416034"/>
                </a:cubicBezTo>
                <a:cubicBezTo>
                  <a:pt x="9349061" y="415267"/>
                  <a:pt x="9365529" y="417056"/>
                  <a:pt x="9367881" y="405812"/>
                </a:cubicBezTo>
                <a:cubicBezTo>
                  <a:pt x="9360825" y="402235"/>
                  <a:pt x="9356119" y="400702"/>
                  <a:pt x="9352981" y="400702"/>
                </a:cubicBezTo>
                <a:close/>
                <a:moveTo>
                  <a:pt x="7737559" y="382814"/>
                </a:moveTo>
                <a:cubicBezTo>
                  <a:pt x="7752459" y="410157"/>
                  <a:pt x="7701487" y="403257"/>
                  <a:pt x="7688941" y="410157"/>
                </a:cubicBezTo>
                <a:cubicBezTo>
                  <a:pt x="7670905" y="382814"/>
                  <a:pt x="7721877" y="389713"/>
                  <a:pt x="7737559" y="382814"/>
                </a:cubicBezTo>
                <a:close/>
                <a:moveTo>
                  <a:pt x="9706649" y="343205"/>
                </a:moveTo>
                <a:cubicBezTo>
                  <a:pt x="9695671" y="359815"/>
                  <a:pt x="9709785" y="352660"/>
                  <a:pt x="9709785" y="371570"/>
                </a:cubicBezTo>
                <a:cubicBezTo>
                  <a:pt x="9699593" y="371570"/>
                  <a:pt x="9688613" y="371315"/>
                  <a:pt x="9688613" y="380770"/>
                </a:cubicBezTo>
                <a:cubicBezTo>
                  <a:pt x="9681557" y="369015"/>
                  <a:pt x="9664305" y="371570"/>
                  <a:pt x="9667441" y="352660"/>
                </a:cubicBezTo>
                <a:cubicBezTo>
                  <a:pt x="9688613" y="357515"/>
                  <a:pt x="9692533" y="345505"/>
                  <a:pt x="9706649" y="343205"/>
                </a:cubicBezTo>
                <a:close/>
                <a:moveTo>
                  <a:pt x="9973273" y="337073"/>
                </a:moveTo>
                <a:cubicBezTo>
                  <a:pt x="9952885" y="339628"/>
                  <a:pt x="9950531" y="366459"/>
                  <a:pt x="9953669" y="383581"/>
                </a:cubicBezTo>
                <a:cubicBezTo>
                  <a:pt x="9974057" y="383581"/>
                  <a:pt x="9966999" y="356749"/>
                  <a:pt x="9973273" y="337073"/>
                </a:cubicBezTo>
                <a:close/>
                <a:moveTo>
                  <a:pt x="14012613" y="327618"/>
                </a:moveTo>
                <a:cubicBezTo>
                  <a:pt x="14021239" y="335284"/>
                  <a:pt x="14022023" y="356238"/>
                  <a:pt x="14040059" y="356238"/>
                </a:cubicBezTo>
                <a:lnTo>
                  <a:pt x="14040059" y="401468"/>
                </a:lnTo>
                <a:cubicBezTo>
                  <a:pt x="14033785" y="391247"/>
                  <a:pt x="14009477" y="361093"/>
                  <a:pt x="14015749" y="404279"/>
                </a:cubicBezTo>
                <a:cubicBezTo>
                  <a:pt x="14006339" y="386391"/>
                  <a:pt x="14003987" y="388947"/>
                  <a:pt x="13985951" y="399168"/>
                </a:cubicBezTo>
                <a:cubicBezTo>
                  <a:pt x="13976541" y="378725"/>
                  <a:pt x="14003203" y="363137"/>
                  <a:pt x="13976541" y="367993"/>
                </a:cubicBezTo>
                <a:cubicBezTo>
                  <a:pt x="13976541" y="340139"/>
                  <a:pt x="14006339" y="345505"/>
                  <a:pt x="14012613" y="327618"/>
                </a:cubicBezTo>
                <a:close/>
                <a:moveTo>
                  <a:pt x="13118641" y="327618"/>
                </a:moveTo>
                <a:cubicBezTo>
                  <a:pt x="13128053" y="336817"/>
                  <a:pt x="13142951" y="355216"/>
                  <a:pt x="13135109" y="369015"/>
                </a:cubicBezTo>
                <a:cubicBezTo>
                  <a:pt x="13120993" y="373359"/>
                  <a:pt x="13128053" y="346272"/>
                  <a:pt x="13108447" y="357771"/>
                </a:cubicBezTo>
                <a:cubicBezTo>
                  <a:pt x="13106093" y="339628"/>
                  <a:pt x="13118641" y="341417"/>
                  <a:pt x="13118641" y="327618"/>
                </a:cubicBezTo>
                <a:close/>
                <a:moveTo>
                  <a:pt x="13092763" y="316629"/>
                </a:moveTo>
                <a:cubicBezTo>
                  <a:pt x="13099037" y="316885"/>
                  <a:pt x="13106879" y="321740"/>
                  <a:pt x="13116289" y="321740"/>
                </a:cubicBezTo>
                <a:cubicBezTo>
                  <a:pt x="13116289" y="349083"/>
                  <a:pt x="13090411" y="349338"/>
                  <a:pt x="13080217" y="335539"/>
                </a:cubicBezTo>
                <a:cubicBezTo>
                  <a:pt x="13081785" y="320207"/>
                  <a:pt x="13086489" y="316118"/>
                  <a:pt x="13092763" y="316629"/>
                </a:cubicBezTo>
                <a:close/>
                <a:moveTo>
                  <a:pt x="9760759" y="304619"/>
                </a:moveTo>
                <a:cubicBezTo>
                  <a:pt x="9769385" y="320462"/>
                  <a:pt x="9809377" y="361093"/>
                  <a:pt x="9774873" y="365693"/>
                </a:cubicBezTo>
                <a:cubicBezTo>
                  <a:pt x="9783501" y="325062"/>
                  <a:pt x="9754485" y="361093"/>
                  <a:pt x="9760759" y="304619"/>
                </a:cubicBezTo>
                <a:close/>
                <a:moveTo>
                  <a:pt x="12899853" y="255045"/>
                </a:moveTo>
                <a:cubicBezTo>
                  <a:pt x="12898285" y="255556"/>
                  <a:pt x="12899853" y="257344"/>
                  <a:pt x="12902989" y="260922"/>
                </a:cubicBezTo>
                <a:cubicBezTo>
                  <a:pt x="12912401" y="263477"/>
                  <a:pt x="12902989" y="273954"/>
                  <a:pt x="12896717" y="276510"/>
                </a:cubicBezTo>
                <a:cubicBezTo>
                  <a:pt x="12873191" y="261689"/>
                  <a:pt x="12866917" y="273699"/>
                  <a:pt x="12843393" y="288265"/>
                </a:cubicBezTo>
                <a:cubicBezTo>
                  <a:pt x="12855155" y="298231"/>
                  <a:pt x="12863781" y="312285"/>
                  <a:pt x="12872407" y="326851"/>
                </a:cubicBezTo>
                <a:cubicBezTo>
                  <a:pt x="12876329" y="327873"/>
                  <a:pt x="12878681" y="327362"/>
                  <a:pt x="12883385" y="328895"/>
                </a:cubicBezTo>
                <a:cubicBezTo>
                  <a:pt x="12889659" y="334773"/>
                  <a:pt x="12889659" y="339883"/>
                  <a:pt x="12888091" y="344994"/>
                </a:cubicBezTo>
                <a:cubicBezTo>
                  <a:pt x="12889659" y="347805"/>
                  <a:pt x="12891229" y="350871"/>
                  <a:pt x="12893581" y="353427"/>
                </a:cubicBezTo>
                <a:cubicBezTo>
                  <a:pt x="12896717" y="349849"/>
                  <a:pt x="12900637" y="348827"/>
                  <a:pt x="12906127" y="349338"/>
                </a:cubicBezTo>
                <a:cubicBezTo>
                  <a:pt x="12915537" y="325829"/>
                  <a:pt x="12918673" y="305641"/>
                  <a:pt x="12926517" y="266033"/>
                </a:cubicBezTo>
                <a:cubicBezTo>
                  <a:pt x="12921811" y="262455"/>
                  <a:pt x="12902989" y="253256"/>
                  <a:pt x="12899853" y="255045"/>
                </a:cubicBezTo>
                <a:close/>
                <a:moveTo>
                  <a:pt x="10064237" y="250700"/>
                </a:moveTo>
                <a:cubicBezTo>
                  <a:pt x="10059533" y="250956"/>
                  <a:pt x="10054829" y="251978"/>
                  <a:pt x="10050907" y="252234"/>
                </a:cubicBezTo>
                <a:cubicBezTo>
                  <a:pt x="10056397" y="254022"/>
                  <a:pt x="10043849" y="265266"/>
                  <a:pt x="10057965" y="263222"/>
                </a:cubicBezTo>
                <a:cubicBezTo>
                  <a:pt x="10059533" y="259133"/>
                  <a:pt x="10062669" y="255045"/>
                  <a:pt x="10064237" y="250700"/>
                </a:cubicBezTo>
                <a:close/>
                <a:moveTo>
                  <a:pt x="8356281" y="249167"/>
                </a:moveTo>
                <a:cubicBezTo>
                  <a:pt x="8366477" y="251467"/>
                  <a:pt x="8378239" y="257856"/>
                  <a:pt x="8391569" y="262455"/>
                </a:cubicBezTo>
                <a:cubicBezTo>
                  <a:pt x="8368045" y="238434"/>
                  <a:pt x="8513119" y="256067"/>
                  <a:pt x="8425289" y="260922"/>
                </a:cubicBezTo>
                <a:cubicBezTo>
                  <a:pt x="8408037" y="280087"/>
                  <a:pt x="8390785" y="262711"/>
                  <a:pt x="8379023" y="277276"/>
                </a:cubicBezTo>
                <a:cubicBezTo>
                  <a:pt x="8373533" y="272421"/>
                  <a:pt x="8367261" y="265266"/>
                  <a:pt x="8364909" y="258111"/>
                </a:cubicBezTo>
                <a:cubicBezTo>
                  <a:pt x="8356281" y="267822"/>
                  <a:pt x="8343735" y="282643"/>
                  <a:pt x="8323347" y="260922"/>
                </a:cubicBezTo>
                <a:cubicBezTo>
                  <a:pt x="8335109" y="248912"/>
                  <a:pt x="8345303" y="246612"/>
                  <a:pt x="8356281" y="249167"/>
                </a:cubicBezTo>
                <a:close/>
                <a:moveTo>
                  <a:pt x="9285541" y="245590"/>
                </a:moveTo>
                <a:cubicBezTo>
                  <a:pt x="9288679" y="245590"/>
                  <a:pt x="9291817" y="247378"/>
                  <a:pt x="9292601" y="250700"/>
                </a:cubicBezTo>
                <a:cubicBezTo>
                  <a:pt x="9287109" y="270888"/>
                  <a:pt x="9265937" y="280854"/>
                  <a:pt x="9256527" y="264244"/>
                </a:cubicBezTo>
                <a:cubicBezTo>
                  <a:pt x="9261233" y="257344"/>
                  <a:pt x="9268289" y="251212"/>
                  <a:pt x="9275349" y="247889"/>
                </a:cubicBezTo>
                <a:cubicBezTo>
                  <a:pt x="9279269" y="246101"/>
                  <a:pt x="9283189" y="245334"/>
                  <a:pt x="9285541" y="245590"/>
                </a:cubicBezTo>
                <a:close/>
                <a:moveTo>
                  <a:pt x="12244273" y="240990"/>
                </a:moveTo>
                <a:cubicBezTo>
                  <a:pt x="12202713" y="263222"/>
                  <a:pt x="12150957" y="234346"/>
                  <a:pt x="12133705" y="273699"/>
                </a:cubicBezTo>
                <a:cubicBezTo>
                  <a:pt x="12162719" y="285965"/>
                  <a:pt x="12232513" y="287754"/>
                  <a:pt x="12244273" y="240990"/>
                </a:cubicBezTo>
                <a:close/>
                <a:moveTo>
                  <a:pt x="12823789" y="239457"/>
                </a:moveTo>
                <a:cubicBezTo>
                  <a:pt x="12782225" y="237157"/>
                  <a:pt x="12823789" y="283154"/>
                  <a:pt x="12797909" y="300275"/>
                </a:cubicBezTo>
                <a:cubicBezTo>
                  <a:pt x="12826925" y="300275"/>
                  <a:pt x="12826141" y="271399"/>
                  <a:pt x="12823789" y="239457"/>
                </a:cubicBezTo>
                <a:close/>
                <a:moveTo>
                  <a:pt x="8323347" y="239457"/>
                </a:moveTo>
                <a:cubicBezTo>
                  <a:pt x="8320209" y="288265"/>
                  <a:pt x="8289627" y="258111"/>
                  <a:pt x="8269237" y="255045"/>
                </a:cubicBezTo>
                <a:cubicBezTo>
                  <a:pt x="8273159" y="233579"/>
                  <a:pt x="8306093" y="248656"/>
                  <a:pt x="8323347" y="239457"/>
                </a:cubicBezTo>
                <a:close/>
                <a:moveTo>
                  <a:pt x="9241629" y="236646"/>
                </a:moveTo>
                <a:cubicBezTo>
                  <a:pt x="9247901" y="290053"/>
                  <a:pt x="9170267" y="273443"/>
                  <a:pt x="9127137" y="278043"/>
                </a:cubicBezTo>
                <a:cubicBezTo>
                  <a:pt x="9124001" y="266544"/>
                  <a:pt x="9121647" y="262455"/>
                  <a:pt x="9112237" y="260155"/>
                </a:cubicBezTo>
                <a:cubicBezTo>
                  <a:pt x="9139683" y="241501"/>
                  <a:pt x="9207123" y="278554"/>
                  <a:pt x="9241629" y="236646"/>
                </a:cubicBezTo>
                <a:close/>
                <a:moveTo>
                  <a:pt x="12762621" y="236390"/>
                </a:moveTo>
                <a:cubicBezTo>
                  <a:pt x="12761053" y="234601"/>
                  <a:pt x="12757917" y="234346"/>
                  <a:pt x="12753995" y="236646"/>
                </a:cubicBezTo>
                <a:cubicBezTo>
                  <a:pt x="12721059" y="300786"/>
                  <a:pt x="12644993" y="256578"/>
                  <a:pt x="12594805" y="308197"/>
                </a:cubicBezTo>
                <a:cubicBezTo>
                  <a:pt x="12613625" y="324296"/>
                  <a:pt x="12643425" y="291587"/>
                  <a:pt x="12654403" y="326851"/>
                </a:cubicBezTo>
                <a:cubicBezTo>
                  <a:pt x="12659893" y="316629"/>
                  <a:pt x="12644209" y="307430"/>
                  <a:pt x="12659893" y="296953"/>
                </a:cubicBezTo>
                <a:cubicBezTo>
                  <a:pt x="12663029" y="302319"/>
                  <a:pt x="12669303" y="303086"/>
                  <a:pt x="12674009" y="306152"/>
                </a:cubicBezTo>
                <a:cubicBezTo>
                  <a:pt x="12685771" y="298997"/>
                  <a:pt x="12707729" y="296442"/>
                  <a:pt x="12716353" y="306152"/>
                </a:cubicBezTo>
                <a:cubicBezTo>
                  <a:pt x="12716353" y="313307"/>
                  <a:pt x="12710865" y="314585"/>
                  <a:pt x="12706945" y="317652"/>
                </a:cubicBezTo>
                <a:cubicBezTo>
                  <a:pt x="12722629" y="319185"/>
                  <a:pt x="12738311" y="321996"/>
                  <a:pt x="12755563" y="322507"/>
                </a:cubicBezTo>
                <a:cubicBezTo>
                  <a:pt x="12763405" y="297464"/>
                  <a:pt x="12769679" y="279065"/>
                  <a:pt x="12776737" y="249167"/>
                </a:cubicBezTo>
                <a:cubicBezTo>
                  <a:pt x="12764189" y="258367"/>
                  <a:pt x="12767325" y="241245"/>
                  <a:pt x="12762621" y="236390"/>
                </a:cubicBezTo>
                <a:close/>
                <a:moveTo>
                  <a:pt x="8221401" y="235879"/>
                </a:moveTo>
                <a:cubicBezTo>
                  <a:pt x="8230029" y="231279"/>
                  <a:pt x="8244143" y="244567"/>
                  <a:pt x="8251201" y="244567"/>
                </a:cubicBezTo>
                <a:cubicBezTo>
                  <a:pt x="8244143" y="274466"/>
                  <a:pt x="8226107" y="261178"/>
                  <a:pt x="8214345" y="247889"/>
                </a:cubicBezTo>
                <a:cubicBezTo>
                  <a:pt x="8215129" y="241245"/>
                  <a:pt x="8218265" y="237412"/>
                  <a:pt x="8221401" y="235879"/>
                </a:cubicBezTo>
                <a:close/>
                <a:moveTo>
                  <a:pt x="9407875" y="233579"/>
                </a:moveTo>
                <a:cubicBezTo>
                  <a:pt x="9392975" y="232302"/>
                  <a:pt x="9380429" y="233835"/>
                  <a:pt x="9369449" y="239457"/>
                </a:cubicBezTo>
                <a:cubicBezTo>
                  <a:pt x="9396113" y="249423"/>
                  <a:pt x="9424343" y="255045"/>
                  <a:pt x="9449437" y="239457"/>
                </a:cubicBezTo>
                <a:cubicBezTo>
                  <a:pt x="9436889" y="237412"/>
                  <a:pt x="9421989" y="234857"/>
                  <a:pt x="9407875" y="233579"/>
                </a:cubicBezTo>
                <a:close/>
                <a:moveTo>
                  <a:pt x="7567391" y="229235"/>
                </a:moveTo>
                <a:cubicBezTo>
                  <a:pt x="7616795" y="246867"/>
                  <a:pt x="7625421" y="259644"/>
                  <a:pt x="7672473" y="234346"/>
                </a:cubicBezTo>
                <a:cubicBezTo>
                  <a:pt x="7680313" y="259644"/>
                  <a:pt x="7649731" y="241245"/>
                  <a:pt x="7652083" y="264244"/>
                </a:cubicBezTo>
                <a:cubicBezTo>
                  <a:pt x="7619147" y="251467"/>
                  <a:pt x="7592485" y="274466"/>
                  <a:pt x="7561901" y="266799"/>
                </a:cubicBezTo>
                <a:cubicBezTo>
                  <a:pt x="7567391" y="256833"/>
                  <a:pt x="7570529" y="244312"/>
                  <a:pt x="7567391" y="229235"/>
                </a:cubicBezTo>
                <a:close/>
                <a:moveTo>
                  <a:pt x="9754485" y="228468"/>
                </a:moveTo>
                <a:cubicBezTo>
                  <a:pt x="9757621" y="226169"/>
                  <a:pt x="9760759" y="230513"/>
                  <a:pt x="9760759" y="235112"/>
                </a:cubicBezTo>
                <a:cubicBezTo>
                  <a:pt x="9778795" y="237412"/>
                  <a:pt x="9812515" y="253511"/>
                  <a:pt x="9854861" y="249167"/>
                </a:cubicBezTo>
                <a:cubicBezTo>
                  <a:pt x="9848587" y="290053"/>
                  <a:pt x="9790557" y="221058"/>
                  <a:pt x="9799969" y="273699"/>
                </a:cubicBezTo>
                <a:cubicBezTo>
                  <a:pt x="9790557" y="262200"/>
                  <a:pt x="9763895" y="273954"/>
                  <a:pt x="9754485" y="262455"/>
                </a:cubicBezTo>
                <a:cubicBezTo>
                  <a:pt x="9766249" y="248912"/>
                  <a:pt x="9754485" y="244312"/>
                  <a:pt x="9754485" y="228468"/>
                </a:cubicBezTo>
                <a:close/>
                <a:moveTo>
                  <a:pt x="7774417" y="224124"/>
                </a:moveTo>
                <a:cubicBezTo>
                  <a:pt x="7784611" y="224124"/>
                  <a:pt x="7794805" y="232302"/>
                  <a:pt x="7791669" y="251467"/>
                </a:cubicBezTo>
                <a:cubicBezTo>
                  <a:pt x="7785395" y="241245"/>
                  <a:pt x="7768927" y="243801"/>
                  <a:pt x="7752459" y="246356"/>
                </a:cubicBezTo>
                <a:cubicBezTo>
                  <a:pt x="7752459" y="232302"/>
                  <a:pt x="7763437" y="224124"/>
                  <a:pt x="7774417" y="224124"/>
                </a:cubicBezTo>
                <a:close/>
                <a:moveTo>
                  <a:pt x="8105343" y="221313"/>
                </a:moveTo>
                <a:cubicBezTo>
                  <a:pt x="8134357" y="250189"/>
                  <a:pt x="8168861" y="223358"/>
                  <a:pt x="8205719" y="240223"/>
                </a:cubicBezTo>
                <a:cubicBezTo>
                  <a:pt x="8194741" y="257089"/>
                  <a:pt x="8157099" y="245845"/>
                  <a:pt x="8142199" y="260155"/>
                </a:cubicBezTo>
                <a:cubicBezTo>
                  <a:pt x="8136709" y="224124"/>
                  <a:pt x="8105343" y="267310"/>
                  <a:pt x="8096717" y="235879"/>
                </a:cubicBezTo>
                <a:cubicBezTo>
                  <a:pt x="8096717" y="228724"/>
                  <a:pt x="8108479" y="230768"/>
                  <a:pt x="8105343" y="221313"/>
                </a:cubicBezTo>
                <a:close/>
                <a:moveTo>
                  <a:pt x="9979545" y="213647"/>
                </a:moveTo>
                <a:cubicBezTo>
                  <a:pt x="9990525" y="215947"/>
                  <a:pt x="9981115" y="248656"/>
                  <a:pt x="9984251" y="262455"/>
                </a:cubicBezTo>
                <a:cubicBezTo>
                  <a:pt x="9966999" y="267055"/>
                  <a:pt x="9950531" y="266799"/>
                  <a:pt x="9945041" y="253000"/>
                </a:cubicBezTo>
                <a:cubicBezTo>
                  <a:pt x="9950531" y="225146"/>
                  <a:pt x="9964647" y="248145"/>
                  <a:pt x="9979545" y="234346"/>
                </a:cubicBezTo>
                <a:close/>
                <a:moveTo>
                  <a:pt x="7967325" y="213647"/>
                </a:moveTo>
                <a:cubicBezTo>
                  <a:pt x="7976737" y="220802"/>
                  <a:pt x="7979089" y="239712"/>
                  <a:pt x="7985361" y="249167"/>
                </a:cubicBezTo>
                <a:cubicBezTo>
                  <a:pt x="8012809" y="249167"/>
                  <a:pt x="8027709" y="242012"/>
                  <a:pt x="8027709" y="216203"/>
                </a:cubicBezTo>
                <a:cubicBezTo>
                  <a:pt x="8033197" y="220802"/>
                  <a:pt x="8048097" y="244567"/>
                  <a:pt x="8044961" y="216203"/>
                </a:cubicBezTo>
                <a:cubicBezTo>
                  <a:pt x="8072407" y="232557"/>
                  <a:pt x="8081817" y="237412"/>
                  <a:pt x="8096717" y="260922"/>
                </a:cubicBezTo>
                <a:cubicBezTo>
                  <a:pt x="8030061" y="270377"/>
                  <a:pt x="7964189" y="235112"/>
                  <a:pt x="7910081" y="282387"/>
                </a:cubicBezTo>
                <a:cubicBezTo>
                  <a:pt x="7915569" y="270632"/>
                  <a:pt x="7939879" y="239457"/>
                  <a:pt x="7906159" y="239457"/>
                </a:cubicBezTo>
                <a:cubicBezTo>
                  <a:pt x="7912433" y="220547"/>
                  <a:pt x="7970463" y="260922"/>
                  <a:pt x="7967325" y="213647"/>
                </a:cubicBezTo>
                <a:close/>
                <a:moveTo>
                  <a:pt x="9410229" y="212881"/>
                </a:moveTo>
                <a:cubicBezTo>
                  <a:pt x="9429049" y="214158"/>
                  <a:pt x="9446301" y="223358"/>
                  <a:pt x="9453357" y="236646"/>
                </a:cubicBezTo>
                <a:cubicBezTo>
                  <a:pt x="9458063" y="233324"/>
                  <a:pt x="9464337" y="232046"/>
                  <a:pt x="9468257" y="226424"/>
                </a:cubicBezTo>
                <a:cubicBezTo>
                  <a:pt x="9530209" y="261944"/>
                  <a:pt x="9603921" y="221313"/>
                  <a:pt x="9660383" y="231535"/>
                </a:cubicBezTo>
                <a:cubicBezTo>
                  <a:pt x="9669009" y="274721"/>
                  <a:pt x="9716061" y="233835"/>
                  <a:pt x="9745859" y="254278"/>
                </a:cubicBezTo>
                <a:cubicBezTo>
                  <a:pt x="9712923" y="300019"/>
                  <a:pt x="9662735" y="241501"/>
                  <a:pt x="9615685" y="259389"/>
                </a:cubicBezTo>
                <a:cubicBezTo>
                  <a:pt x="9612547" y="267055"/>
                  <a:pt x="9615685" y="271910"/>
                  <a:pt x="9621957" y="274466"/>
                </a:cubicBezTo>
                <a:cubicBezTo>
                  <a:pt x="9592159" y="274466"/>
                  <a:pt x="9538833" y="277021"/>
                  <a:pt x="9494921" y="284687"/>
                </a:cubicBezTo>
                <a:cubicBezTo>
                  <a:pt x="9497273" y="292353"/>
                  <a:pt x="9502761" y="289798"/>
                  <a:pt x="9509035" y="289798"/>
                </a:cubicBezTo>
                <a:cubicBezTo>
                  <a:pt x="9464337" y="300019"/>
                  <a:pt x="9403169" y="302319"/>
                  <a:pt x="9346709" y="327618"/>
                </a:cubicBezTo>
                <a:cubicBezTo>
                  <a:pt x="9391407" y="289542"/>
                  <a:pt x="9361609" y="246867"/>
                  <a:pt x="9338081" y="229235"/>
                </a:cubicBezTo>
                <a:cubicBezTo>
                  <a:pt x="9345141" y="232557"/>
                  <a:pt x="9356903" y="235112"/>
                  <a:pt x="9367097" y="238690"/>
                </a:cubicBezTo>
                <a:cubicBezTo>
                  <a:pt x="9372587" y="219525"/>
                  <a:pt x="9391407" y="211603"/>
                  <a:pt x="9410229" y="212881"/>
                </a:cubicBezTo>
                <a:close/>
                <a:moveTo>
                  <a:pt x="10902827" y="196750"/>
                </a:moveTo>
                <a:cubicBezTo>
                  <a:pt x="10907433" y="196143"/>
                  <a:pt x="10913119" y="196782"/>
                  <a:pt x="10917433" y="196782"/>
                </a:cubicBezTo>
                <a:cubicBezTo>
                  <a:pt x="10919785" y="201381"/>
                  <a:pt x="10920569" y="202404"/>
                  <a:pt x="10923705" y="209303"/>
                </a:cubicBezTo>
                <a:cubicBezTo>
                  <a:pt x="10909589" y="214414"/>
                  <a:pt x="10909589" y="196782"/>
                  <a:pt x="10894691" y="204192"/>
                </a:cubicBezTo>
                <a:cubicBezTo>
                  <a:pt x="10894691" y="199209"/>
                  <a:pt x="10898219" y="197357"/>
                  <a:pt x="10902827" y="196750"/>
                </a:cubicBezTo>
                <a:close/>
                <a:moveTo>
                  <a:pt x="12906127" y="181961"/>
                </a:moveTo>
                <a:cubicBezTo>
                  <a:pt x="12901421" y="179916"/>
                  <a:pt x="12897501" y="179150"/>
                  <a:pt x="12888875" y="182727"/>
                </a:cubicBezTo>
                <a:cubicBezTo>
                  <a:pt x="12885737" y="194993"/>
                  <a:pt x="12870839" y="229491"/>
                  <a:pt x="12882601" y="234346"/>
                </a:cubicBezTo>
                <a:cubicBezTo>
                  <a:pt x="12888091" y="209814"/>
                  <a:pt x="12910833" y="204448"/>
                  <a:pt x="12922595" y="187071"/>
                </a:cubicBezTo>
                <a:cubicBezTo>
                  <a:pt x="12915537" y="187071"/>
                  <a:pt x="12910833" y="184005"/>
                  <a:pt x="12906127" y="181961"/>
                </a:cubicBezTo>
                <a:close/>
                <a:moveTo>
                  <a:pt x="10742559" y="179661"/>
                </a:moveTo>
                <a:cubicBezTo>
                  <a:pt x="10744911" y="179150"/>
                  <a:pt x="10748833" y="180172"/>
                  <a:pt x="10752753" y="181961"/>
                </a:cubicBezTo>
                <a:cubicBezTo>
                  <a:pt x="10760595" y="185794"/>
                  <a:pt x="10768437" y="193971"/>
                  <a:pt x="10766869" y="203426"/>
                </a:cubicBezTo>
                <a:cubicBezTo>
                  <a:pt x="10749617" y="208025"/>
                  <a:pt x="10745697" y="228724"/>
                  <a:pt x="10719817" y="226424"/>
                </a:cubicBezTo>
                <a:cubicBezTo>
                  <a:pt x="10725307" y="198315"/>
                  <a:pt x="10704917" y="207770"/>
                  <a:pt x="10690017" y="207770"/>
                </a:cubicBezTo>
                <a:cubicBezTo>
                  <a:pt x="10687665" y="167906"/>
                  <a:pt x="10726091" y="203681"/>
                  <a:pt x="10737853" y="212881"/>
                </a:cubicBezTo>
                <a:cubicBezTo>
                  <a:pt x="10755105" y="208281"/>
                  <a:pt x="10746481" y="189116"/>
                  <a:pt x="10737853" y="184260"/>
                </a:cubicBezTo>
                <a:cubicBezTo>
                  <a:pt x="10737853" y="181449"/>
                  <a:pt x="10739421" y="179916"/>
                  <a:pt x="10742559" y="179661"/>
                </a:cubicBezTo>
                <a:close/>
                <a:moveTo>
                  <a:pt x="12664597" y="175317"/>
                </a:moveTo>
                <a:cubicBezTo>
                  <a:pt x="12659109" y="177872"/>
                  <a:pt x="12653619" y="183494"/>
                  <a:pt x="12650483" y="194737"/>
                </a:cubicBezTo>
                <a:cubicBezTo>
                  <a:pt x="12665381" y="192182"/>
                  <a:pt x="12686555" y="194993"/>
                  <a:pt x="12686555" y="175317"/>
                </a:cubicBezTo>
                <a:cubicBezTo>
                  <a:pt x="12677145" y="172761"/>
                  <a:pt x="12670871" y="172506"/>
                  <a:pt x="12664597" y="175317"/>
                </a:cubicBezTo>
                <a:close/>
                <a:moveTo>
                  <a:pt x="12762621" y="169950"/>
                </a:moveTo>
                <a:cubicBezTo>
                  <a:pt x="12756349" y="189627"/>
                  <a:pt x="12717923" y="175572"/>
                  <a:pt x="12721059" y="202659"/>
                </a:cubicBezTo>
                <a:cubicBezTo>
                  <a:pt x="12744585" y="207514"/>
                  <a:pt x="12779873" y="187327"/>
                  <a:pt x="12762621" y="169950"/>
                </a:cubicBezTo>
                <a:close/>
                <a:moveTo>
                  <a:pt x="12357981" y="165606"/>
                </a:moveTo>
                <a:lnTo>
                  <a:pt x="12335241" y="167395"/>
                </a:lnTo>
                <a:cubicBezTo>
                  <a:pt x="12332103" y="196782"/>
                  <a:pt x="12364255" y="195249"/>
                  <a:pt x="12357981" y="165606"/>
                </a:cubicBezTo>
                <a:close/>
                <a:moveTo>
                  <a:pt x="13629929" y="159473"/>
                </a:moveTo>
                <a:cubicBezTo>
                  <a:pt x="13634637" y="159473"/>
                  <a:pt x="13638557" y="161262"/>
                  <a:pt x="13640909" y="165606"/>
                </a:cubicBezTo>
                <a:cubicBezTo>
                  <a:pt x="13640909" y="195760"/>
                  <a:pt x="13615815" y="171228"/>
                  <a:pt x="13596209" y="186305"/>
                </a:cubicBezTo>
                <a:cubicBezTo>
                  <a:pt x="13597779" y="178894"/>
                  <a:pt x="13606405" y="169695"/>
                  <a:pt x="13615815" y="164073"/>
                </a:cubicBezTo>
                <a:cubicBezTo>
                  <a:pt x="13620521" y="161262"/>
                  <a:pt x="13626009" y="159218"/>
                  <a:pt x="13629929" y="159473"/>
                </a:cubicBezTo>
                <a:close/>
                <a:moveTo>
                  <a:pt x="7299985" y="157684"/>
                </a:moveTo>
                <a:cubicBezTo>
                  <a:pt x="7303905" y="156407"/>
                  <a:pt x="7310963" y="157940"/>
                  <a:pt x="7319589" y="162029"/>
                </a:cubicBezTo>
                <a:cubicBezTo>
                  <a:pt x="7323509" y="176594"/>
                  <a:pt x="7315667" y="181194"/>
                  <a:pt x="7311747" y="190649"/>
                </a:cubicBezTo>
                <a:cubicBezTo>
                  <a:pt x="7292927" y="185283"/>
                  <a:pt x="7286653" y="161773"/>
                  <a:pt x="7299985" y="157684"/>
                </a:cubicBezTo>
                <a:close/>
                <a:moveTo>
                  <a:pt x="12296031" y="151807"/>
                </a:moveTo>
                <a:cubicBezTo>
                  <a:pt x="12286621" y="150529"/>
                  <a:pt x="12280347" y="154107"/>
                  <a:pt x="12282699" y="172506"/>
                </a:cubicBezTo>
                <a:cubicBezTo>
                  <a:pt x="12294461" y="174805"/>
                  <a:pt x="12320341" y="187582"/>
                  <a:pt x="12322693" y="160495"/>
                </a:cubicBezTo>
                <a:cubicBezTo>
                  <a:pt x="12315635" y="159218"/>
                  <a:pt x="12304657" y="153085"/>
                  <a:pt x="12296031" y="151807"/>
                </a:cubicBezTo>
                <a:close/>
                <a:moveTo>
                  <a:pt x="11113479" y="137497"/>
                </a:moveTo>
                <a:cubicBezTo>
                  <a:pt x="11113479" y="156151"/>
                  <a:pt x="11103285" y="165862"/>
                  <a:pt x="11086033" y="168161"/>
                </a:cubicBezTo>
                <a:lnTo>
                  <a:pt x="11086033" y="139797"/>
                </a:lnTo>
                <a:close/>
                <a:moveTo>
                  <a:pt x="10903317" y="137497"/>
                </a:moveTo>
                <a:cubicBezTo>
                  <a:pt x="10903317" y="168161"/>
                  <a:pt x="10907237" y="174550"/>
                  <a:pt x="10917433" y="196782"/>
                </a:cubicBezTo>
                <a:cubicBezTo>
                  <a:pt x="10915081" y="181705"/>
                  <a:pt x="10893907" y="191415"/>
                  <a:pt x="10890769" y="174039"/>
                </a:cubicBezTo>
                <a:cubicBezTo>
                  <a:pt x="10868029" y="228468"/>
                  <a:pt x="10819409" y="224124"/>
                  <a:pt x="10778631" y="243801"/>
                </a:cubicBezTo>
                <a:cubicBezTo>
                  <a:pt x="10784905" y="219014"/>
                  <a:pt x="10813137" y="196782"/>
                  <a:pt x="10780985" y="184260"/>
                </a:cubicBezTo>
                <a:cubicBezTo>
                  <a:pt x="10807645" y="194226"/>
                  <a:pt x="10897043" y="207003"/>
                  <a:pt x="10903317" y="137497"/>
                </a:cubicBezTo>
                <a:close/>
                <a:moveTo>
                  <a:pt x="12937493" y="133153"/>
                </a:moveTo>
                <a:lnTo>
                  <a:pt x="12920241" y="135453"/>
                </a:lnTo>
                <a:cubicBezTo>
                  <a:pt x="12923379" y="152829"/>
                  <a:pt x="12931221" y="155129"/>
                  <a:pt x="12922595" y="172506"/>
                </a:cubicBezTo>
                <a:cubicBezTo>
                  <a:pt x="12931221" y="169950"/>
                  <a:pt x="12943769" y="172761"/>
                  <a:pt x="12946905" y="162795"/>
                </a:cubicBezTo>
                <a:cubicBezTo>
                  <a:pt x="12920241" y="165351"/>
                  <a:pt x="12940631" y="147974"/>
                  <a:pt x="12937493" y="133153"/>
                </a:cubicBezTo>
                <a:close/>
                <a:moveTo>
                  <a:pt x="11162097" y="129575"/>
                </a:moveTo>
                <a:cubicBezTo>
                  <a:pt x="11178565" y="137241"/>
                  <a:pt x="11184841" y="158195"/>
                  <a:pt x="11204445" y="165606"/>
                </a:cubicBezTo>
                <a:cubicBezTo>
                  <a:pt x="11198171" y="175828"/>
                  <a:pt x="11158961" y="159984"/>
                  <a:pt x="11162097" y="129575"/>
                </a:cubicBezTo>
                <a:close/>
                <a:moveTo>
                  <a:pt x="11535371" y="128042"/>
                </a:moveTo>
                <a:cubicBezTo>
                  <a:pt x="11510277" y="132131"/>
                  <a:pt x="11481261" y="150018"/>
                  <a:pt x="11509493" y="177616"/>
                </a:cubicBezTo>
                <a:cubicBezTo>
                  <a:pt x="11521255" y="143119"/>
                  <a:pt x="11541645" y="165606"/>
                  <a:pt x="11568305" y="165606"/>
                </a:cubicBezTo>
                <a:cubicBezTo>
                  <a:pt x="11559681" y="145930"/>
                  <a:pt x="11571443" y="140563"/>
                  <a:pt x="11562817" y="135453"/>
                </a:cubicBezTo>
                <a:cubicBezTo>
                  <a:pt x="11554191" y="160240"/>
                  <a:pt x="11547917" y="126253"/>
                  <a:pt x="11557329" y="128809"/>
                </a:cubicBezTo>
                <a:cubicBezTo>
                  <a:pt x="11551837" y="127020"/>
                  <a:pt x="11543997" y="126764"/>
                  <a:pt x="11535371" y="128042"/>
                </a:cubicBezTo>
                <a:close/>
                <a:moveTo>
                  <a:pt x="11719653" y="126509"/>
                </a:moveTo>
                <a:cubicBezTo>
                  <a:pt x="11692993" y="129575"/>
                  <a:pt x="11660841" y="146441"/>
                  <a:pt x="11632609" y="150274"/>
                </a:cubicBezTo>
                <a:cubicBezTo>
                  <a:pt x="11658489" y="182216"/>
                  <a:pt x="11726713" y="163306"/>
                  <a:pt x="11743965" y="128809"/>
                </a:cubicBezTo>
                <a:cubicBezTo>
                  <a:pt x="11736905" y="125742"/>
                  <a:pt x="11728281" y="125487"/>
                  <a:pt x="11719653" y="126509"/>
                </a:cubicBezTo>
                <a:close/>
                <a:moveTo>
                  <a:pt x="9954453" y="113987"/>
                </a:moveTo>
                <a:cubicBezTo>
                  <a:pt x="9967785" y="128042"/>
                  <a:pt x="9973273" y="131108"/>
                  <a:pt x="9990525" y="120120"/>
                </a:cubicBezTo>
                <a:cubicBezTo>
                  <a:pt x="9987389" y="125487"/>
                  <a:pt x="9984251" y="133919"/>
                  <a:pt x="9984251" y="145163"/>
                </a:cubicBezTo>
                <a:cubicBezTo>
                  <a:pt x="9970137" y="139541"/>
                  <a:pt x="9956805" y="136219"/>
                  <a:pt x="9954453" y="113987"/>
                </a:cubicBezTo>
                <a:close/>
                <a:moveTo>
                  <a:pt x="9940337" y="113987"/>
                </a:moveTo>
                <a:cubicBezTo>
                  <a:pt x="9951317" y="130342"/>
                  <a:pt x="9922301" y="143885"/>
                  <a:pt x="9944257" y="146696"/>
                </a:cubicBezTo>
                <a:cubicBezTo>
                  <a:pt x="9962293" y="159984"/>
                  <a:pt x="9933279" y="149507"/>
                  <a:pt x="9922301" y="149507"/>
                </a:cubicBezTo>
                <a:cubicBezTo>
                  <a:pt x="9922301" y="133408"/>
                  <a:pt x="9922301" y="113987"/>
                  <a:pt x="9940337" y="113987"/>
                </a:cubicBezTo>
                <a:close/>
                <a:moveTo>
                  <a:pt x="7309393" y="113987"/>
                </a:moveTo>
                <a:lnTo>
                  <a:pt x="7313315" y="152574"/>
                </a:lnTo>
                <a:cubicBezTo>
                  <a:pt x="7305473" y="150018"/>
                  <a:pt x="7297631" y="144907"/>
                  <a:pt x="7285869" y="147463"/>
                </a:cubicBezTo>
                <a:cubicBezTo>
                  <a:pt x="7289789" y="132131"/>
                  <a:pt x="7289789" y="113987"/>
                  <a:pt x="7309393" y="113987"/>
                </a:cubicBezTo>
                <a:close/>
                <a:moveTo>
                  <a:pt x="12562653" y="112454"/>
                </a:moveTo>
                <a:cubicBezTo>
                  <a:pt x="12554029" y="111943"/>
                  <a:pt x="12546185" y="117820"/>
                  <a:pt x="12546185" y="128809"/>
                </a:cubicBezTo>
                <a:cubicBezTo>
                  <a:pt x="12563437" y="123953"/>
                  <a:pt x="12563437" y="152829"/>
                  <a:pt x="12575201" y="133153"/>
                </a:cubicBezTo>
                <a:cubicBezTo>
                  <a:pt x="12578337" y="119609"/>
                  <a:pt x="12570497" y="113221"/>
                  <a:pt x="12562653" y="112454"/>
                </a:cubicBezTo>
                <a:close/>
                <a:moveTo>
                  <a:pt x="12639505" y="106577"/>
                </a:moveTo>
                <a:cubicBezTo>
                  <a:pt x="12593237" y="111432"/>
                  <a:pt x="12663029" y="160240"/>
                  <a:pt x="12654403" y="133153"/>
                </a:cubicBezTo>
                <a:lnTo>
                  <a:pt x="12641857" y="135453"/>
                </a:lnTo>
                <a:cubicBezTo>
                  <a:pt x="12651267" y="120887"/>
                  <a:pt x="12639505" y="126253"/>
                  <a:pt x="12639505" y="106577"/>
                </a:cubicBezTo>
                <a:close/>
                <a:moveTo>
                  <a:pt x="12864565" y="94311"/>
                </a:moveTo>
                <a:cubicBezTo>
                  <a:pt x="12873191" y="121398"/>
                  <a:pt x="12850449" y="110921"/>
                  <a:pt x="12855939" y="133153"/>
                </a:cubicBezTo>
                <a:cubicBezTo>
                  <a:pt x="12870839" y="128297"/>
                  <a:pt x="12879465" y="116287"/>
                  <a:pt x="12888875" y="108876"/>
                </a:cubicBezTo>
                <a:cubicBezTo>
                  <a:pt x="12873975" y="113987"/>
                  <a:pt x="12876329" y="94311"/>
                  <a:pt x="12864565" y="94311"/>
                </a:cubicBezTo>
                <a:close/>
                <a:moveTo>
                  <a:pt x="11809051" y="92777"/>
                </a:moveTo>
                <a:cubicBezTo>
                  <a:pt x="11802777" y="93800"/>
                  <a:pt x="11796505" y="99166"/>
                  <a:pt x="11796505" y="108876"/>
                </a:cubicBezTo>
                <a:cubicBezTo>
                  <a:pt x="11808267" y="118842"/>
                  <a:pt x="11823951" y="110921"/>
                  <a:pt x="11826303" y="98655"/>
                </a:cubicBezTo>
                <a:cubicBezTo>
                  <a:pt x="11823951" y="93800"/>
                  <a:pt x="11815325" y="91500"/>
                  <a:pt x="11809051" y="92777"/>
                </a:cubicBezTo>
                <a:close/>
                <a:moveTo>
                  <a:pt x="12859077" y="65179"/>
                </a:moveTo>
                <a:cubicBezTo>
                  <a:pt x="12860645" y="66968"/>
                  <a:pt x="12862997" y="67990"/>
                  <a:pt x="12864565" y="72079"/>
                </a:cubicBezTo>
                <a:cubicBezTo>
                  <a:pt x="12860645" y="73612"/>
                  <a:pt x="12859077" y="69779"/>
                  <a:pt x="12859077" y="65179"/>
                </a:cubicBezTo>
                <a:close/>
                <a:moveTo>
                  <a:pt x="13040223" y="60069"/>
                </a:moveTo>
                <a:cubicBezTo>
                  <a:pt x="13061397" y="64668"/>
                  <a:pt x="13040223" y="85111"/>
                  <a:pt x="13055907" y="91755"/>
                </a:cubicBezTo>
                <a:cubicBezTo>
                  <a:pt x="13059043" y="107599"/>
                  <a:pt x="13037085" y="100444"/>
                  <a:pt x="13037085" y="113987"/>
                </a:cubicBezTo>
                <a:cubicBezTo>
                  <a:pt x="13040223" y="89200"/>
                  <a:pt x="13022971" y="78723"/>
                  <a:pt x="12998661" y="69779"/>
                </a:cubicBezTo>
                <a:cubicBezTo>
                  <a:pt x="13004149" y="53936"/>
                  <a:pt x="13040223" y="91755"/>
                  <a:pt x="13040223" y="60069"/>
                </a:cubicBezTo>
                <a:close/>
                <a:moveTo>
                  <a:pt x="12858293" y="59302"/>
                </a:moveTo>
                <a:cubicBezTo>
                  <a:pt x="12858293" y="60835"/>
                  <a:pt x="12858293" y="63135"/>
                  <a:pt x="12859077" y="65179"/>
                </a:cubicBezTo>
                <a:cubicBezTo>
                  <a:pt x="12858293" y="64668"/>
                  <a:pt x="12857509" y="63646"/>
                  <a:pt x="12856723" y="62624"/>
                </a:cubicBezTo>
                <a:cubicBezTo>
                  <a:pt x="12857509" y="61346"/>
                  <a:pt x="12856723" y="60580"/>
                  <a:pt x="12858293" y="59302"/>
                </a:cubicBezTo>
                <a:close/>
                <a:moveTo>
                  <a:pt x="12843393" y="59302"/>
                </a:moveTo>
                <a:cubicBezTo>
                  <a:pt x="12837903" y="71568"/>
                  <a:pt x="12802615" y="96611"/>
                  <a:pt x="12793989" y="86645"/>
                </a:cubicBezTo>
                <a:cubicBezTo>
                  <a:pt x="12808889" y="104021"/>
                  <a:pt x="12783009" y="96099"/>
                  <a:pt x="12783009" y="115776"/>
                </a:cubicBezTo>
                <a:cubicBezTo>
                  <a:pt x="12800261" y="118076"/>
                  <a:pt x="12846529" y="98655"/>
                  <a:pt x="12843393" y="59302"/>
                </a:cubicBezTo>
                <a:close/>
                <a:moveTo>
                  <a:pt x="12793989" y="12794"/>
                </a:moveTo>
                <a:cubicBezTo>
                  <a:pt x="12776737" y="37581"/>
                  <a:pt x="12817513" y="25571"/>
                  <a:pt x="12814377" y="54958"/>
                </a:cubicBezTo>
                <a:cubicBezTo>
                  <a:pt x="12829277" y="40648"/>
                  <a:pt x="12845745" y="44481"/>
                  <a:pt x="12856723" y="62624"/>
                </a:cubicBezTo>
                <a:cubicBezTo>
                  <a:pt x="12844961" y="75912"/>
                  <a:pt x="12871623" y="87411"/>
                  <a:pt x="12876329" y="94311"/>
                </a:cubicBezTo>
                <a:cubicBezTo>
                  <a:pt x="12891229" y="67224"/>
                  <a:pt x="12911617" y="64157"/>
                  <a:pt x="12935141" y="59302"/>
                </a:cubicBezTo>
                <a:cubicBezTo>
                  <a:pt x="12935141" y="76679"/>
                  <a:pt x="12920241" y="76934"/>
                  <a:pt x="12911617" y="69779"/>
                </a:cubicBezTo>
                <a:cubicBezTo>
                  <a:pt x="12908481" y="89456"/>
                  <a:pt x="12902989" y="99166"/>
                  <a:pt x="12914753" y="128809"/>
                </a:cubicBezTo>
                <a:cubicBezTo>
                  <a:pt x="12925733" y="96866"/>
                  <a:pt x="12932005" y="137752"/>
                  <a:pt x="12955531" y="115776"/>
                </a:cubicBezTo>
                <a:cubicBezTo>
                  <a:pt x="12955531" y="125487"/>
                  <a:pt x="12958667" y="131108"/>
                  <a:pt x="12961805" y="131108"/>
                </a:cubicBezTo>
                <a:cubicBezTo>
                  <a:pt x="12950041" y="163051"/>
                  <a:pt x="12949257" y="194993"/>
                  <a:pt x="12928869" y="199848"/>
                </a:cubicBezTo>
                <a:cubicBezTo>
                  <a:pt x="12934357" y="207259"/>
                  <a:pt x="12937493" y="216969"/>
                  <a:pt x="12937493" y="229235"/>
                </a:cubicBezTo>
                <a:cubicBezTo>
                  <a:pt x="12946121" y="229235"/>
                  <a:pt x="12950041" y="219780"/>
                  <a:pt x="12961805" y="219780"/>
                </a:cubicBezTo>
                <a:cubicBezTo>
                  <a:pt x="12958667" y="239457"/>
                  <a:pt x="12969645" y="244312"/>
                  <a:pt x="12984545" y="239457"/>
                </a:cubicBezTo>
                <a:cubicBezTo>
                  <a:pt x="12967293" y="259133"/>
                  <a:pt x="12975135" y="280598"/>
                  <a:pt x="12986897" y="297975"/>
                </a:cubicBezTo>
                <a:cubicBezTo>
                  <a:pt x="12978273" y="290564"/>
                  <a:pt x="12972783" y="290309"/>
                  <a:pt x="12964157" y="300275"/>
                </a:cubicBezTo>
                <a:cubicBezTo>
                  <a:pt x="12978273" y="319951"/>
                  <a:pt x="12966509" y="349849"/>
                  <a:pt x="12949257" y="362115"/>
                </a:cubicBezTo>
                <a:cubicBezTo>
                  <a:pt x="12955531" y="381792"/>
                  <a:pt x="12964157" y="349594"/>
                  <a:pt x="12978273" y="359304"/>
                </a:cubicBezTo>
                <a:lnTo>
                  <a:pt x="12982193" y="410923"/>
                </a:lnTo>
                <a:cubicBezTo>
                  <a:pt x="12962589" y="403768"/>
                  <a:pt x="12955531" y="411945"/>
                  <a:pt x="12942201" y="413734"/>
                </a:cubicBezTo>
                <a:cubicBezTo>
                  <a:pt x="12951609" y="438266"/>
                  <a:pt x="12983761" y="427533"/>
                  <a:pt x="13004933" y="436733"/>
                </a:cubicBezTo>
                <a:cubicBezTo>
                  <a:pt x="13006503" y="455898"/>
                  <a:pt x="12972783" y="444143"/>
                  <a:pt x="12960237" y="447976"/>
                </a:cubicBezTo>
                <a:cubicBezTo>
                  <a:pt x="12962589" y="471997"/>
                  <a:pt x="12978273" y="473274"/>
                  <a:pt x="12995525" y="471997"/>
                </a:cubicBezTo>
                <a:cubicBezTo>
                  <a:pt x="13005719" y="465353"/>
                  <a:pt x="13027677" y="474808"/>
                  <a:pt x="13037085" y="480430"/>
                </a:cubicBezTo>
                <a:cubicBezTo>
                  <a:pt x="13039439" y="488351"/>
                  <a:pt x="13035517" y="489373"/>
                  <a:pt x="13031597" y="491418"/>
                </a:cubicBezTo>
                <a:cubicBezTo>
                  <a:pt x="13078649" y="486818"/>
                  <a:pt x="13128053" y="474552"/>
                  <a:pt x="13141383" y="434433"/>
                </a:cubicBezTo>
                <a:cubicBezTo>
                  <a:pt x="13157851" y="435710"/>
                  <a:pt x="13185297" y="450021"/>
                  <a:pt x="13186081" y="419611"/>
                </a:cubicBezTo>
                <a:cubicBezTo>
                  <a:pt x="13239405" y="470208"/>
                  <a:pt x="13315473" y="406068"/>
                  <a:pt x="13346055" y="422933"/>
                </a:cubicBezTo>
                <a:cubicBezTo>
                  <a:pt x="13340565" y="436988"/>
                  <a:pt x="13317825" y="439032"/>
                  <a:pt x="13312335" y="453087"/>
                </a:cubicBezTo>
                <a:cubicBezTo>
                  <a:pt x="13317041" y="471741"/>
                  <a:pt x="13331157" y="476596"/>
                  <a:pt x="13329587" y="498573"/>
                </a:cubicBezTo>
                <a:cubicBezTo>
                  <a:pt x="13429179" y="482729"/>
                  <a:pt x="13546023" y="524893"/>
                  <a:pt x="13633851" y="479663"/>
                </a:cubicBezTo>
                <a:cubicBezTo>
                  <a:pt x="13702075" y="515438"/>
                  <a:pt x="13726385" y="492184"/>
                  <a:pt x="13805589" y="510583"/>
                </a:cubicBezTo>
                <a:cubicBezTo>
                  <a:pt x="13705997" y="523871"/>
                  <a:pt x="13541317" y="505984"/>
                  <a:pt x="13414279" y="507772"/>
                </a:cubicBezTo>
                <a:cubicBezTo>
                  <a:pt x="13385265" y="507261"/>
                  <a:pt x="13333509" y="555558"/>
                  <a:pt x="13321745" y="490651"/>
                </a:cubicBezTo>
                <a:cubicBezTo>
                  <a:pt x="13292731" y="492951"/>
                  <a:pt x="13253521" y="487840"/>
                  <a:pt x="13248817" y="512883"/>
                </a:cubicBezTo>
                <a:cubicBezTo>
                  <a:pt x="13229213" y="511861"/>
                  <a:pt x="13229997" y="482218"/>
                  <a:pt x="13201765" y="492695"/>
                </a:cubicBezTo>
                <a:cubicBezTo>
                  <a:pt x="13195493" y="493206"/>
                  <a:pt x="13192355" y="501384"/>
                  <a:pt x="13186081" y="501895"/>
                </a:cubicBezTo>
                <a:cubicBezTo>
                  <a:pt x="13170397" y="503172"/>
                  <a:pt x="13201765" y="533071"/>
                  <a:pt x="13183729" y="548403"/>
                </a:cubicBezTo>
                <a:cubicBezTo>
                  <a:pt x="13167261" y="552236"/>
                  <a:pt x="13152361" y="485285"/>
                  <a:pt x="13149225" y="532048"/>
                </a:cubicBezTo>
                <a:cubicBezTo>
                  <a:pt x="13107663" y="513650"/>
                  <a:pt x="13064533" y="508794"/>
                  <a:pt x="13017481" y="509050"/>
                </a:cubicBezTo>
                <a:cubicBezTo>
                  <a:pt x="13024539" y="522082"/>
                  <a:pt x="13043361" y="527960"/>
                  <a:pt x="13022187" y="538692"/>
                </a:cubicBezTo>
                <a:cubicBezTo>
                  <a:pt x="13033949" y="543803"/>
                  <a:pt x="13040223" y="556069"/>
                  <a:pt x="13051985" y="558624"/>
                </a:cubicBezTo>
                <a:cubicBezTo>
                  <a:pt x="13048849" y="566035"/>
                  <a:pt x="13045713" y="573190"/>
                  <a:pt x="13055121" y="573190"/>
                </a:cubicBezTo>
                <a:cubicBezTo>
                  <a:pt x="13045713" y="585712"/>
                  <a:pt x="13014345" y="602832"/>
                  <a:pt x="13026107" y="612543"/>
                </a:cubicBezTo>
                <a:cubicBezTo>
                  <a:pt x="12999445" y="632219"/>
                  <a:pt x="12975135" y="613310"/>
                  <a:pt x="12942985" y="628131"/>
                </a:cubicBezTo>
                <a:cubicBezTo>
                  <a:pt x="12946121" y="652663"/>
                  <a:pt x="12967293" y="634775"/>
                  <a:pt x="12978273" y="632475"/>
                </a:cubicBezTo>
                <a:cubicBezTo>
                  <a:pt x="12976705" y="649596"/>
                  <a:pt x="12982193" y="655218"/>
                  <a:pt x="12986897" y="661351"/>
                </a:cubicBezTo>
                <a:cubicBezTo>
                  <a:pt x="12997877" y="663651"/>
                  <a:pt x="13008855" y="665695"/>
                  <a:pt x="13022971" y="659818"/>
                </a:cubicBezTo>
                <a:cubicBezTo>
                  <a:pt x="13022971" y="660584"/>
                  <a:pt x="13023755" y="660584"/>
                  <a:pt x="13023755" y="661351"/>
                </a:cubicBezTo>
                <a:cubicBezTo>
                  <a:pt x="13030813" y="661095"/>
                  <a:pt x="13037869" y="660329"/>
                  <a:pt x="13044145" y="659818"/>
                </a:cubicBezTo>
                <a:cubicBezTo>
                  <a:pt x="13045713" y="654451"/>
                  <a:pt x="13050417" y="651385"/>
                  <a:pt x="13068453" y="656240"/>
                </a:cubicBezTo>
                <a:cubicBezTo>
                  <a:pt x="13070021" y="656751"/>
                  <a:pt x="13069237" y="657007"/>
                  <a:pt x="13069237" y="657518"/>
                </a:cubicBezTo>
                <a:cubicBezTo>
                  <a:pt x="13070805" y="657262"/>
                  <a:pt x="13071589" y="657518"/>
                  <a:pt x="13073159" y="657518"/>
                </a:cubicBezTo>
                <a:cubicBezTo>
                  <a:pt x="13081001" y="654963"/>
                  <a:pt x="13088841" y="652918"/>
                  <a:pt x="13088841" y="641930"/>
                </a:cubicBezTo>
                <a:cubicBezTo>
                  <a:pt x="13108447" y="642952"/>
                  <a:pt x="13125699" y="647807"/>
                  <a:pt x="13144519" y="650363"/>
                </a:cubicBezTo>
                <a:cubicBezTo>
                  <a:pt x="13156281" y="648830"/>
                  <a:pt x="13168829" y="648063"/>
                  <a:pt x="13181377" y="647041"/>
                </a:cubicBezTo>
                <a:cubicBezTo>
                  <a:pt x="13181377" y="651896"/>
                  <a:pt x="13178239" y="651896"/>
                  <a:pt x="13177455" y="655474"/>
                </a:cubicBezTo>
                <a:cubicBezTo>
                  <a:pt x="13182945" y="656496"/>
                  <a:pt x="13188433" y="657007"/>
                  <a:pt x="13193923" y="658285"/>
                </a:cubicBezTo>
                <a:cubicBezTo>
                  <a:pt x="13196277" y="657518"/>
                  <a:pt x="13197061" y="654196"/>
                  <a:pt x="13201765" y="655474"/>
                </a:cubicBezTo>
                <a:cubicBezTo>
                  <a:pt x="13200197" y="657007"/>
                  <a:pt x="13201765" y="657518"/>
                  <a:pt x="13200981" y="659051"/>
                </a:cubicBezTo>
                <a:cubicBezTo>
                  <a:pt x="13205685" y="660329"/>
                  <a:pt x="13210391" y="660073"/>
                  <a:pt x="13215097" y="661351"/>
                </a:cubicBezTo>
                <a:cubicBezTo>
                  <a:pt x="13210391" y="663906"/>
                  <a:pt x="13204117" y="663140"/>
                  <a:pt x="13198629" y="664162"/>
                </a:cubicBezTo>
                <a:cubicBezTo>
                  <a:pt x="13196277" y="671573"/>
                  <a:pt x="13194707" y="677450"/>
                  <a:pt x="13198629" y="682050"/>
                </a:cubicBezTo>
                <a:cubicBezTo>
                  <a:pt x="13204901" y="683583"/>
                  <a:pt x="13213529" y="682816"/>
                  <a:pt x="13215097" y="687927"/>
                </a:cubicBezTo>
                <a:cubicBezTo>
                  <a:pt x="13212745" y="687927"/>
                  <a:pt x="13211959" y="690227"/>
                  <a:pt x="13209607" y="690738"/>
                </a:cubicBezTo>
                <a:cubicBezTo>
                  <a:pt x="13225291" y="700959"/>
                  <a:pt x="13246465" y="712970"/>
                  <a:pt x="13244895" y="745423"/>
                </a:cubicBezTo>
                <a:cubicBezTo>
                  <a:pt x="13283321" y="739546"/>
                  <a:pt x="13309983" y="763055"/>
                  <a:pt x="13343703" y="740312"/>
                </a:cubicBezTo>
                <a:cubicBezTo>
                  <a:pt x="13344487" y="765100"/>
                  <a:pt x="13333509" y="771744"/>
                  <a:pt x="13357033" y="778132"/>
                </a:cubicBezTo>
                <a:cubicBezTo>
                  <a:pt x="13372717" y="738268"/>
                  <a:pt x="13320961" y="741590"/>
                  <a:pt x="13335861" y="694315"/>
                </a:cubicBezTo>
                <a:cubicBezTo>
                  <a:pt x="13343703" y="697637"/>
                  <a:pt x="13353113" y="697382"/>
                  <a:pt x="13361739" y="698404"/>
                </a:cubicBezTo>
                <a:cubicBezTo>
                  <a:pt x="13373501" y="686905"/>
                  <a:pt x="13388401" y="682050"/>
                  <a:pt x="13405653" y="682050"/>
                </a:cubicBezTo>
                <a:cubicBezTo>
                  <a:pt x="13402517" y="696871"/>
                  <a:pt x="13397027" y="700704"/>
                  <a:pt x="13388401" y="702748"/>
                </a:cubicBezTo>
                <a:cubicBezTo>
                  <a:pt x="13406437" y="704793"/>
                  <a:pt x="13421337" y="712714"/>
                  <a:pt x="13429963" y="731368"/>
                </a:cubicBezTo>
                <a:cubicBezTo>
                  <a:pt x="13437805" y="716292"/>
                  <a:pt x="13459761" y="703515"/>
                  <a:pt x="13478583" y="711437"/>
                </a:cubicBezTo>
                <a:cubicBezTo>
                  <a:pt x="13541317" y="680005"/>
                  <a:pt x="13604837" y="689716"/>
                  <a:pt x="13636205" y="787587"/>
                </a:cubicBezTo>
                <a:cubicBezTo>
                  <a:pt x="13673845" y="794231"/>
                  <a:pt x="13656593" y="742612"/>
                  <a:pt x="13676981" y="732135"/>
                </a:cubicBezTo>
                <a:cubicBezTo>
                  <a:pt x="13661297" y="709903"/>
                  <a:pt x="13647181" y="705048"/>
                  <a:pt x="13632283" y="702748"/>
                </a:cubicBezTo>
                <a:cubicBezTo>
                  <a:pt x="13619737" y="710159"/>
                  <a:pt x="13607189" y="709648"/>
                  <a:pt x="13604837" y="681283"/>
                </a:cubicBezTo>
                <a:cubicBezTo>
                  <a:pt x="13611893" y="689460"/>
                  <a:pt x="13624441" y="689205"/>
                  <a:pt x="13636989" y="687160"/>
                </a:cubicBezTo>
                <a:cubicBezTo>
                  <a:pt x="13659729" y="677450"/>
                  <a:pt x="13699723" y="694571"/>
                  <a:pt x="13722465" y="687160"/>
                </a:cubicBezTo>
                <a:cubicBezTo>
                  <a:pt x="13696585" y="631453"/>
                  <a:pt x="13705213" y="610499"/>
                  <a:pt x="13695801" y="564502"/>
                </a:cubicBezTo>
                <a:cubicBezTo>
                  <a:pt x="13726385" y="587245"/>
                  <a:pt x="13752263" y="640141"/>
                  <a:pt x="13769515" y="719869"/>
                </a:cubicBezTo>
                <a:cubicBezTo>
                  <a:pt x="13758537" y="711437"/>
                  <a:pt x="13751479" y="695338"/>
                  <a:pt x="13736581" y="695082"/>
                </a:cubicBezTo>
                <a:cubicBezTo>
                  <a:pt x="13724817" y="716803"/>
                  <a:pt x="13752263" y="725236"/>
                  <a:pt x="13758537" y="749001"/>
                </a:cubicBezTo>
                <a:cubicBezTo>
                  <a:pt x="13789121" y="692016"/>
                  <a:pt x="13818919" y="784265"/>
                  <a:pt x="13867539" y="761777"/>
                </a:cubicBezTo>
                <a:cubicBezTo>
                  <a:pt x="13831465" y="754878"/>
                  <a:pt x="13828329" y="703770"/>
                  <a:pt x="13801667" y="705559"/>
                </a:cubicBezTo>
                <a:cubicBezTo>
                  <a:pt x="13806373" y="687416"/>
                  <a:pt x="13811077" y="668506"/>
                  <a:pt x="13833819" y="670039"/>
                </a:cubicBezTo>
                <a:cubicBezTo>
                  <a:pt x="13824409" y="624298"/>
                  <a:pt x="13817351" y="580601"/>
                  <a:pt x="13790689" y="569613"/>
                </a:cubicBezTo>
                <a:cubicBezTo>
                  <a:pt x="13821273" y="510328"/>
                  <a:pt x="13865969" y="592611"/>
                  <a:pt x="13873813" y="656240"/>
                </a:cubicBezTo>
                <a:cubicBezTo>
                  <a:pt x="13905181" y="701215"/>
                  <a:pt x="13956153" y="708881"/>
                  <a:pt x="13964777" y="797042"/>
                </a:cubicBezTo>
                <a:cubicBezTo>
                  <a:pt x="13977325" y="765355"/>
                  <a:pt x="13963993" y="774810"/>
                  <a:pt x="13993009" y="785287"/>
                </a:cubicBezTo>
                <a:cubicBezTo>
                  <a:pt x="13996929" y="781965"/>
                  <a:pt x="13998497" y="774044"/>
                  <a:pt x="14005555" y="773021"/>
                </a:cubicBezTo>
                <a:cubicBezTo>
                  <a:pt x="13977325" y="734946"/>
                  <a:pt x="14003203" y="658796"/>
                  <a:pt x="13955367" y="623787"/>
                </a:cubicBezTo>
                <a:cubicBezTo>
                  <a:pt x="13965561" y="592356"/>
                  <a:pt x="13987519" y="621998"/>
                  <a:pt x="14012613" y="625575"/>
                </a:cubicBezTo>
                <a:cubicBezTo>
                  <a:pt x="13991441" y="668762"/>
                  <a:pt x="14045549" y="657518"/>
                  <a:pt x="14027513" y="682816"/>
                </a:cubicBezTo>
                <a:cubicBezTo>
                  <a:pt x="14032217" y="701982"/>
                  <a:pt x="14058097" y="680516"/>
                  <a:pt x="14065937" y="696615"/>
                </a:cubicBezTo>
                <a:cubicBezTo>
                  <a:pt x="14080053" y="694571"/>
                  <a:pt x="14087111" y="686138"/>
                  <a:pt x="14083189" y="664162"/>
                </a:cubicBezTo>
                <a:cubicBezTo>
                  <a:pt x="14124753" y="627875"/>
                  <a:pt x="14193761" y="689205"/>
                  <a:pt x="14251005" y="687927"/>
                </a:cubicBezTo>
                <a:cubicBezTo>
                  <a:pt x="14265905" y="688183"/>
                  <a:pt x="14285509" y="675406"/>
                  <a:pt x="14306683" y="682050"/>
                </a:cubicBezTo>
                <a:cubicBezTo>
                  <a:pt x="14342755" y="693804"/>
                  <a:pt x="14344325" y="719358"/>
                  <a:pt x="14397649" y="726002"/>
                </a:cubicBezTo>
                <a:cubicBezTo>
                  <a:pt x="14476067" y="738779"/>
                  <a:pt x="14550565" y="764078"/>
                  <a:pt x="14602321" y="813396"/>
                </a:cubicBezTo>
                <a:cubicBezTo>
                  <a:pt x="14620357" y="815696"/>
                  <a:pt x="14616437" y="793720"/>
                  <a:pt x="14636825" y="797809"/>
                </a:cubicBezTo>
                <a:cubicBezTo>
                  <a:pt x="14828165" y="960331"/>
                  <a:pt x="14994413" y="1136908"/>
                  <a:pt x="15072833" y="1456076"/>
                </a:cubicBezTo>
                <a:cubicBezTo>
                  <a:pt x="15087731" y="1453776"/>
                  <a:pt x="15079105" y="1430267"/>
                  <a:pt x="15099493" y="1432055"/>
                </a:cubicBezTo>
                <a:cubicBezTo>
                  <a:pt x="15106553" y="1443555"/>
                  <a:pt x="15110473" y="1457865"/>
                  <a:pt x="15111257" y="1480097"/>
                </a:cubicBezTo>
                <a:cubicBezTo>
                  <a:pt x="15158309" y="1464253"/>
                  <a:pt x="15167717" y="1517916"/>
                  <a:pt x="15174777" y="1572602"/>
                </a:cubicBezTo>
                <a:cubicBezTo>
                  <a:pt x="15181833" y="1572346"/>
                  <a:pt x="15190461" y="1574902"/>
                  <a:pt x="15195949" y="1572602"/>
                </a:cubicBezTo>
                <a:cubicBezTo>
                  <a:pt x="15192029" y="1580523"/>
                  <a:pt x="15184969" y="1584101"/>
                  <a:pt x="15177913" y="1587423"/>
                </a:cubicBezTo>
                <a:cubicBezTo>
                  <a:pt x="15179481" y="1604289"/>
                  <a:pt x="15181833" y="1621921"/>
                  <a:pt x="15184969" y="1635464"/>
                </a:cubicBezTo>
                <a:cubicBezTo>
                  <a:pt x="15184969" y="1635720"/>
                  <a:pt x="15184969" y="1636486"/>
                  <a:pt x="15184969" y="1636997"/>
                </a:cubicBezTo>
                <a:cubicBezTo>
                  <a:pt x="15215553" y="1636742"/>
                  <a:pt x="15250841" y="1624987"/>
                  <a:pt x="15275153" y="1617576"/>
                </a:cubicBezTo>
                <a:cubicBezTo>
                  <a:pt x="15281425" y="1590489"/>
                  <a:pt x="15251625" y="1607611"/>
                  <a:pt x="15254763" y="1583079"/>
                </a:cubicBezTo>
                <a:cubicBezTo>
                  <a:pt x="15272015" y="1560847"/>
                  <a:pt x="15269663" y="1602755"/>
                  <a:pt x="15286915" y="1602755"/>
                </a:cubicBezTo>
                <a:cubicBezTo>
                  <a:pt x="15293189" y="1600455"/>
                  <a:pt x="15290051" y="1587934"/>
                  <a:pt x="15290051" y="1580523"/>
                </a:cubicBezTo>
                <a:cubicBezTo>
                  <a:pt x="15319065" y="1619876"/>
                  <a:pt x="15406895" y="1609655"/>
                  <a:pt x="15406895" y="1666384"/>
                </a:cubicBezTo>
                <a:cubicBezTo>
                  <a:pt x="15441399" y="1658974"/>
                  <a:pt x="15464925" y="1666384"/>
                  <a:pt x="15491587" y="1673795"/>
                </a:cubicBezTo>
                <a:cubicBezTo>
                  <a:pt x="15497077" y="1664084"/>
                  <a:pt x="15500213" y="1651052"/>
                  <a:pt x="15506487" y="1641342"/>
                </a:cubicBezTo>
                <a:cubicBezTo>
                  <a:pt x="15532365" y="1656163"/>
                  <a:pt x="15550401" y="1632142"/>
                  <a:pt x="15582553" y="1634442"/>
                </a:cubicBezTo>
                <a:cubicBezTo>
                  <a:pt x="15570789" y="1651819"/>
                  <a:pt x="15585689" y="1648752"/>
                  <a:pt x="15591179" y="1663573"/>
                </a:cubicBezTo>
                <a:cubicBezTo>
                  <a:pt x="15607647" y="1659996"/>
                  <a:pt x="15606077" y="1649774"/>
                  <a:pt x="15609215" y="1650030"/>
                </a:cubicBezTo>
                <a:cubicBezTo>
                  <a:pt x="15609999" y="1649774"/>
                  <a:pt x="15609999" y="1648241"/>
                  <a:pt x="15610783" y="1647986"/>
                </a:cubicBezTo>
                <a:cubicBezTo>
                  <a:pt x="15611567" y="1655652"/>
                  <a:pt x="15612353" y="1650796"/>
                  <a:pt x="15613137" y="1652330"/>
                </a:cubicBezTo>
                <a:cubicBezTo>
                  <a:pt x="15614705" y="1654118"/>
                  <a:pt x="15613137" y="1651563"/>
                  <a:pt x="15614705" y="1654374"/>
                </a:cubicBezTo>
                <a:cubicBezTo>
                  <a:pt x="15632741" y="1644664"/>
                  <a:pt x="15611567" y="1624987"/>
                  <a:pt x="15640581" y="1622687"/>
                </a:cubicBezTo>
                <a:cubicBezTo>
                  <a:pt x="15621761" y="1659485"/>
                  <a:pt x="15662541" y="1634953"/>
                  <a:pt x="15655481" y="1662040"/>
                </a:cubicBezTo>
                <a:cubicBezTo>
                  <a:pt x="15656265" y="1663062"/>
                  <a:pt x="15656265" y="1664084"/>
                  <a:pt x="15657049" y="1665618"/>
                </a:cubicBezTo>
                <a:cubicBezTo>
                  <a:pt x="15675871" y="1650796"/>
                  <a:pt x="15685281" y="1656163"/>
                  <a:pt x="15696261" y="1639808"/>
                </a:cubicBezTo>
                <a:cubicBezTo>
                  <a:pt x="15708021" y="1637764"/>
                  <a:pt x="15715865" y="1651052"/>
                  <a:pt x="15711159" y="1661274"/>
                </a:cubicBezTo>
                <a:cubicBezTo>
                  <a:pt x="15735469" y="1665362"/>
                  <a:pt x="15759779" y="1663318"/>
                  <a:pt x="15782521" y="1665618"/>
                </a:cubicBezTo>
                <a:cubicBezTo>
                  <a:pt x="15778599" y="1660762"/>
                  <a:pt x="15773109" y="1658974"/>
                  <a:pt x="15773109" y="1646452"/>
                </a:cubicBezTo>
                <a:cubicBezTo>
                  <a:pt x="15788793" y="1642875"/>
                  <a:pt x="15794283" y="1654885"/>
                  <a:pt x="15798989" y="1667918"/>
                </a:cubicBezTo>
                <a:cubicBezTo>
                  <a:pt x="15809965" y="1671240"/>
                  <a:pt x="15820945" y="1677117"/>
                  <a:pt x="15829571" y="1688616"/>
                </a:cubicBezTo>
                <a:cubicBezTo>
                  <a:pt x="15834277" y="1686827"/>
                  <a:pt x="15843685" y="1684528"/>
                  <a:pt x="15853097" y="1681717"/>
                </a:cubicBezTo>
                <a:cubicBezTo>
                  <a:pt x="15875837" y="1670217"/>
                  <a:pt x="15898579" y="1661529"/>
                  <a:pt x="15905637" y="1685039"/>
                </a:cubicBezTo>
                <a:cubicBezTo>
                  <a:pt x="15924457" y="1685039"/>
                  <a:pt x="15951121" y="1715448"/>
                  <a:pt x="15966805" y="1683250"/>
                </a:cubicBezTo>
                <a:cubicBezTo>
                  <a:pt x="15972293" y="1685805"/>
                  <a:pt x="15978565" y="1692960"/>
                  <a:pt x="15978565" y="1705482"/>
                </a:cubicBezTo>
                <a:cubicBezTo>
                  <a:pt x="16072669" y="1645430"/>
                  <a:pt x="16148735" y="1811019"/>
                  <a:pt x="16245189" y="1741002"/>
                </a:cubicBezTo>
                <a:cubicBezTo>
                  <a:pt x="16253817" y="1768600"/>
                  <a:pt x="16221665" y="1750968"/>
                  <a:pt x="16224017" y="1773455"/>
                </a:cubicBezTo>
                <a:cubicBezTo>
                  <a:pt x="16224017" y="1791087"/>
                  <a:pt x="16235779" y="1795942"/>
                  <a:pt x="16245189" y="1800798"/>
                </a:cubicBezTo>
                <a:cubicBezTo>
                  <a:pt x="16250679" y="1800798"/>
                  <a:pt x="16247541" y="1788532"/>
                  <a:pt x="16247541" y="1778566"/>
                </a:cubicBezTo>
                <a:cubicBezTo>
                  <a:pt x="16267931" y="1786232"/>
                  <a:pt x="16279693" y="1808719"/>
                  <a:pt x="16303219" y="1811275"/>
                </a:cubicBezTo>
                <a:cubicBezTo>
                  <a:pt x="16294593" y="1828651"/>
                  <a:pt x="16253817" y="1798498"/>
                  <a:pt x="16250679" y="1838617"/>
                </a:cubicBezTo>
                <a:cubicBezTo>
                  <a:pt x="16165987" y="1803353"/>
                  <a:pt x="16083647" y="1835806"/>
                  <a:pt x="16002093" y="1793387"/>
                </a:cubicBezTo>
                <a:cubicBezTo>
                  <a:pt x="15990329" y="1790832"/>
                  <a:pt x="15990329" y="1801053"/>
                  <a:pt x="15990329" y="1811275"/>
                </a:cubicBezTo>
                <a:cubicBezTo>
                  <a:pt x="15975429" y="1796198"/>
                  <a:pt x="15937789" y="1818430"/>
                  <a:pt x="15931515" y="1793387"/>
                </a:cubicBezTo>
                <a:cubicBezTo>
                  <a:pt x="15926025" y="1798498"/>
                  <a:pt x="15919753" y="1799009"/>
                  <a:pt x="15913479" y="1800798"/>
                </a:cubicBezTo>
                <a:cubicBezTo>
                  <a:pt x="15911911" y="1807697"/>
                  <a:pt x="15909557" y="1816385"/>
                  <a:pt x="15916617" y="1818430"/>
                </a:cubicBezTo>
                <a:cubicBezTo>
                  <a:pt x="15907205" y="1830185"/>
                  <a:pt x="15886817" y="1827629"/>
                  <a:pt x="15880543" y="1842195"/>
                </a:cubicBezTo>
                <a:cubicBezTo>
                  <a:pt x="15882897" y="1853183"/>
                  <a:pt x="15893873" y="1850372"/>
                  <a:pt x="15898579" y="1855739"/>
                </a:cubicBezTo>
                <a:cubicBezTo>
                  <a:pt x="15927593" y="1831973"/>
                  <a:pt x="15962097" y="1813575"/>
                  <a:pt x="15996603" y="1832484"/>
                </a:cubicBezTo>
                <a:cubicBezTo>
                  <a:pt x="15987977" y="1842195"/>
                  <a:pt x="15984841" y="1865704"/>
                  <a:pt x="15993465" y="1882570"/>
                </a:cubicBezTo>
                <a:cubicBezTo>
                  <a:pt x="15990329" y="1896880"/>
                  <a:pt x="15973861" y="1873371"/>
                  <a:pt x="15958961" y="1878226"/>
                </a:cubicBezTo>
                <a:cubicBezTo>
                  <a:pt x="15958961" y="1863916"/>
                  <a:pt x="15984841" y="1875670"/>
                  <a:pt x="15987977" y="1861105"/>
                </a:cubicBezTo>
                <a:cubicBezTo>
                  <a:pt x="15991113" y="1841939"/>
                  <a:pt x="15976997" y="1849095"/>
                  <a:pt x="15973861" y="1834529"/>
                </a:cubicBezTo>
                <a:cubicBezTo>
                  <a:pt x="15965235" y="1841684"/>
                  <a:pt x="15955825" y="1846795"/>
                  <a:pt x="15958961" y="1863660"/>
                </a:cubicBezTo>
                <a:cubicBezTo>
                  <a:pt x="15938573" y="1853950"/>
                  <a:pt x="15930731" y="1875670"/>
                  <a:pt x="15916617" y="1853950"/>
                </a:cubicBezTo>
                <a:cubicBezTo>
                  <a:pt x="15910341" y="1861105"/>
                  <a:pt x="15921321" y="1865960"/>
                  <a:pt x="15906421" y="1875415"/>
                </a:cubicBezTo>
                <a:cubicBezTo>
                  <a:pt x="15840549" y="1844239"/>
                  <a:pt x="15754289" y="1896880"/>
                  <a:pt x="15696261" y="1858294"/>
                </a:cubicBezTo>
                <a:cubicBezTo>
                  <a:pt x="15702533" y="1810508"/>
                  <a:pt x="15661755" y="1832229"/>
                  <a:pt x="15661755" y="1789043"/>
                </a:cubicBezTo>
                <a:cubicBezTo>
                  <a:pt x="15672733" y="1791343"/>
                  <a:pt x="15669597" y="1812808"/>
                  <a:pt x="15687633" y="1800798"/>
                </a:cubicBezTo>
                <a:cubicBezTo>
                  <a:pt x="15693123" y="1810508"/>
                  <a:pt x="15689985" y="1812808"/>
                  <a:pt x="15687633" y="1822263"/>
                </a:cubicBezTo>
                <a:cubicBezTo>
                  <a:pt x="15698613" y="1819963"/>
                  <a:pt x="15704885" y="1827885"/>
                  <a:pt x="15710375" y="1830185"/>
                </a:cubicBezTo>
                <a:cubicBezTo>
                  <a:pt x="15715865" y="1806164"/>
                  <a:pt x="15693123" y="1824818"/>
                  <a:pt x="15699397" y="1800798"/>
                </a:cubicBezTo>
                <a:cubicBezTo>
                  <a:pt x="15720569" y="1829673"/>
                  <a:pt x="15748017" y="1800798"/>
                  <a:pt x="15756641" y="1773455"/>
                </a:cubicBezTo>
                <a:cubicBezTo>
                  <a:pt x="15727627" y="1770389"/>
                  <a:pt x="15704885" y="1753012"/>
                  <a:pt x="15682929" y="1734102"/>
                </a:cubicBezTo>
                <a:cubicBezTo>
                  <a:pt x="15682929" y="1735635"/>
                  <a:pt x="15682145" y="1735891"/>
                  <a:pt x="15682145" y="1737424"/>
                </a:cubicBezTo>
                <a:cubicBezTo>
                  <a:pt x="15674301" y="1723625"/>
                  <a:pt x="15659403" y="1716470"/>
                  <a:pt x="15642935" y="1711615"/>
                </a:cubicBezTo>
                <a:cubicBezTo>
                  <a:pt x="15636661" y="1719536"/>
                  <a:pt x="15628821" y="1716981"/>
                  <a:pt x="15621761" y="1707526"/>
                </a:cubicBezTo>
                <a:cubicBezTo>
                  <a:pt x="15582553" y="1701904"/>
                  <a:pt x="15538637" y="1707015"/>
                  <a:pt x="15520601" y="1705482"/>
                </a:cubicBezTo>
                <a:cubicBezTo>
                  <a:pt x="15485313" y="1690916"/>
                  <a:pt x="15371607" y="1680950"/>
                  <a:pt x="15327693" y="1703182"/>
                </a:cubicBezTo>
                <a:cubicBezTo>
                  <a:pt x="15304167" y="1698327"/>
                  <a:pt x="15301029" y="1666129"/>
                  <a:pt x="15277505" y="1683250"/>
                </a:cubicBezTo>
                <a:cubicBezTo>
                  <a:pt x="15272015" y="1676095"/>
                  <a:pt x="15269663" y="1664084"/>
                  <a:pt x="15272799" y="1649263"/>
                </a:cubicBezTo>
                <a:lnTo>
                  <a:pt x="15252409" y="1649263"/>
                </a:lnTo>
                <a:cubicBezTo>
                  <a:pt x="15246137" y="1651819"/>
                  <a:pt x="15248489" y="1663573"/>
                  <a:pt x="15254763" y="1663573"/>
                </a:cubicBezTo>
                <a:cubicBezTo>
                  <a:pt x="15235943" y="1666640"/>
                  <a:pt x="15213201" y="1665873"/>
                  <a:pt x="15191245" y="1665618"/>
                </a:cubicBezTo>
                <a:cubicBezTo>
                  <a:pt x="15196733" y="1690149"/>
                  <a:pt x="15201437" y="1717237"/>
                  <a:pt x="15207713" y="1744579"/>
                </a:cubicBezTo>
                <a:cubicBezTo>
                  <a:pt x="15213201" y="1741513"/>
                  <a:pt x="15217121" y="1738191"/>
                  <a:pt x="15234373" y="1733336"/>
                </a:cubicBezTo>
                <a:cubicBezTo>
                  <a:pt x="15254763" y="1740746"/>
                  <a:pt x="15210849" y="1740491"/>
                  <a:pt x="15210849" y="1750457"/>
                </a:cubicBezTo>
                <a:cubicBezTo>
                  <a:pt x="15222611" y="1772688"/>
                  <a:pt x="15251625" y="1737935"/>
                  <a:pt x="15257117" y="1752756"/>
                </a:cubicBezTo>
                <a:cubicBezTo>
                  <a:pt x="15260253" y="1784954"/>
                  <a:pt x="15239863" y="1779843"/>
                  <a:pt x="15266525" y="1789809"/>
                </a:cubicBezTo>
                <a:cubicBezTo>
                  <a:pt x="15275153" y="1809486"/>
                  <a:pt x="15233589" y="1772433"/>
                  <a:pt x="15219475" y="1769877"/>
                </a:cubicBezTo>
                <a:cubicBezTo>
                  <a:pt x="15218689" y="1776266"/>
                  <a:pt x="15215553" y="1774988"/>
                  <a:pt x="15213201" y="1777033"/>
                </a:cubicBezTo>
                <a:cubicBezTo>
                  <a:pt x="15216337" y="1792365"/>
                  <a:pt x="15219475" y="1805653"/>
                  <a:pt x="15221043" y="1820730"/>
                </a:cubicBezTo>
                <a:cubicBezTo>
                  <a:pt x="15231237" y="1822007"/>
                  <a:pt x="15232021" y="1832740"/>
                  <a:pt x="15247705" y="1825074"/>
                </a:cubicBezTo>
                <a:cubicBezTo>
                  <a:pt x="15248489" y="1829673"/>
                  <a:pt x="15247705" y="1829929"/>
                  <a:pt x="15247705" y="1832484"/>
                </a:cubicBezTo>
                <a:cubicBezTo>
                  <a:pt x="15257901" y="1832229"/>
                  <a:pt x="15265741" y="1829418"/>
                  <a:pt x="15275153" y="1833507"/>
                </a:cubicBezTo>
                <a:cubicBezTo>
                  <a:pt x="15282209" y="1836317"/>
                  <a:pt x="15284561" y="1839895"/>
                  <a:pt x="15289267" y="1842962"/>
                </a:cubicBezTo>
                <a:lnTo>
                  <a:pt x="15289267" y="1817152"/>
                </a:lnTo>
                <a:lnTo>
                  <a:pt x="15307303" y="1815619"/>
                </a:lnTo>
                <a:cubicBezTo>
                  <a:pt x="15292405" y="1813063"/>
                  <a:pt x="15297893" y="1778310"/>
                  <a:pt x="15274369" y="1788021"/>
                </a:cubicBezTo>
                <a:cubicBezTo>
                  <a:pt x="15286129" y="1773455"/>
                  <a:pt x="15271231" y="1775755"/>
                  <a:pt x="15274369" y="1751223"/>
                </a:cubicBezTo>
                <a:cubicBezTo>
                  <a:pt x="15294757" y="1760934"/>
                  <a:pt x="15289267" y="1773199"/>
                  <a:pt x="15307303" y="1800031"/>
                </a:cubicBezTo>
                <a:cubicBezTo>
                  <a:pt x="15309657" y="1795176"/>
                  <a:pt x="15310441" y="1782910"/>
                  <a:pt x="15321419" y="1785465"/>
                </a:cubicBezTo>
                <a:cubicBezTo>
                  <a:pt x="15315929" y="1778055"/>
                  <a:pt x="15318281" y="1759145"/>
                  <a:pt x="15303383" y="1764000"/>
                </a:cubicBezTo>
                <a:cubicBezTo>
                  <a:pt x="15306519" y="1751734"/>
                  <a:pt x="15323771" y="1751734"/>
                  <a:pt x="15323771" y="1732313"/>
                </a:cubicBezTo>
                <a:cubicBezTo>
                  <a:pt x="15335533" y="1729758"/>
                  <a:pt x="15336317" y="1766300"/>
                  <a:pt x="15321419" y="1756334"/>
                </a:cubicBezTo>
                <a:cubicBezTo>
                  <a:pt x="15330829" y="1780866"/>
                  <a:pt x="15353569" y="1743813"/>
                  <a:pt x="15350433" y="1782910"/>
                </a:cubicBezTo>
                <a:cubicBezTo>
                  <a:pt x="15359061" y="1780610"/>
                  <a:pt x="15356707" y="1768600"/>
                  <a:pt x="15356707" y="1758889"/>
                </a:cubicBezTo>
                <a:cubicBezTo>
                  <a:pt x="15380233" y="1778310"/>
                  <a:pt x="15394349" y="1815363"/>
                  <a:pt x="15435125" y="1810253"/>
                </a:cubicBezTo>
                <a:cubicBezTo>
                  <a:pt x="15435125" y="1847050"/>
                  <a:pt x="15371607" y="1841684"/>
                  <a:pt x="15365333" y="1817152"/>
                </a:cubicBezTo>
                <a:cubicBezTo>
                  <a:pt x="15380233" y="1812297"/>
                  <a:pt x="15379449" y="1829673"/>
                  <a:pt x="15394349" y="1822263"/>
                </a:cubicBezTo>
                <a:cubicBezTo>
                  <a:pt x="15377097" y="1778310"/>
                  <a:pt x="15318281" y="1788532"/>
                  <a:pt x="15301029" y="1830185"/>
                </a:cubicBezTo>
                <a:cubicBezTo>
                  <a:pt x="15315929" y="1847306"/>
                  <a:pt x="15348081" y="1831973"/>
                  <a:pt x="15356707" y="1853950"/>
                </a:cubicBezTo>
                <a:cubicBezTo>
                  <a:pt x="15345729" y="1865193"/>
                  <a:pt x="15322203" y="1843217"/>
                  <a:pt x="15296325" y="1848072"/>
                </a:cubicBezTo>
                <a:cubicBezTo>
                  <a:pt x="15315145" y="1862894"/>
                  <a:pt x="15328477" y="1878992"/>
                  <a:pt x="15374743" y="1890236"/>
                </a:cubicBezTo>
                <a:cubicBezTo>
                  <a:pt x="15465709" y="1914768"/>
                  <a:pt x="15547265" y="1951821"/>
                  <a:pt x="15599805" y="2008295"/>
                </a:cubicBezTo>
                <a:cubicBezTo>
                  <a:pt x="15620193" y="2013406"/>
                  <a:pt x="15620977" y="1991174"/>
                  <a:pt x="15644503" y="1998585"/>
                </a:cubicBezTo>
                <a:cubicBezTo>
                  <a:pt x="15840549" y="2187939"/>
                  <a:pt x="16003661" y="2387514"/>
                  <a:pt x="16038949" y="2714859"/>
                </a:cubicBezTo>
                <a:cubicBezTo>
                  <a:pt x="16056201" y="2714859"/>
                  <a:pt x="16050711" y="2690072"/>
                  <a:pt x="16074237" y="2694927"/>
                </a:cubicBezTo>
                <a:cubicBezTo>
                  <a:pt x="16078157" y="2703105"/>
                  <a:pt x="16077373" y="2715626"/>
                  <a:pt x="16078157" y="2727636"/>
                </a:cubicBezTo>
                <a:cubicBezTo>
                  <a:pt x="16094625" y="2730703"/>
                  <a:pt x="16111877" y="2735813"/>
                  <a:pt x="16141677" y="2737091"/>
                </a:cubicBezTo>
                <a:cubicBezTo>
                  <a:pt x="16138541" y="2754468"/>
                  <a:pt x="16115015" y="2749613"/>
                  <a:pt x="16093841" y="2748079"/>
                </a:cubicBezTo>
                <a:cubicBezTo>
                  <a:pt x="16152657" y="2754979"/>
                  <a:pt x="16133051" y="2852084"/>
                  <a:pt x="16138541" y="2908557"/>
                </a:cubicBezTo>
                <a:cubicBezTo>
                  <a:pt x="16144029" y="3014351"/>
                  <a:pt x="16176181" y="3176617"/>
                  <a:pt x="16091489" y="3243058"/>
                </a:cubicBezTo>
                <a:cubicBezTo>
                  <a:pt x="16108741" y="3277555"/>
                  <a:pt x="16096977" y="3304898"/>
                  <a:pt x="16096977" y="3359072"/>
                </a:cubicBezTo>
                <a:lnTo>
                  <a:pt x="16061689" y="3359072"/>
                </a:lnTo>
                <a:cubicBezTo>
                  <a:pt x="16146381" y="3501663"/>
                  <a:pt x="15997387" y="3613077"/>
                  <a:pt x="15991897" y="3743658"/>
                </a:cubicBezTo>
                <a:cubicBezTo>
                  <a:pt x="15983271" y="3765634"/>
                  <a:pt x="15968373" y="3777389"/>
                  <a:pt x="15939357" y="3772534"/>
                </a:cubicBezTo>
                <a:cubicBezTo>
                  <a:pt x="15922105" y="3871938"/>
                  <a:pt x="15868781" y="3929945"/>
                  <a:pt x="15811535" y="3982842"/>
                </a:cubicBezTo>
                <a:cubicBezTo>
                  <a:pt x="15827219" y="3992808"/>
                  <a:pt x="15842117" y="4004052"/>
                  <a:pt x="15853097" y="4020662"/>
                </a:cubicBezTo>
                <a:cubicBezTo>
                  <a:pt x="15826433" y="4021939"/>
                  <a:pt x="15802909" y="4017340"/>
                  <a:pt x="15777815" y="4014529"/>
                </a:cubicBezTo>
                <a:cubicBezTo>
                  <a:pt x="15735469" y="4053371"/>
                  <a:pt x="15693907" y="4093746"/>
                  <a:pt x="15665677" y="4149964"/>
                </a:cubicBezTo>
                <a:cubicBezTo>
                  <a:pt x="15688417" y="4142809"/>
                  <a:pt x="15701749" y="4128499"/>
                  <a:pt x="15724489" y="4121855"/>
                </a:cubicBezTo>
                <a:cubicBezTo>
                  <a:pt x="15729195" y="4140509"/>
                  <a:pt x="15722921" y="4146387"/>
                  <a:pt x="15720569" y="4160186"/>
                </a:cubicBezTo>
                <a:cubicBezTo>
                  <a:pt x="15789577" y="4209505"/>
                  <a:pt x="15861723" y="4258568"/>
                  <a:pt x="15916617" y="4330886"/>
                </a:cubicBezTo>
                <a:cubicBezTo>
                  <a:pt x="15935437" y="4329352"/>
                  <a:pt x="15958177" y="4324497"/>
                  <a:pt x="15968373" y="4337274"/>
                </a:cubicBezTo>
                <a:cubicBezTo>
                  <a:pt x="15910341" y="4426713"/>
                  <a:pt x="15829571" y="4260612"/>
                  <a:pt x="15736253" y="4276200"/>
                </a:cubicBezTo>
                <a:cubicBezTo>
                  <a:pt x="15719001" y="4304821"/>
                  <a:pt x="15747233" y="4327564"/>
                  <a:pt x="15726059" y="4348518"/>
                </a:cubicBezTo>
                <a:cubicBezTo>
                  <a:pt x="15712727" y="4346729"/>
                  <a:pt x="15679007" y="4291533"/>
                  <a:pt x="15679793" y="4351584"/>
                </a:cubicBezTo>
                <a:cubicBezTo>
                  <a:pt x="15657049" y="4350562"/>
                  <a:pt x="15657833" y="4317853"/>
                  <a:pt x="15631957" y="4319897"/>
                </a:cubicBezTo>
                <a:cubicBezTo>
                  <a:pt x="15636661" y="4292044"/>
                  <a:pt x="15658619" y="4323986"/>
                  <a:pt x="15671165" y="4317342"/>
                </a:cubicBezTo>
                <a:cubicBezTo>
                  <a:pt x="15664893" y="4276967"/>
                  <a:pt x="15625683" y="4290510"/>
                  <a:pt x="15600589" y="4295366"/>
                </a:cubicBezTo>
                <a:cubicBezTo>
                  <a:pt x="15595101" y="4284378"/>
                  <a:pt x="15593531" y="4274667"/>
                  <a:pt x="15590393" y="4264190"/>
                </a:cubicBezTo>
                <a:cubicBezTo>
                  <a:pt x="15572357" y="4275434"/>
                  <a:pt x="15555889" y="4287700"/>
                  <a:pt x="15552753" y="4316575"/>
                </a:cubicBezTo>
                <a:cubicBezTo>
                  <a:pt x="15389643" y="4370750"/>
                  <a:pt x="15295541" y="4555248"/>
                  <a:pt x="15123021" y="4562659"/>
                </a:cubicBezTo>
                <a:cubicBezTo>
                  <a:pt x="15108905" y="4594857"/>
                  <a:pt x="15064989" y="4586935"/>
                  <a:pt x="15044601" y="4609167"/>
                </a:cubicBezTo>
                <a:cubicBezTo>
                  <a:pt x="14970889" y="4577225"/>
                  <a:pt x="14918347" y="4646476"/>
                  <a:pt x="14868159" y="4656442"/>
                </a:cubicBezTo>
                <a:cubicBezTo>
                  <a:pt x="14815619" y="4668452"/>
                  <a:pt x="14770137" y="4665130"/>
                  <a:pt x="14718381" y="4657208"/>
                </a:cubicBezTo>
                <a:cubicBezTo>
                  <a:pt x="14721517" y="4681485"/>
                  <a:pt x="14725437" y="4706272"/>
                  <a:pt x="14730143" y="4736170"/>
                </a:cubicBezTo>
                <a:cubicBezTo>
                  <a:pt x="14724653" y="4744858"/>
                  <a:pt x="14715243" y="4748947"/>
                  <a:pt x="14701913" y="4747414"/>
                </a:cubicBezTo>
                <a:cubicBezTo>
                  <a:pt x="14747395" y="4823053"/>
                  <a:pt x="14679171" y="4863684"/>
                  <a:pt x="14712107" y="4946223"/>
                </a:cubicBezTo>
                <a:cubicBezTo>
                  <a:pt x="14539585" y="4954144"/>
                  <a:pt x="14495671" y="5176463"/>
                  <a:pt x="14327071" y="5189751"/>
                </a:cubicBezTo>
                <a:cubicBezTo>
                  <a:pt x="14323935" y="5143498"/>
                  <a:pt x="14290215" y="5135832"/>
                  <a:pt x="14269041" y="5112834"/>
                </a:cubicBezTo>
                <a:cubicBezTo>
                  <a:pt x="14340403" y="5033106"/>
                  <a:pt x="14440777" y="4978931"/>
                  <a:pt x="14509001" y="4894093"/>
                </a:cubicBezTo>
                <a:cubicBezTo>
                  <a:pt x="14509787" y="4863939"/>
                  <a:pt x="14495671" y="4856528"/>
                  <a:pt x="14482341" y="4849373"/>
                </a:cubicBezTo>
                <a:cubicBezTo>
                  <a:pt x="14462737" y="4848096"/>
                  <a:pt x="14489397" y="4889493"/>
                  <a:pt x="14461951" y="4877738"/>
                </a:cubicBezTo>
                <a:cubicBezTo>
                  <a:pt x="14457245" y="4771434"/>
                  <a:pt x="14334913" y="4868794"/>
                  <a:pt x="14280021" y="4875949"/>
                </a:cubicBezTo>
                <a:cubicBezTo>
                  <a:pt x="14260417" y="4871861"/>
                  <a:pt x="14258063" y="4847329"/>
                  <a:pt x="14237673" y="4843240"/>
                </a:cubicBezTo>
                <a:cubicBezTo>
                  <a:pt x="14201601" y="4876205"/>
                  <a:pt x="14131809" y="4893582"/>
                  <a:pt x="14097305" y="4874416"/>
                </a:cubicBezTo>
                <a:cubicBezTo>
                  <a:pt x="14022807" y="4918624"/>
                  <a:pt x="13923217" y="4966921"/>
                  <a:pt x="13864401" y="4922202"/>
                </a:cubicBezTo>
                <a:cubicBezTo>
                  <a:pt x="13953015" y="4934468"/>
                  <a:pt x="14050253" y="4894093"/>
                  <a:pt x="14106715" y="4829441"/>
                </a:cubicBezTo>
                <a:cubicBezTo>
                  <a:pt x="14083973" y="4781911"/>
                  <a:pt x="14049469" y="4842474"/>
                  <a:pt x="14016533" y="4845029"/>
                </a:cubicBezTo>
                <a:cubicBezTo>
                  <a:pt x="14027513" y="4816664"/>
                  <a:pt x="14049469" y="4801077"/>
                  <a:pt x="14058881" y="4797755"/>
                </a:cubicBezTo>
                <a:cubicBezTo>
                  <a:pt x="14028297" y="4737192"/>
                  <a:pt x="14001633" y="4816153"/>
                  <a:pt x="13970267" y="4832252"/>
                </a:cubicBezTo>
                <a:cubicBezTo>
                  <a:pt x="13926353" y="4772712"/>
                  <a:pt x="13844797" y="4806443"/>
                  <a:pt x="13811861" y="4836596"/>
                </a:cubicBezTo>
                <a:cubicBezTo>
                  <a:pt x="13822841" y="4852184"/>
                  <a:pt x="13840093" y="4861639"/>
                  <a:pt x="13847933" y="4880294"/>
                </a:cubicBezTo>
                <a:cubicBezTo>
                  <a:pt x="13835387" y="4892048"/>
                  <a:pt x="13825977" y="4903548"/>
                  <a:pt x="13817351" y="4917858"/>
                </a:cubicBezTo>
                <a:cubicBezTo>
                  <a:pt x="13825977" y="4936512"/>
                  <a:pt x="13839309" y="4949545"/>
                  <a:pt x="13865185" y="4942134"/>
                </a:cubicBezTo>
                <a:cubicBezTo>
                  <a:pt x="13849501" y="4992731"/>
                  <a:pt x="13896553" y="5001930"/>
                  <a:pt x="13927137" y="5015985"/>
                </a:cubicBezTo>
                <a:cubicBezTo>
                  <a:pt x="13920863" y="5060193"/>
                  <a:pt x="13864401" y="5010107"/>
                  <a:pt x="13879301" y="4995286"/>
                </a:cubicBezTo>
                <a:cubicBezTo>
                  <a:pt x="13862833" y="4991197"/>
                  <a:pt x="13851071" y="5002697"/>
                  <a:pt x="13864401" y="5004485"/>
                </a:cubicBezTo>
                <a:cubicBezTo>
                  <a:pt x="13865185" y="5015474"/>
                  <a:pt x="13841661" y="5017262"/>
                  <a:pt x="13840877" y="5006530"/>
                </a:cubicBezTo>
                <a:cubicBezTo>
                  <a:pt x="13836171" y="5028762"/>
                  <a:pt x="13822057" y="5057126"/>
                  <a:pt x="13842445" y="5107723"/>
                </a:cubicBezTo>
                <a:cubicBezTo>
                  <a:pt x="13792257" y="5092391"/>
                  <a:pt x="13785983" y="5177996"/>
                  <a:pt x="13734227" y="5187451"/>
                </a:cubicBezTo>
                <a:cubicBezTo>
                  <a:pt x="13724033" y="5218371"/>
                  <a:pt x="13766379" y="5223226"/>
                  <a:pt x="13744421" y="5233192"/>
                </a:cubicBezTo>
                <a:cubicBezTo>
                  <a:pt x="13731875" y="5236770"/>
                  <a:pt x="13731875" y="5226293"/>
                  <a:pt x="13727169" y="5215560"/>
                </a:cubicBezTo>
                <a:cubicBezTo>
                  <a:pt x="13680117" y="5232937"/>
                  <a:pt x="13659729" y="5223226"/>
                  <a:pt x="13615815" y="5245714"/>
                </a:cubicBezTo>
                <a:cubicBezTo>
                  <a:pt x="13596209" y="5280211"/>
                  <a:pt x="13586801" y="5327997"/>
                  <a:pt x="13524065" y="5324675"/>
                </a:cubicBezTo>
                <a:cubicBezTo>
                  <a:pt x="13531907" y="5378849"/>
                  <a:pt x="13548375" y="5382938"/>
                  <a:pt x="13542101" y="5432768"/>
                </a:cubicBezTo>
                <a:cubicBezTo>
                  <a:pt x="13531907" y="5442223"/>
                  <a:pt x="13520145" y="5447845"/>
                  <a:pt x="13508381" y="5450911"/>
                </a:cubicBezTo>
                <a:lnTo>
                  <a:pt x="13508381" y="5453467"/>
                </a:lnTo>
                <a:cubicBezTo>
                  <a:pt x="13508381" y="5463177"/>
                  <a:pt x="13523281" y="5452956"/>
                  <a:pt x="13523281" y="5465221"/>
                </a:cubicBezTo>
                <a:cubicBezTo>
                  <a:pt x="13523281" y="5499719"/>
                  <a:pt x="13513087" y="5453211"/>
                  <a:pt x="13497403" y="5468032"/>
                </a:cubicBezTo>
                <a:cubicBezTo>
                  <a:pt x="13497403" y="5463433"/>
                  <a:pt x="13496619" y="5457555"/>
                  <a:pt x="13495835" y="5451678"/>
                </a:cubicBezTo>
                <a:cubicBezTo>
                  <a:pt x="13404085" y="5463944"/>
                  <a:pt x="13285673" y="5356106"/>
                  <a:pt x="13258225" y="5504063"/>
                </a:cubicBezTo>
                <a:cubicBezTo>
                  <a:pt x="13233917" y="5478765"/>
                  <a:pt x="13232349" y="5454233"/>
                  <a:pt x="13243327" y="5423058"/>
                </a:cubicBezTo>
                <a:cubicBezTo>
                  <a:pt x="13143735" y="5362495"/>
                  <a:pt x="12992387" y="5341541"/>
                  <a:pt x="12882601" y="5355595"/>
                </a:cubicBezTo>
                <a:cubicBezTo>
                  <a:pt x="12894365" y="5376805"/>
                  <a:pt x="12893581" y="5415391"/>
                  <a:pt x="12917105" y="5416414"/>
                </a:cubicBezTo>
                <a:cubicBezTo>
                  <a:pt x="12899853" y="5450656"/>
                  <a:pt x="12921027" y="5470588"/>
                  <a:pt x="12924949" y="5516840"/>
                </a:cubicBezTo>
                <a:cubicBezTo>
                  <a:pt x="12910049" y="5498697"/>
                  <a:pt x="12886521" y="5489242"/>
                  <a:pt x="12859861" y="5485920"/>
                </a:cubicBezTo>
                <a:cubicBezTo>
                  <a:pt x="12865349" y="5474421"/>
                  <a:pt x="12877113" y="5449123"/>
                  <a:pt x="12852017" y="5459344"/>
                </a:cubicBezTo>
                <a:cubicBezTo>
                  <a:pt x="12853587" y="5445545"/>
                  <a:pt x="12862997" y="5437368"/>
                  <a:pt x="12872407" y="5431235"/>
                </a:cubicBezTo>
                <a:cubicBezTo>
                  <a:pt x="12855155" y="5421524"/>
                  <a:pt x="12848881" y="5427402"/>
                  <a:pt x="12825357" y="5415647"/>
                </a:cubicBezTo>
                <a:cubicBezTo>
                  <a:pt x="12812025" y="5419480"/>
                  <a:pt x="12824573" y="5445034"/>
                  <a:pt x="12812025" y="5454233"/>
                </a:cubicBezTo>
                <a:cubicBezTo>
                  <a:pt x="12792421" y="5450145"/>
                  <a:pt x="12784577" y="5434557"/>
                  <a:pt x="12785361" y="5401848"/>
                </a:cubicBezTo>
                <a:cubicBezTo>
                  <a:pt x="12760269" y="5417436"/>
                  <a:pt x="12772031" y="5400570"/>
                  <a:pt x="12754779" y="5385493"/>
                </a:cubicBezTo>
                <a:cubicBezTo>
                  <a:pt x="12741449" y="5381149"/>
                  <a:pt x="12744585" y="5429702"/>
                  <a:pt x="12757133" y="5423058"/>
                </a:cubicBezTo>
                <a:cubicBezTo>
                  <a:pt x="12736743" y="5408492"/>
                  <a:pt x="12676361" y="5427402"/>
                  <a:pt x="12645777" y="5451678"/>
                </a:cubicBezTo>
                <a:cubicBezTo>
                  <a:pt x="12676361" y="5424591"/>
                  <a:pt x="12579121" y="5435068"/>
                  <a:pt x="12626957" y="5414880"/>
                </a:cubicBezTo>
                <a:cubicBezTo>
                  <a:pt x="12525013" y="5401081"/>
                  <a:pt x="12476393" y="5410281"/>
                  <a:pt x="12395621" y="5372716"/>
                </a:cubicBezTo>
                <a:cubicBezTo>
                  <a:pt x="12379153" y="5379616"/>
                  <a:pt x="12405817" y="5385238"/>
                  <a:pt x="12390917" y="5400059"/>
                </a:cubicBezTo>
                <a:cubicBezTo>
                  <a:pt x="12356413" y="5372716"/>
                  <a:pt x="12296031" y="5383194"/>
                  <a:pt x="12284269" y="5321098"/>
                </a:cubicBezTo>
                <a:cubicBezTo>
                  <a:pt x="12235649" y="5324931"/>
                  <a:pt x="12213691" y="5326720"/>
                  <a:pt x="12181541" y="5337452"/>
                </a:cubicBezTo>
                <a:cubicBezTo>
                  <a:pt x="12179971" y="5354062"/>
                  <a:pt x="12188597" y="5353551"/>
                  <a:pt x="12194871" y="5355595"/>
                </a:cubicBezTo>
                <a:cubicBezTo>
                  <a:pt x="12178403" y="5387282"/>
                  <a:pt x="12165073" y="5336174"/>
                  <a:pt x="12157229" y="5323142"/>
                </a:cubicBezTo>
                <a:cubicBezTo>
                  <a:pt x="12103905" y="5341030"/>
                  <a:pt x="12056069" y="5316754"/>
                  <a:pt x="12013725" y="5353040"/>
                </a:cubicBezTo>
                <a:cubicBezTo>
                  <a:pt x="12016861" y="5317009"/>
                  <a:pt x="11994119" y="5321864"/>
                  <a:pt x="11986277" y="5300655"/>
                </a:cubicBezTo>
                <a:cubicBezTo>
                  <a:pt x="11980005" y="5309087"/>
                  <a:pt x="11967457" y="5307299"/>
                  <a:pt x="11965105" y="5321098"/>
                </a:cubicBezTo>
                <a:cubicBezTo>
                  <a:pt x="11976867" y="5344863"/>
                  <a:pt x="11986277" y="5306021"/>
                  <a:pt x="11998041" y="5327231"/>
                </a:cubicBezTo>
                <a:cubicBezTo>
                  <a:pt x="11936873" y="5340263"/>
                  <a:pt x="11838849" y="5331830"/>
                  <a:pt x="11798073" y="5392648"/>
                </a:cubicBezTo>
                <a:cubicBezTo>
                  <a:pt x="11774547" y="5386260"/>
                  <a:pt x="11787093" y="5379105"/>
                  <a:pt x="11785525" y="5354573"/>
                </a:cubicBezTo>
                <a:cubicBezTo>
                  <a:pt x="11750237" y="5359940"/>
                  <a:pt x="11750237" y="5401592"/>
                  <a:pt x="11707891" y="5399292"/>
                </a:cubicBezTo>
                <a:cubicBezTo>
                  <a:pt x="11718869" y="5376550"/>
                  <a:pt x="11747885" y="5368883"/>
                  <a:pt x="11754943" y="5341030"/>
                </a:cubicBezTo>
                <a:cubicBezTo>
                  <a:pt x="11722791" y="5340774"/>
                  <a:pt x="11716517" y="5302443"/>
                  <a:pt x="11678093" y="5310876"/>
                </a:cubicBezTo>
                <a:cubicBezTo>
                  <a:pt x="11662409" y="5314965"/>
                  <a:pt x="11689071" y="5335152"/>
                  <a:pt x="11656135" y="5332341"/>
                </a:cubicBezTo>
                <a:cubicBezTo>
                  <a:pt x="11655351" y="5359684"/>
                  <a:pt x="11678093" y="5360195"/>
                  <a:pt x="11674171" y="5393415"/>
                </a:cubicBezTo>
                <a:cubicBezTo>
                  <a:pt x="11660841" y="5380894"/>
                  <a:pt x="11632609" y="5356106"/>
                  <a:pt x="11647509" y="5333108"/>
                </a:cubicBezTo>
                <a:cubicBezTo>
                  <a:pt x="11634177" y="5336941"/>
                  <a:pt x="11623985" y="5331575"/>
                  <a:pt x="11623199" y="5315220"/>
                </a:cubicBezTo>
                <a:cubicBezTo>
                  <a:pt x="11608301" y="5332852"/>
                  <a:pt x="11590265" y="5348185"/>
                  <a:pt x="11568305" y="5358151"/>
                </a:cubicBezTo>
                <a:cubicBezTo>
                  <a:pt x="11576933" y="5382171"/>
                  <a:pt x="11589479" y="5351251"/>
                  <a:pt x="11602811" y="5355595"/>
                </a:cubicBezTo>
                <a:cubicBezTo>
                  <a:pt x="11596537" y="5394693"/>
                  <a:pt x="11540861" y="5390860"/>
                  <a:pt x="11509493" y="5409770"/>
                </a:cubicBezTo>
                <a:cubicBezTo>
                  <a:pt x="11521255" y="5389582"/>
                  <a:pt x="11536155" y="5368883"/>
                  <a:pt x="11558113" y="5358917"/>
                </a:cubicBezTo>
                <a:cubicBezTo>
                  <a:pt x="11543213" y="5340774"/>
                  <a:pt x="11524393" y="5342052"/>
                  <a:pt x="11505573" y="5354573"/>
                </a:cubicBezTo>
                <a:cubicBezTo>
                  <a:pt x="11507925" y="5346140"/>
                  <a:pt x="11511061" y="5337963"/>
                  <a:pt x="11509493" y="5327231"/>
                </a:cubicBezTo>
                <a:cubicBezTo>
                  <a:pt x="11465577" y="5338985"/>
                  <a:pt x="11445973" y="5338219"/>
                  <a:pt x="11398137" y="5355595"/>
                </a:cubicBezTo>
                <a:lnTo>
                  <a:pt x="11373045" y="5329786"/>
                </a:lnTo>
                <a:cubicBezTo>
                  <a:pt x="11351871" y="5345374"/>
                  <a:pt x="11349519" y="5356106"/>
                  <a:pt x="11328345" y="5333108"/>
                </a:cubicBezTo>
                <a:cubicBezTo>
                  <a:pt x="11322073" y="5338985"/>
                  <a:pt x="11315799" y="5342818"/>
                  <a:pt x="11316583" y="5353807"/>
                </a:cubicBezTo>
                <a:cubicBezTo>
                  <a:pt x="11318151" y="5372716"/>
                  <a:pt x="11349519" y="5353551"/>
                  <a:pt x="11353441" y="5366839"/>
                </a:cubicBezTo>
                <a:cubicBezTo>
                  <a:pt x="11351871" y="5383449"/>
                  <a:pt x="11311093" y="5370672"/>
                  <a:pt x="11300899" y="5363262"/>
                </a:cubicBezTo>
                <a:cubicBezTo>
                  <a:pt x="11305605" y="5387282"/>
                  <a:pt x="11267963" y="5371183"/>
                  <a:pt x="11249927" y="5396482"/>
                </a:cubicBezTo>
                <a:cubicBezTo>
                  <a:pt x="11154257" y="5375783"/>
                  <a:pt x="11027217" y="5485665"/>
                  <a:pt x="10927627" y="5444523"/>
                </a:cubicBezTo>
                <a:cubicBezTo>
                  <a:pt x="10911159" y="5451422"/>
                  <a:pt x="10899397" y="5465477"/>
                  <a:pt x="10876655" y="5464455"/>
                </a:cubicBezTo>
                <a:cubicBezTo>
                  <a:pt x="10869597" y="5459600"/>
                  <a:pt x="10865677" y="5446823"/>
                  <a:pt x="10867245" y="5430213"/>
                </a:cubicBezTo>
                <a:cubicBezTo>
                  <a:pt x="10854697" y="5431235"/>
                  <a:pt x="10839013" y="5437623"/>
                  <a:pt x="10834309" y="5424335"/>
                </a:cubicBezTo>
                <a:cubicBezTo>
                  <a:pt x="10824897" y="5427913"/>
                  <a:pt x="10801373" y="5457555"/>
                  <a:pt x="10824113" y="5461388"/>
                </a:cubicBezTo>
                <a:cubicBezTo>
                  <a:pt x="10819409" y="5483620"/>
                  <a:pt x="10784905" y="5453211"/>
                  <a:pt x="10806077" y="5437879"/>
                </a:cubicBezTo>
                <a:cubicBezTo>
                  <a:pt x="10800589" y="5408236"/>
                  <a:pt x="10765301" y="5424080"/>
                  <a:pt x="10742559" y="5423058"/>
                </a:cubicBezTo>
                <a:cubicBezTo>
                  <a:pt x="10738637" y="5453722"/>
                  <a:pt x="10770005" y="5434812"/>
                  <a:pt x="10774711" y="5448100"/>
                </a:cubicBezTo>
                <a:cubicBezTo>
                  <a:pt x="10722953" y="5455000"/>
                  <a:pt x="10703349" y="5454489"/>
                  <a:pt x="10650809" y="5488731"/>
                </a:cubicBezTo>
                <a:cubicBezTo>
                  <a:pt x="10624147" y="5476976"/>
                  <a:pt x="10679041" y="5477998"/>
                  <a:pt x="10678257" y="5467266"/>
                </a:cubicBezTo>
                <a:cubicBezTo>
                  <a:pt x="10658651" y="5422291"/>
                  <a:pt x="10621793" y="5405936"/>
                  <a:pt x="10581801" y="5392648"/>
                </a:cubicBezTo>
                <a:cubicBezTo>
                  <a:pt x="10612385" y="5370928"/>
                  <a:pt x="10646105" y="5428424"/>
                  <a:pt x="10682177" y="5428424"/>
                </a:cubicBezTo>
                <a:cubicBezTo>
                  <a:pt x="10684529" y="5381660"/>
                  <a:pt x="10770789" y="5407725"/>
                  <a:pt x="10816273" y="5409770"/>
                </a:cubicBezTo>
                <a:cubicBezTo>
                  <a:pt x="10822545" y="5406448"/>
                  <a:pt x="10825683" y="5396993"/>
                  <a:pt x="10831957" y="5396482"/>
                </a:cubicBezTo>
                <a:cubicBezTo>
                  <a:pt x="10834309" y="5382682"/>
                  <a:pt x="10824897" y="5381405"/>
                  <a:pt x="10814705" y="5382171"/>
                </a:cubicBezTo>
                <a:cubicBezTo>
                  <a:pt x="10845287" y="5355340"/>
                  <a:pt x="10915865" y="5426124"/>
                  <a:pt x="10926843" y="5351251"/>
                </a:cubicBezTo>
                <a:cubicBezTo>
                  <a:pt x="10905669" y="5331064"/>
                  <a:pt x="10890769" y="5390093"/>
                  <a:pt x="10879007" y="5330808"/>
                </a:cubicBezTo>
                <a:cubicBezTo>
                  <a:pt x="10878223" y="5330808"/>
                  <a:pt x="10875085" y="5333364"/>
                  <a:pt x="10873517" y="5334386"/>
                </a:cubicBezTo>
                <a:cubicBezTo>
                  <a:pt x="10873517" y="5347674"/>
                  <a:pt x="10873517" y="5363262"/>
                  <a:pt x="10854697" y="5363262"/>
                </a:cubicBezTo>
                <a:cubicBezTo>
                  <a:pt x="10850777" y="5355340"/>
                  <a:pt x="10855481" y="5348440"/>
                  <a:pt x="10857833" y="5343330"/>
                </a:cubicBezTo>
                <a:cubicBezTo>
                  <a:pt x="10848425" y="5349718"/>
                  <a:pt x="10839013" y="5353296"/>
                  <a:pt x="10834309" y="5341796"/>
                </a:cubicBezTo>
                <a:cubicBezTo>
                  <a:pt x="10839013" y="5337963"/>
                  <a:pt x="10846071" y="5338219"/>
                  <a:pt x="10850777" y="5335152"/>
                </a:cubicBezTo>
                <a:cubicBezTo>
                  <a:pt x="10842935" y="5329530"/>
                  <a:pt x="10848425" y="5330042"/>
                  <a:pt x="10857833" y="5331575"/>
                </a:cubicBezTo>
                <a:cubicBezTo>
                  <a:pt x="10878223" y="5320076"/>
                  <a:pt x="10897829" y="5309854"/>
                  <a:pt x="10920569" y="5305765"/>
                </a:cubicBezTo>
                <a:cubicBezTo>
                  <a:pt x="10918217" y="5303721"/>
                  <a:pt x="10917433" y="5302443"/>
                  <a:pt x="10914297" y="5300655"/>
                </a:cubicBezTo>
                <a:cubicBezTo>
                  <a:pt x="10940957" y="5271268"/>
                  <a:pt x="10963699" y="5278678"/>
                  <a:pt x="10987225" y="5251847"/>
                </a:cubicBezTo>
                <a:cubicBezTo>
                  <a:pt x="10980951" y="5255680"/>
                  <a:pt x="10976245" y="5244947"/>
                  <a:pt x="10977815" y="5237792"/>
                </a:cubicBezTo>
                <a:cubicBezTo>
                  <a:pt x="10971541" y="5237025"/>
                  <a:pt x="10966053" y="5236770"/>
                  <a:pt x="10959777" y="5237025"/>
                </a:cubicBezTo>
                <a:cubicBezTo>
                  <a:pt x="10960563" y="5238559"/>
                  <a:pt x="10960563" y="5240347"/>
                  <a:pt x="10963699" y="5241370"/>
                </a:cubicBezTo>
                <a:cubicBezTo>
                  <a:pt x="10937821" y="5238814"/>
                  <a:pt x="10886849" y="5222460"/>
                  <a:pt x="10839013" y="5215560"/>
                </a:cubicBezTo>
                <a:cubicBezTo>
                  <a:pt x="10843719" y="5217349"/>
                  <a:pt x="10849209" y="5219393"/>
                  <a:pt x="10850777" y="5225015"/>
                </a:cubicBezTo>
                <a:cubicBezTo>
                  <a:pt x="10845287" y="5251847"/>
                  <a:pt x="10831173" y="5230381"/>
                  <a:pt x="10817057" y="5244947"/>
                </a:cubicBezTo>
                <a:lnTo>
                  <a:pt x="10820193" y="5263601"/>
                </a:lnTo>
                <a:cubicBezTo>
                  <a:pt x="10806077" y="5263601"/>
                  <a:pt x="10813921" y="5230126"/>
                  <a:pt x="10811567" y="5215560"/>
                </a:cubicBezTo>
                <a:cubicBezTo>
                  <a:pt x="10814705" y="5214794"/>
                  <a:pt x="10817057" y="5215305"/>
                  <a:pt x="10820193" y="5214794"/>
                </a:cubicBezTo>
                <a:cubicBezTo>
                  <a:pt x="10791963" y="5212749"/>
                  <a:pt x="10767653" y="5216582"/>
                  <a:pt x="10750401" y="5230381"/>
                </a:cubicBezTo>
                <a:cubicBezTo>
                  <a:pt x="10767653" y="5228848"/>
                  <a:pt x="10782553" y="5230381"/>
                  <a:pt x="10802941" y="5224249"/>
                </a:cubicBezTo>
                <a:cubicBezTo>
                  <a:pt x="10805293" y="5237281"/>
                  <a:pt x="10796669" y="5237792"/>
                  <a:pt x="10796669" y="5248269"/>
                </a:cubicBezTo>
                <a:cubicBezTo>
                  <a:pt x="10768437" y="5248269"/>
                  <a:pt x="10744911" y="5250569"/>
                  <a:pt x="10721385" y="5251847"/>
                </a:cubicBezTo>
                <a:cubicBezTo>
                  <a:pt x="10719817" y="5254658"/>
                  <a:pt x="10719033" y="5258235"/>
                  <a:pt x="10716681" y="5261302"/>
                </a:cubicBezTo>
                <a:cubicBezTo>
                  <a:pt x="10675903" y="5276123"/>
                  <a:pt x="10591211" y="5271012"/>
                  <a:pt x="10552785" y="5298099"/>
                </a:cubicBezTo>
                <a:cubicBezTo>
                  <a:pt x="10544161" y="5293244"/>
                  <a:pt x="10538671" y="5285833"/>
                  <a:pt x="10536317" y="5275867"/>
                </a:cubicBezTo>
                <a:cubicBezTo>
                  <a:pt x="10427317" y="5332597"/>
                  <a:pt x="10344977" y="5264113"/>
                  <a:pt x="10246169" y="5286344"/>
                </a:cubicBezTo>
                <a:cubicBezTo>
                  <a:pt x="10235975" y="5266412"/>
                  <a:pt x="10223429" y="5266412"/>
                  <a:pt x="10206177" y="5267946"/>
                </a:cubicBezTo>
                <a:cubicBezTo>
                  <a:pt x="10207745" y="5274079"/>
                  <a:pt x="10210097" y="5277912"/>
                  <a:pt x="10214017" y="5279189"/>
                </a:cubicBezTo>
                <a:cubicBezTo>
                  <a:pt x="10181081" y="5282511"/>
                  <a:pt x="10142657" y="5282000"/>
                  <a:pt x="10107369" y="5282000"/>
                </a:cubicBezTo>
                <a:cubicBezTo>
                  <a:pt x="10124621" y="5229615"/>
                  <a:pt x="10126189" y="5274845"/>
                  <a:pt x="10145793" y="5245714"/>
                </a:cubicBezTo>
                <a:cubicBezTo>
                  <a:pt x="10134815" y="5246736"/>
                  <a:pt x="10123053" y="5246991"/>
                  <a:pt x="10112073" y="5244181"/>
                </a:cubicBezTo>
                <a:cubicBezTo>
                  <a:pt x="10080705" y="5246991"/>
                  <a:pt x="10050123" y="5246736"/>
                  <a:pt x="10014049" y="5256191"/>
                </a:cubicBezTo>
                <a:cubicBezTo>
                  <a:pt x="10017971" y="5236003"/>
                  <a:pt x="10029733" y="5226037"/>
                  <a:pt x="10050907" y="5224249"/>
                </a:cubicBezTo>
                <a:cubicBezTo>
                  <a:pt x="10034439" y="5219393"/>
                  <a:pt x="10018757" y="5215049"/>
                  <a:pt x="10000719" y="5216327"/>
                </a:cubicBezTo>
                <a:lnTo>
                  <a:pt x="10000719" y="5202017"/>
                </a:lnTo>
                <a:cubicBezTo>
                  <a:pt x="9995229" y="5202783"/>
                  <a:pt x="9989741" y="5202272"/>
                  <a:pt x="9984251" y="5203805"/>
                </a:cubicBezTo>
                <a:cubicBezTo>
                  <a:pt x="9981115" y="5204317"/>
                  <a:pt x="9977977" y="5205594"/>
                  <a:pt x="9975625" y="5205339"/>
                </a:cubicBezTo>
                <a:cubicBezTo>
                  <a:pt x="9952101" y="5211727"/>
                  <a:pt x="9927789" y="5221438"/>
                  <a:pt x="9907401" y="5220671"/>
                </a:cubicBezTo>
                <a:cubicBezTo>
                  <a:pt x="9894069" y="5219138"/>
                  <a:pt x="9882307" y="5195373"/>
                  <a:pt x="9872897" y="5196139"/>
                </a:cubicBezTo>
                <a:cubicBezTo>
                  <a:pt x="9862703" y="5194095"/>
                  <a:pt x="9861917" y="5224249"/>
                  <a:pt x="9861917" y="5224249"/>
                </a:cubicBezTo>
                <a:cubicBezTo>
                  <a:pt x="9839177" y="5226037"/>
                  <a:pt x="9771737" y="5231659"/>
                  <a:pt x="9759973" y="5205339"/>
                </a:cubicBezTo>
                <a:cubicBezTo>
                  <a:pt x="9788205" y="5200228"/>
                  <a:pt x="9827413" y="5208661"/>
                  <a:pt x="9842313" y="5191029"/>
                </a:cubicBezTo>
                <a:cubicBezTo>
                  <a:pt x="9825845" y="5167263"/>
                  <a:pt x="9796047" y="5162153"/>
                  <a:pt x="9773305" y="5148865"/>
                </a:cubicBezTo>
                <a:cubicBezTo>
                  <a:pt x="9762327" y="5153720"/>
                  <a:pt x="9749781" y="5159342"/>
                  <a:pt x="9741937" y="5160108"/>
                </a:cubicBezTo>
                <a:cubicBezTo>
                  <a:pt x="9719197" y="5160108"/>
                  <a:pt x="9690181" y="5119989"/>
                  <a:pt x="9669793" y="5164453"/>
                </a:cubicBezTo>
                <a:cubicBezTo>
                  <a:pt x="9639993" y="5115134"/>
                  <a:pt x="9601569" y="5161897"/>
                  <a:pt x="9552165" y="5166752"/>
                </a:cubicBezTo>
                <a:cubicBezTo>
                  <a:pt x="9545893" y="5169308"/>
                  <a:pt x="9546677" y="5181574"/>
                  <a:pt x="9546677" y="5188984"/>
                </a:cubicBezTo>
                <a:cubicBezTo>
                  <a:pt x="9480021" y="5169308"/>
                  <a:pt x="9435321" y="5203550"/>
                  <a:pt x="9388269" y="5218371"/>
                </a:cubicBezTo>
                <a:cubicBezTo>
                  <a:pt x="9367881" y="5218371"/>
                  <a:pt x="9359255" y="5203550"/>
                  <a:pt x="9350629" y="5183873"/>
                </a:cubicBezTo>
                <a:cubicBezTo>
                  <a:pt x="9321615" y="5179018"/>
                  <a:pt x="9321615" y="5206361"/>
                  <a:pt x="9298089" y="5211216"/>
                </a:cubicBezTo>
                <a:cubicBezTo>
                  <a:pt x="9301225" y="5176718"/>
                  <a:pt x="9247901" y="5218371"/>
                  <a:pt x="9251037" y="5183873"/>
                </a:cubicBezTo>
                <a:cubicBezTo>
                  <a:pt x="9230649" y="5213516"/>
                  <a:pt x="9192225" y="5204317"/>
                  <a:pt x="9169483" y="5199461"/>
                </a:cubicBezTo>
                <a:cubicBezTo>
                  <a:pt x="9183597" y="5201761"/>
                  <a:pt x="9139683" y="5181574"/>
                  <a:pt x="9124785" y="5181574"/>
                </a:cubicBezTo>
                <a:cubicBezTo>
                  <a:pt x="9107533" y="5181574"/>
                  <a:pt x="9095769" y="5196906"/>
                  <a:pt x="9078517" y="5199461"/>
                </a:cubicBezTo>
                <a:cubicBezTo>
                  <a:pt x="9060481" y="5201761"/>
                  <a:pt x="9037739" y="5177229"/>
                  <a:pt x="9019703" y="5174674"/>
                </a:cubicBezTo>
                <a:cubicBezTo>
                  <a:pt x="8990689" y="5172374"/>
                  <a:pt x="8931873" y="5164708"/>
                  <a:pt x="8881685" y="5179529"/>
                </a:cubicBezTo>
                <a:cubicBezTo>
                  <a:pt x="8873061" y="5162153"/>
                  <a:pt x="8870709" y="5167519"/>
                  <a:pt x="8873845" y="5142987"/>
                </a:cubicBezTo>
                <a:cubicBezTo>
                  <a:pt x="8832283" y="5202017"/>
                  <a:pt x="8800915" y="5139921"/>
                  <a:pt x="8757001" y="5152187"/>
                </a:cubicBezTo>
                <a:cubicBezTo>
                  <a:pt x="8762489" y="5171863"/>
                  <a:pt x="8782095" y="5169563"/>
                  <a:pt x="8782095" y="5194095"/>
                </a:cubicBezTo>
                <a:cubicBezTo>
                  <a:pt x="8761705" y="5137621"/>
                  <a:pt x="8674661" y="5186940"/>
                  <a:pt x="8627609" y="5177229"/>
                </a:cubicBezTo>
                <a:cubicBezTo>
                  <a:pt x="8630747" y="5211472"/>
                  <a:pt x="8680935" y="5181574"/>
                  <a:pt x="8677797" y="5226037"/>
                </a:cubicBezTo>
                <a:cubicBezTo>
                  <a:pt x="8698187" y="5181574"/>
                  <a:pt x="8735829" y="5218627"/>
                  <a:pt x="8771117" y="5201250"/>
                </a:cubicBezTo>
                <a:cubicBezTo>
                  <a:pt x="8680151" y="5253124"/>
                  <a:pt x="8549193" y="5260279"/>
                  <a:pt x="8478615" y="5277401"/>
                </a:cubicBezTo>
                <a:cubicBezTo>
                  <a:pt x="8507629" y="5341541"/>
                  <a:pt x="8622121" y="5250569"/>
                  <a:pt x="8651137" y="5321864"/>
                </a:cubicBezTo>
                <a:cubicBezTo>
                  <a:pt x="8689561" y="5302188"/>
                  <a:pt x="8695049" y="5307554"/>
                  <a:pt x="8721713" y="5287878"/>
                </a:cubicBezTo>
                <a:cubicBezTo>
                  <a:pt x="8715439" y="5307554"/>
                  <a:pt x="8718577" y="5321609"/>
                  <a:pt x="8735829" y="5331575"/>
                </a:cubicBezTo>
                <a:cubicBezTo>
                  <a:pt x="8767981" y="5272290"/>
                  <a:pt x="8853457" y="5333875"/>
                  <a:pt x="8870709" y="5274845"/>
                </a:cubicBezTo>
                <a:cubicBezTo>
                  <a:pt x="8885607" y="5314198"/>
                  <a:pt x="8911485" y="5277656"/>
                  <a:pt x="8928737" y="5285067"/>
                </a:cubicBezTo>
                <a:cubicBezTo>
                  <a:pt x="8928737" y="5297333"/>
                  <a:pt x="8911485" y="5290178"/>
                  <a:pt x="8911485" y="5302443"/>
                </a:cubicBezTo>
                <a:cubicBezTo>
                  <a:pt x="8916975" y="5341796"/>
                  <a:pt x="8996177" y="5304999"/>
                  <a:pt x="8987551" y="5287878"/>
                </a:cubicBezTo>
                <a:cubicBezTo>
                  <a:pt x="9016565" y="5327231"/>
                  <a:pt x="9058129" y="5290433"/>
                  <a:pt x="9102043" y="5273056"/>
                </a:cubicBezTo>
                <a:cubicBezTo>
                  <a:pt x="9127921" y="5297844"/>
                  <a:pt x="9236137" y="5314965"/>
                  <a:pt x="9258881" y="5265646"/>
                </a:cubicBezTo>
                <a:cubicBezTo>
                  <a:pt x="9270641" y="5268201"/>
                  <a:pt x="9273779" y="5277401"/>
                  <a:pt x="9273779" y="5294522"/>
                </a:cubicBezTo>
                <a:cubicBezTo>
                  <a:pt x="9335729" y="5284811"/>
                  <a:pt x="9374155" y="5269990"/>
                  <a:pt x="9441595" y="5294522"/>
                </a:cubicBezTo>
                <a:cubicBezTo>
                  <a:pt x="9385917" y="5319309"/>
                  <a:pt x="9338867" y="5289922"/>
                  <a:pt x="9306715" y="5336686"/>
                </a:cubicBezTo>
                <a:cubicBezTo>
                  <a:pt x="9309069" y="5344096"/>
                  <a:pt x="9318477" y="5341796"/>
                  <a:pt x="9318477" y="5356618"/>
                </a:cubicBezTo>
                <a:cubicBezTo>
                  <a:pt x="9342003" y="5351507"/>
                  <a:pt x="9341219" y="5349462"/>
                  <a:pt x="9358471" y="5361728"/>
                </a:cubicBezTo>
                <a:cubicBezTo>
                  <a:pt x="9379645" y="5342052"/>
                  <a:pt x="9414933" y="5324931"/>
                  <a:pt x="9435321" y="5346907"/>
                </a:cubicBezTo>
                <a:cubicBezTo>
                  <a:pt x="9453357" y="5310110"/>
                  <a:pt x="9487861" y="5327231"/>
                  <a:pt x="9511387" y="5290178"/>
                </a:cubicBezTo>
                <a:cubicBezTo>
                  <a:pt x="9485509" y="5319820"/>
                  <a:pt x="9523149" y="5311898"/>
                  <a:pt x="9540401" y="5316754"/>
                </a:cubicBezTo>
                <a:cubicBezTo>
                  <a:pt x="9447085" y="5370928"/>
                  <a:pt x="9342003" y="5358662"/>
                  <a:pt x="9265937" y="5390604"/>
                </a:cubicBezTo>
                <a:cubicBezTo>
                  <a:pt x="9254175" y="5383194"/>
                  <a:pt x="9228297" y="5351251"/>
                  <a:pt x="9218885" y="5388304"/>
                </a:cubicBezTo>
                <a:cubicBezTo>
                  <a:pt x="9204771" y="5380894"/>
                  <a:pt x="9197713" y="5358662"/>
                  <a:pt x="9180461" y="5353807"/>
                </a:cubicBezTo>
                <a:cubicBezTo>
                  <a:pt x="9189087" y="5366072"/>
                  <a:pt x="9174973" y="5366584"/>
                  <a:pt x="9160073" y="5386260"/>
                </a:cubicBezTo>
                <a:cubicBezTo>
                  <a:pt x="9148309" y="5386260"/>
                  <a:pt x="9154583" y="5361473"/>
                  <a:pt x="9140469" y="5364028"/>
                </a:cubicBezTo>
                <a:cubicBezTo>
                  <a:pt x="9116941" y="5361473"/>
                  <a:pt x="9131057" y="5400826"/>
                  <a:pt x="9107533" y="5395715"/>
                </a:cubicBezTo>
                <a:cubicBezTo>
                  <a:pt x="9107533" y="5383449"/>
                  <a:pt x="9102043" y="5383960"/>
                  <a:pt x="9092633" y="5383960"/>
                </a:cubicBezTo>
                <a:cubicBezTo>
                  <a:pt x="9046365" y="5438134"/>
                  <a:pt x="8937365" y="5386260"/>
                  <a:pt x="8893449" y="5413347"/>
                </a:cubicBezTo>
                <a:cubicBezTo>
                  <a:pt x="8844045" y="5381149"/>
                  <a:pt x="8794641" y="5435323"/>
                  <a:pt x="8721713" y="5413347"/>
                </a:cubicBezTo>
                <a:cubicBezTo>
                  <a:pt x="8695049" y="5433024"/>
                  <a:pt x="8647999" y="5450400"/>
                  <a:pt x="8638589" y="5420758"/>
                </a:cubicBezTo>
                <a:cubicBezTo>
                  <a:pt x="8627609" y="5425613"/>
                  <a:pt x="8621337" y="5437112"/>
                  <a:pt x="8610357" y="5444523"/>
                </a:cubicBezTo>
                <a:cubicBezTo>
                  <a:pt x="8612711" y="5451933"/>
                  <a:pt x="8624473" y="5449634"/>
                  <a:pt x="8622121" y="5464455"/>
                </a:cubicBezTo>
                <a:cubicBezTo>
                  <a:pt x="8612711" y="5437368"/>
                  <a:pt x="8597811" y="5462922"/>
                  <a:pt x="8580559" y="5462922"/>
                </a:cubicBezTo>
                <a:cubicBezTo>
                  <a:pt x="8513119" y="5460366"/>
                  <a:pt x="8410391" y="5462666"/>
                  <a:pt x="8331973" y="5460111"/>
                </a:cubicBezTo>
                <a:cubicBezTo>
                  <a:pt x="8331973" y="5433024"/>
                  <a:pt x="8341383" y="5440434"/>
                  <a:pt x="8356281" y="5442990"/>
                </a:cubicBezTo>
                <a:cubicBezTo>
                  <a:pt x="8353145" y="5435579"/>
                  <a:pt x="8355497" y="5429957"/>
                  <a:pt x="8360987" y="5427657"/>
                </a:cubicBezTo>
                <a:cubicBezTo>
                  <a:pt x="8357851" y="5417691"/>
                  <a:pt x="8350009" y="5423058"/>
                  <a:pt x="8350009" y="5430213"/>
                </a:cubicBezTo>
                <a:cubicBezTo>
                  <a:pt x="8332757" y="5423058"/>
                  <a:pt x="8355497" y="5408236"/>
                  <a:pt x="8340599" y="5400826"/>
                </a:cubicBezTo>
                <a:cubicBezTo>
                  <a:pt x="8305309" y="5472377"/>
                  <a:pt x="8241007" y="5408236"/>
                  <a:pt x="8188467" y="5413347"/>
                </a:cubicBezTo>
                <a:cubicBezTo>
                  <a:pt x="8185329" y="5418202"/>
                  <a:pt x="8197877" y="5420502"/>
                  <a:pt x="8201013" y="5417947"/>
                </a:cubicBezTo>
                <a:cubicBezTo>
                  <a:pt x="8199445" y="5418969"/>
                  <a:pt x="8197877" y="5419225"/>
                  <a:pt x="8196309" y="5419991"/>
                </a:cubicBezTo>
                <a:cubicBezTo>
                  <a:pt x="8196309" y="5443501"/>
                  <a:pt x="8186113" y="5454233"/>
                  <a:pt x="8161805" y="5454233"/>
                </a:cubicBezTo>
                <a:cubicBezTo>
                  <a:pt x="8160235" y="5450400"/>
                  <a:pt x="8160235" y="5441712"/>
                  <a:pt x="8158667" y="5435579"/>
                </a:cubicBezTo>
                <a:cubicBezTo>
                  <a:pt x="8106127" y="5458577"/>
                  <a:pt x="8047313" y="5467777"/>
                  <a:pt x="8022219" y="5440690"/>
                </a:cubicBezTo>
                <a:cubicBezTo>
                  <a:pt x="8004967" y="5440690"/>
                  <a:pt x="8022219" y="5477232"/>
                  <a:pt x="8001829" y="5472377"/>
                </a:cubicBezTo>
                <a:cubicBezTo>
                  <a:pt x="8019081" y="5447845"/>
                  <a:pt x="7978305" y="5459855"/>
                  <a:pt x="7980657" y="5430213"/>
                </a:cubicBezTo>
                <a:cubicBezTo>
                  <a:pt x="7967325" y="5443756"/>
                  <a:pt x="7952427" y="5439668"/>
                  <a:pt x="7940663" y="5423058"/>
                </a:cubicBezTo>
                <a:cubicBezTo>
                  <a:pt x="7953995" y="5406959"/>
                  <a:pt x="7924981" y="5395459"/>
                  <a:pt x="7919491" y="5390604"/>
                </a:cubicBezTo>
                <a:cubicBezTo>
                  <a:pt x="7904591" y="5417691"/>
                  <a:pt x="7884203" y="5420247"/>
                  <a:pt x="7861461" y="5425102"/>
                </a:cubicBezTo>
                <a:cubicBezTo>
                  <a:pt x="7863813" y="5407981"/>
                  <a:pt x="7875577" y="5405681"/>
                  <a:pt x="7884203" y="5415647"/>
                </a:cubicBezTo>
                <a:cubicBezTo>
                  <a:pt x="7887339" y="5393415"/>
                  <a:pt x="7895965" y="5386004"/>
                  <a:pt x="7881849" y="5356618"/>
                </a:cubicBezTo>
                <a:cubicBezTo>
                  <a:pt x="7870087" y="5388560"/>
                  <a:pt x="7863813" y="5344607"/>
                  <a:pt x="7840289" y="5366839"/>
                </a:cubicBezTo>
                <a:cubicBezTo>
                  <a:pt x="7840289" y="5359428"/>
                  <a:pt x="7841073" y="5353807"/>
                  <a:pt x="7835583" y="5353807"/>
                </a:cubicBezTo>
                <a:cubicBezTo>
                  <a:pt x="7847345" y="5319309"/>
                  <a:pt x="7846561" y="5290178"/>
                  <a:pt x="7866949" y="5282767"/>
                </a:cubicBezTo>
                <a:cubicBezTo>
                  <a:pt x="7861461" y="5277656"/>
                  <a:pt x="7861461" y="5268457"/>
                  <a:pt x="7861461" y="5256191"/>
                </a:cubicBezTo>
                <a:cubicBezTo>
                  <a:pt x="7849697" y="5256191"/>
                  <a:pt x="7846561" y="5265646"/>
                  <a:pt x="7837935" y="5265646"/>
                </a:cubicBezTo>
                <a:cubicBezTo>
                  <a:pt x="7837935" y="5245969"/>
                  <a:pt x="7825389" y="5240603"/>
                  <a:pt x="7811273" y="5242903"/>
                </a:cubicBezTo>
                <a:cubicBezTo>
                  <a:pt x="7828525" y="5225782"/>
                  <a:pt x="7820683" y="5200995"/>
                  <a:pt x="7808921" y="5183873"/>
                </a:cubicBezTo>
                <a:cubicBezTo>
                  <a:pt x="7817547" y="5193584"/>
                  <a:pt x="7823037" y="5191284"/>
                  <a:pt x="7831661" y="5183873"/>
                </a:cubicBezTo>
                <a:cubicBezTo>
                  <a:pt x="7816763" y="5164197"/>
                  <a:pt x="7828525" y="5133021"/>
                  <a:pt x="7846561" y="5123055"/>
                </a:cubicBezTo>
                <a:cubicBezTo>
                  <a:pt x="7840289" y="5103379"/>
                  <a:pt x="7834799" y="5131999"/>
                  <a:pt x="7816763" y="5124844"/>
                </a:cubicBezTo>
                <a:lnTo>
                  <a:pt x="7816763" y="5073225"/>
                </a:lnTo>
                <a:cubicBezTo>
                  <a:pt x="7840289" y="5082936"/>
                  <a:pt x="7837151" y="5055593"/>
                  <a:pt x="7869303" y="5067859"/>
                </a:cubicBezTo>
                <a:cubicBezTo>
                  <a:pt x="7875577" y="5053293"/>
                  <a:pt x="7881065" y="5036683"/>
                  <a:pt x="7889691" y="5024417"/>
                </a:cubicBezTo>
                <a:cubicBezTo>
                  <a:pt x="7901455" y="5036683"/>
                  <a:pt x="7904591" y="5024417"/>
                  <a:pt x="7919491" y="5021862"/>
                </a:cubicBezTo>
                <a:cubicBezTo>
                  <a:pt x="7922627" y="5044094"/>
                  <a:pt x="7960269" y="5038472"/>
                  <a:pt x="7968895" y="5031061"/>
                </a:cubicBezTo>
                <a:cubicBezTo>
                  <a:pt x="7963405" y="5021095"/>
                  <a:pt x="7957915" y="5009085"/>
                  <a:pt x="7943017" y="5011640"/>
                </a:cubicBezTo>
                <a:cubicBezTo>
                  <a:pt x="7961053" y="4974587"/>
                  <a:pt x="7939879" y="4964621"/>
                  <a:pt x="7910865" y="4954911"/>
                </a:cubicBezTo>
                <a:cubicBezTo>
                  <a:pt x="7902239" y="4962321"/>
                  <a:pt x="7899101" y="4975098"/>
                  <a:pt x="7895965" y="4987364"/>
                </a:cubicBezTo>
                <a:cubicBezTo>
                  <a:pt x="7881065" y="4930890"/>
                  <a:pt x="7832445" y="4970243"/>
                  <a:pt x="7814409" y="4933446"/>
                </a:cubicBezTo>
                <a:cubicBezTo>
                  <a:pt x="7800295" y="4950567"/>
                  <a:pt x="7775985" y="4999630"/>
                  <a:pt x="7804999" y="4999630"/>
                </a:cubicBezTo>
                <a:cubicBezTo>
                  <a:pt x="7804999" y="5026717"/>
                  <a:pt x="7770495" y="5011896"/>
                  <a:pt x="7758733" y="5004485"/>
                </a:cubicBezTo>
                <a:cubicBezTo>
                  <a:pt x="7752459" y="4982253"/>
                  <a:pt x="7779121" y="4992219"/>
                  <a:pt x="7782257" y="4979954"/>
                </a:cubicBezTo>
                <a:cubicBezTo>
                  <a:pt x="7779121" y="4960277"/>
                  <a:pt x="7750107" y="4955166"/>
                  <a:pt x="7773633" y="4945456"/>
                </a:cubicBezTo>
                <a:cubicBezTo>
                  <a:pt x="7764221" y="4938045"/>
                  <a:pt x="7756381" y="4925779"/>
                  <a:pt x="7744617" y="4925779"/>
                </a:cubicBezTo>
                <a:cubicBezTo>
                  <a:pt x="7746969" y="4918369"/>
                  <a:pt x="7750107" y="4911214"/>
                  <a:pt x="7744617" y="4911214"/>
                </a:cubicBezTo>
                <a:cubicBezTo>
                  <a:pt x="7750107" y="4898948"/>
                  <a:pt x="7781473" y="4881316"/>
                  <a:pt x="7769711" y="4871605"/>
                </a:cubicBezTo>
                <a:cubicBezTo>
                  <a:pt x="7796373" y="4851929"/>
                  <a:pt x="7819899" y="4872116"/>
                  <a:pt x="7852051" y="4857295"/>
                </a:cubicBezTo>
                <a:cubicBezTo>
                  <a:pt x="7849697" y="4832508"/>
                  <a:pt x="7828525" y="4847074"/>
                  <a:pt x="7816763" y="4852184"/>
                </a:cubicBezTo>
                <a:cubicBezTo>
                  <a:pt x="7819899" y="4836852"/>
                  <a:pt x="7815977" y="4831230"/>
                  <a:pt x="7811273" y="4826375"/>
                </a:cubicBezTo>
                <a:cubicBezTo>
                  <a:pt x="7778337" y="4830975"/>
                  <a:pt x="7743833" y="4833786"/>
                  <a:pt x="7710897" y="4838130"/>
                </a:cubicBezTo>
                <a:cubicBezTo>
                  <a:pt x="7710113" y="4839918"/>
                  <a:pt x="7707761" y="4839152"/>
                  <a:pt x="7707761" y="4841707"/>
                </a:cubicBezTo>
                <a:cubicBezTo>
                  <a:pt x="7702271" y="4841452"/>
                  <a:pt x="7698351" y="4839407"/>
                  <a:pt x="7693645" y="4838896"/>
                </a:cubicBezTo>
                <a:cubicBezTo>
                  <a:pt x="7648947" y="4844263"/>
                  <a:pt x="7603465" y="4850396"/>
                  <a:pt x="7554061" y="4847585"/>
                </a:cubicBezTo>
                <a:cubicBezTo>
                  <a:pt x="7544649" y="4853973"/>
                  <a:pt x="7554845" y="4864450"/>
                  <a:pt x="7565039" y="4866239"/>
                </a:cubicBezTo>
                <a:cubicBezTo>
                  <a:pt x="7539161" y="4865728"/>
                  <a:pt x="7442705" y="4801843"/>
                  <a:pt x="7412123" y="4869816"/>
                </a:cubicBezTo>
                <a:cubicBezTo>
                  <a:pt x="7414475" y="4858828"/>
                  <a:pt x="7424669" y="4855251"/>
                  <a:pt x="7423101" y="4841707"/>
                </a:cubicBezTo>
                <a:cubicBezTo>
                  <a:pt x="7398007" y="4849118"/>
                  <a:pt x="7404281" y="4887193"/>
                  <a:pt x="7375265" y="4892048"/>
                </a:cubicBezTo>
                <a:cubicBezTo>
                  <a:pt x="7370561" y="4873394"/>
                  <a:pt x="7379971" y="4867006"/>
                  <a:pt x="7379187" y="4856017"/>
                </a:cubicBezTo>
                <a:cubicBezTo>
                  <a:pt x="7324293" y="4827397"/>
                  <a:pt x="7283517" y="4888471"/>
                  <a:pt x="7252149" y="4858062"/>
                </a:cubicBezTo>
                <a:cubicBezTo>
                  <a:pt x="7236465" y="4864706"/>
                  <a:pt x="7234897" y="4881316"/>
                  <a:pt x="7215293" y="4880294"/>
                </a:cubicBezTo>
                <a:cubicBezTo>
                  <a:pt x="7208235" y="4916325"/>
                  <a:pt x="7238817" y="4894348"/>
                  <a:pt x="7234897" y="4924757"/>
                </a:cubicBezTo>
                <a:cubicBezTo>
                  <a:pt x="7224701" y="4917347"/>
                  <a:pt x="7214509" y="4912491"/>
                  <a:pt x="7194903" y="4919647"/>
                </a:cubicBezTo>
                <a:cubicBezTo>
                  <a:pt x="7201177" y="4910958"/>
                  <a:pt x="7199609" y="4892048"/>
                  <a:pt x="7209019" y="4891282"/>
                </a:cubicBezTo>
                <a:cubicBezTo>
                  <a:pt x="7204313" y="4872627"/>
                  <a:pt x="7190981" y="4906614"/>
                  <a:pt x="7184709" y="4874416"/>
                </a:cubicBezTo>
                <a:cubicBezTo>
                  <a:pt x="7172945" y="4888982"/>
                  <a:pt x="7153341" y="4893326"/>
                  <a:pt x="7148637" y="4912747"/>
                </a:cubicBezTo>
                <a:cubicBezTo>
                  <a:pt x="7138441" y="4910958"/>
                  <a:pt x="7140795" y="4891537"/>
                  <a:pt x="7139225" y="4877738"/>
                </a:cubicBezTo>
                <a:cubicBezTo>
                  <a:pt x="7044339" y="4869050"/>
                  <a:pt x="6975331" y="4901759"/>
                  <a:pt x="6883581" y="4931146"/>
                </a:cubicBezTo>
                <a:cubicBezTo>
                  <a:pt x="6860057" y="4880805"/>
                  <a:pt x="6775365" y="4879527"/>
                  <a:pt x="6722039" y="4899970"/>
                </a:cubicBezTo>
                <a:cubicBezTo>
                  <a:pt x="6741645" y="4862917"/>
                  <a:pt x="6671067" y="4884127"/>
                  <a:pt x="6660089" y="4860362"/>
                </a:cubicBezTo>
                <a:cubicBezTo>
                  <a:pt x="6653815" y="4863684"/>
                  <a:pt x="6650679" y="4870328"/>
                  <a:pt x="6644405" y="4870839"/>
                </a:cubicBezTo>
                <a:cubicBezTo>
                  <a:pt x="6637347" y="4906870"/>
                  <a:pt x="6665577" y="4888215"/>
                  <a:pt x="6664009" y="4915558"/>
                </a:cubicBezTo>
                <a:cubicBezTo>
                  <a:pt x="6634211" y="4906870"/>
                  <a:pt x="6613037" y="4884127"/>
                  <a:pt x="6598137" y="4858062"/>
                </a:cubicBezTo>
                <a:cubicBezTo>
                  <a:pt x="6623233" y="4888982"/>
                  <a:pt x="6609901" y="4851162"/>
                  <a:pt x="6649109" y="4853718"/>
                </a:cubicBezTo>
                <a:cubicBezTo>
                  <a:pt x="6627937" y="4830719"/>
                  <a:pt x="6591081" y="4858317"/>
                  <a:pt x="6565201" y="4860362"/>
                </a:cubicBezTo>
                <a:cubicBezTo>
                  <a:pt x="6567555" y="4884893"/>
                  <a:pt x="6583239" y="4883105"/>
                  <a:pt x="6599705" y="4884638"/>
                </a:cubicBezTo>
                <a:cubicBezTo>
                  <a:pt x="6566771" y="4876205"/>
                  <a:pt x="6449143" y="4921435"/>
                  <a:pt x="6422481" y="4874416"/>
                </a:cubicBezTo>
                <a:cubicBezTo>
                  <a:pt x="6395817" y="4900992"/>
                  <a:pt x="6438949" y="4903037"/>
                  <a:pt x="6415423" y="4937790"/>
                </a:cubicBezTo>
                <a:cubicBezTo>
                  <a:pt x="6463257" y="4922969"/>
                  <a:pt x="6533051" y="4901248"/>
                  <a:pt x="6576181" y="4960788"/>
                </a:cubicBezTo>
                <a:cubicBezTo>
                  <a:pt x="6540109" y="4955422"/>
                  <a:pt x="6529129" y="4975865"/>
                  <a:pt x="6527561" y="5000397"/>
                </a:cubicBezTo>
                <a:cubicBezTo>
                  <a:pt x="6492273" y="5003208"/>
                  <a:pt x="6450711" y="5014196"/>
                  <a:pt x="6432675" y="4990942"/>
                </a:cubicBezTo>
                <a:cubicBezTo>
                  <a:pt x="6420127" y="5000141"/>
                  <a:pt x="6402091" y="5007552"/>
                  <a:pt x="6393465" y="5021862"/>
                </a:cubicBezTo>
                <a:cubicBezTo>
                  <a:pt x="6310341" y="5009341"/>
                  <a:pt x="6230355" y="5067348"/>
                  <a:pt x="6169973" y="5006530"/>
                </a:cubicBezTo>
                <a:cubicBezTo>
                  <a:pt x="6192713" y="5001930"/>
                  <a:pt x="6192713" y="5037450"/>
                  <a:pt x="6206829" y="5011640"/>
                </a:cubicBezTo>
                <a:cubicBezTo>
                  <a:pt x="6188793" y="4991197"/>
                  <a:pt x="6173109" y="5003208"/>
                  <a:pt x="6148015" y="5008063"/>
                </a:cubicBezTo>
                <a:cubicBezTo>
                  <a:pt x="6145663" y="5019307"/>
                  <a:pt x="6148799" y="5024928"/>
                  <a:pt x="6155073" y="5026973"/>
                </a:cubicBezTo>
                <a:cubicBezTo>
                  <a:pt x="6103317" y="5025695"/>
                  <a:pt x="6005293" y="5096224"/>
                  <a:pt x="5951969" y="5045627"/>
                </a:cubicBezTo>
                <a:cubicBezTo>
                  <a:pt x="5913544" y="5092646"/>
                  <a:pt x="5814737" y="5034128"/>
                  <a:pt x="5790427" y="5099035"/>
                </a:cubicBezTo>
                <a:cubicBezTo>
                  <a:pt x="5776311" y="5078080"/>
                  <a:pt x="5767685" y="5060193"/>
                  <a:pt x="5730829" y="5049205"/>
                </a:cubicBezTo>
                <a:cubicBezTo>
                  <a:pt x="5735533" y="5070925"/>
                  <a:pt x="5712793" y="5097501"/>
                  <a:pt x="5702598" y="5051760"/>
                </a:cubicBezTo>
                <a:cubicBezTo>
                  <a:pt x="5583401" y="5110278"/>
                  <a:pt x="5411665" y="5042050"/>
                  <a:pt x="5315210" y="5145287"/>
                </a:cubicBezTo>
                <a:cubicBezTo>
                  <a:pt x="5299527" y="5144009"/>
                  <a:pt x="5297958" y="5122033"/>
                  <a:pt x="5284627" y="5120244"/>
                </a:cubicBezTo>
                <a:cubicBezTo>
                  <a:pt x="5283059" y="5136854"/>
                  <a:pt x="5291685" y="5138643"/>
                  <a:pt x="5293253" y="5154998"/>
                </a:cubicBezTo>
                <a:cubicBezTo>
                  <a:pt x="5267375" y="5121266"/>
                  <a:pt x="5246986" y="5147587"/>
                  <a:pt x="5229734" y="5132766"/>
                </a:cubicBezTo>
                <a:cubicBezTo>
                  <a:pt x="5229734" y="5132766"/>
                  <a:pt x="5272864" y="5099290"/>
                  <a:pt x="5227381" y="5097246"/>
                </a:cubicBezTo>
                <a:cubicBezTo>
                  <a:pt x="5242281" y="5082425"/>
                  <a:pt x="5272080" y="5126633"/>
                  <a:pt x="5312857" y="5106956"/>
                </a:cubicBezTo>
                <a:cubicBezTo>
                  <a:pt x="5301879" y="5093924"/>
                  <a:pt x="5279137" y="5100823"/>
                  <a:pt x="5265807" y="5093668"/>
                </a:cubicBezTo>
                <a:cubicBezTo>
                  <a:pt x="5270511" y="5068881"/>
                  <a:pt x="5298743" y="5094435"/>
                  <a:pt x="5311289" y="5090602"/>
                </a:cubicBezTo>
                <a:cubicBezTo>
                  <a:pt x="5289332" y="5062237"/>
                  <a:pt x="5240713" y="5069137"/>
                  <a:pt x="5201503" y="5064026"/>
                </a:cubicBezTo>
                <a:cubicBezTo>
                  <a:pt x="5367751" y="5026206"/>
                  <a:pt x="5570855" y="5089069"/>
                  <a:pt x="5736318" y="5002185"/>
                </a:cubicBezTo>
                <a:cubicBezTo>
                  <a:pt x="5759843" y="5005763"/>
                  <a:pt x="5771606" y="5027228"/>
                  <a:pt x="5791211" y="5033872"/>
                </a:cubicBezTo>
                <a:cubicBezTo>
                  <a:pt x="5807679" y="5029784"/>
                  <a:pt x="5795132" y="4997330"/>
                  <a:pt x="5817873" y="5003719"/>
                </a:cubicBezTo>
                <a:cubicBezTo>
                  <a:pt x="5831989" y="5059937"/>
                  <a:pt x="5873551" y="4961555"/>
                  <a:pt x="5875903" y="5026973"/>
                </a:cubicBezTo>
                <a:cubicBezTo>
                  <a:pt x="5889234" y="4998608"/>
                  <a:pt x="5914328" y="4983020"/>
                  <a:pt x="5922954" y="4968710"/>
                </a:cubicBezTo>
                <a:cubicBezTo>
                  <a:pt x="5941775" y="4964621"/>
                  <a:pt x="5947264" y="4980720"/>
                  <a:pt x="5954321" y="4990942"/>
                </a:cubicBezTo>
                <a:cubicBezTo>
                  <a:pt x="5937853" y="4940345"/>
                  <a:pt x="6089985" y="4972032"/>
                  <a:pt x="6097043" y="4941367"/>
                </a:cubicBezTo>
                <a:cubicBezTo>
                  <a:pt x="6127627" y="4958233"/>
                  <a:pt x="6171541" y="4943156"/>
                  <a:pt x="6222513" y="4928335"/>
                </a:cubicBezTo>
                <a:cubicBezTo>
                  <a:pt x="6208397" y="4871861"/>
                  <a:pt x="6119785" y="4903292"/>
                  <a:pt x="6102533" y="4923991"/>
                </a:cubicBezTo>
                <a:cubicBezTo>
                  <a:pt x="6053913" y="4886682"/>
                  <a:pt x="5987257" y="4908658"/>
                  <a:pt x="5954321" y="4911214"/>
                </a:cubicBezTo>
                <a:cubicBezTo>
                  <a:pt x="5945695" y="4881827"/>
                  <a:pt x="5979415" y="4894859"/>
                  <a:pt x="5974711" y="4870839"/>
                </a:cubicBezTo>
                <a:cubicBezTo>
                  <a:pt x="5970789" y="4865472"/>
                  <a:pt x="5966869" y="4857806"/>
                  <a:pt x="5965300" y="4844007"/>
                </a:cubicBezTo>
                <a:cubicBezTo>
                  <a:pt x="5930796" y="4852440"/>
                  <a:pt x="5884529" y="4848351"/>
                  <a:pt x="5877471" y="4881827"/>
                </a:cubicBezTo>
                <a:cubicBezTo>
                  <a:pt x="5795132" y="4869050"/>
                  <a:pt x="5741807" y="4894604"/>
                  <a:pt x="5659467" y="4838130"/>
                </a:cubicBezTo>
                <a:cubicBezTo>
                  <a:pt x="5636727" y="4845285"/>
                  <a:pt x="5628885" y="4868539"/>
                  <a:pt x="5592812" y="4863172"/>
                </a:cubicBezTo>
                <a:cubicBezTo>
                  <a:pt x="5569287" y="4853973"/>
                  <a:pt x="5614769" y="4850140"/>
                  <a:pt x="5624179" y="4849373"/>
                </a:cubicBezTo>
                <a:cubicBezTo>
                  <a:pt x="5587323" y="4830208"/>
                  <a:pt x="5547329" y="4825353"/>
                  <a:pt x="5494005" y="4846051"/>
                </a:cubicBezTo>
                <a:cubicBezTo>
                  <a:pt x="5498709" y="4864961"/>
                  <a:pt x="5529293" y="4845796"/>
                  <a:pt x="5546545" y="4850140"/>
                </a:cubicBezTo>
                <a:cubicBezTo>
                  <a:pt x="5543408" y="4902270"/>
                  <a:pt x="5491652" y="4859850"/>
                  <a:pt x="5450875" y="4876716"/>
                </a:cubicBezTo>
                <a:cubicBezTo>
                  <a:pt x="5456363" y="4862661"/>
                  <a:pt x="5464989" y="4856273"/>
                  <a:pt x="5478321" y="4855251"/>
                </a:cubicBezTo>
                <a:cubicBezTo>
                  <a:pt x="5427349" y="4831741"/>
                  <a:pt x="5365398" y="4823053"/>
                  <a:pt x="5318347" y="4843240"/>
                </a:cubicBezTo>
                <a:cubicBezTo>
                  <a:pt x="5310505" y="4874161"/>
                  <a:pt x="5344225" y="4847074"/>
                  <a:pt x="5337167" y="4877738"/>
                </a:cubicBezTo>
                <a:cubicBezTo>
                  <a:pt x="5330109" y="4872883"/>
                  <a:pt x="5294821" y="4842985"/>
                  <a:pt x="5297958" y="4881060"/>
                </a:cubicBezTo>
                <a:cubicBezTo>
                  <a:pt x="5267375" y="4858828"/>
                  <a:pt x="5231303" y="4858828"/>
                  <a:pt x="5201503" y="4891282"/>
                </a:cubicBezTo>
                <a:cubicBezTo>
                  <a:pt x="5193661" y="4872883"/>
                  <a:pt x="5170920" y="4874161"/>
                  <a:pt x="5148179" y="4878760"/>
                </a:cubicBezTo>
                <a:cubicBezTo>
                  <a:pt x="5185035" y="4853718"/>
                  <a:pt x="5232087" y="4867006"/>
                  <a:pt x="5294821" y="4837363"/>
                </a:cubicBezTo>
                <a:cubicBezTo>
                  <a:pt x="5266591" y="4804143"/>
                  <a:pt x="5220323" y="4804910"/>
                  <a:pt x="5196014" y="4828675"/>
                </a:cubicBezTo>
                <a:cubicBezTo>
                  <a:pt x="5202287" y="4778845"/>
                  <a:pt x="5065055" y="4866239"/>
                  <a:pt x="5039177" y="4780634"/>
                </a:cubicBezTo>
                <a:cubicBezTo>
                  <a:pt x="4938017" y="4815898"/>
                  <a:pt x="4897239" y="4750736"/>
                  <a:pt x="4783533" y="4795199"/>
                </a:cubicBezTo>
                <a:cubicBezTo>
                  <a:pt x="4838425" y="4752524"/>
                  <a:pt x="4720013" y="4776034"/>
                  <a:pt x="4681588" y="4779100"/>
                </a:cubicBezTo>
                <a:cubicBezTo>
                  <a:pt x="4674531" y="4815131"/>
                  <a:pt x="4705898" y="4798777"/>
                  <a:pt x="4716877" y="4811554"/>
                </a:cubicBezTo>
                <a:cubicBezTo>
                  <a:pt x="4721581" y="4794688"/>
                  <a:pt x="4734129" y="4786000"/>
                  <a:pt x="4760007" y="4789322"/>
                </a:cubicBezTo>
                <a:cubicBezTo>
                  <a:pt x="4763927" y="4833019"/>
                  <a:pt x="4680020" y="4839152"/>
                  <a:pt x="4670609" y="4798777"/>
                </a:cubicBezTo>
                <a:cubicBezTo>
                  <a:pt x="4553766" y="4810787"/>
                  <a:pt x="4486326" y="4818453"/>
                  <a:pt x="4400849" y="4770412"/>
                </a:cubicBezTo>
                <a:cubicBezTo>
                  <a:pt x="4378893" y="4780378"/>
                  <a:pt x="4418886" y="4788811"/>
                  <a:pt x="4425943" y="4793666"/>
                </a:cubicBezTo>
                <a:cubicBezTo>
                  <a:pt x="4383597" y="4794433"/>
                  <a:pt x="4245581" y="4818198"/>
                  <a:pt x="4166378" y="4810787"/>
                </a:cubicBezTo>
                <a:cubicBezTo>
                  <a:pt x="4084039" y="4836596"/>
                  <a:pt x="4040124" y="4815387"/>
                  <a:pt x="3938965" y="4815131"/>
                </a:cubicBezTo>
                <a:cubicBezTo>
                  <a:pt x="3939749" y="4823308"/>
                  <a:pt x="3949159" y="4819731"/>
                  <a:pt x="3955432" y="4821775"/>
                </a:cubicBezTo>
                <a:cubicBezTo>
                  <a:pt x="3742918" y="4846818"/>
                  <a:pt x="3541382" y="4846818"/>
                  <a:pt x="3361804" y="4880294"/>
                </a:cubicBezTo>
                <a:cubicBezTo>
                  <a:pt x="3360235" y="4863939"/>
                  <a:pt x="3379840" y="4867261"/>
                  <a:pt x="3371214" y="4843240"/>
                </a:cubicBezTo>
                <a:cubicBezTo>
                  <a:pt x="3342983" y="4815387"/>
                  <a:pt x="3300637" y="4857806"/>
                  <a:pt x="3315537" y="4875949"/>
                </a:cubicBezTo>
                <a:cubicBezTo>
                  <a:pt x="3256723" y="4828419"/>
                  <a:pt x="3034799" y="4938556"/>
                  <a:pt x="2914818" y="4906870"/>
                </a:cubicBezTo>
                <a:cubicBezTo>
                  <a:pt x="2914818" y="4906870"/>
                  <a:pt x="2916386" y="4887449"/>
                  <a:pt x="2913249" y="4887704"/>
                </a:cubicBezTo>
                <a:cubicBezTo>
                  <a:pt x="2910113" y="4887960"/>
                  <a:pt x="2870119" y="4918880"/>
                  <a:pt x="2889724" y="4881827"/>
                </a:cubicBezTo>
                <a:cubicBezTo>
                  <a:pt x="2834831" y="4924502"/>
                  <a:pt x="2751707" y="4909681"/>
                  <a:pt x="2688188" y="4931146"/>
                </a:cubicBezTo>
                <a:cubicBezTo>
                  <a:pt x="2671721" y="4929613"/>
                  <a:pt x="2670152" y="4907381"/>
                  <a:pt x="2678778" y="4893071"/>
                </a:cubicBezTo>
                <a:lnTo>
                  <a:pt x="2634079" y="4899203"/>
                </a:lnTo>
                <a:cubicBezTo>
                  <a:pt x="2615259" y="4903548"/>
                  <a:pt x="2645058" y="4911725"/>
                  <a:pt x="2636432" y="4934212"/>
                </a:cubicBezTo>
                <a:cubicBezTo>
                  <a:pt x="2573697" y="4922713"/>
                  <a:pt x="2522725" y="4888215"/>
                  <a:pt x="2469401" y="4914280"/>
                </a:cubicBezTo>
                <a:cubicBezTo>
                  <a:pt x="2471753" y="4895115"/>
                  <a:pt x="2460775" y="4890771"/>
                  <a:pt x="2456853" y="4880294"/>
                </a:cubicBezTo>
                <a:cubicBezTo>
                  <a:pt x="2428623" y="4896137"/>
                  <a:pt x="2376083" y="4886682"/>
                  <a:pt x="2350204" y="4891282"/>
                </a:cubicBezTo>
                <a:cubicBezTo>
                  <a:pt x="2345499" y="4868028"/>
                  <a:pt x="2367457" y="4869050"/>
                  <a:pt x="2375298" y="4856017"/>
                </a:cubicBezTo>
                <a:cubicBezTo>
                  <a:pt x="2371377" y="4854229"/>
                  <a:pt x="2366672" y="4853206"/>
                  <a:pt x="2364320" y="4850140"/>
                </a:cubicBezTo>
                <a:cubicBezTo>
                  <a:pt x="2332952" y="4850651"/>
                  <a:pt x="2299232" y="4844518"/>
                  <a:pt x="2265512" y="4837363"/>
                </a:cubicBezTo>
                <a:cubicBezTo>
                  <a:pt x="2255318" y="4840430"/>
                  <a:pt x="2246692" y="4846562"/>
                  <a:pt x="2240418" y="4863939"/>
                </a:cubicBezTo>
                <a:cubicBezTo>
                  <a:pt x="2231008" y="4836596"/>
                  <a:pt x="2201993" y="4844518"/>
                  <a:pt x="2185525" y="4827142"/>
                </a:cubicBezTo>
                <a:cubicBezTo>
                  <a:pt x="2176899" y="4826886"/>
                  <a:pt x="2168273" y="4827908"/>
                  <a:pt x="2159647" y="4828675"/>
                </a:cubicBezTo>
                <a:cubicBezTo>
                  <a:pt x="2166705" y="4840685"/>
                  <a:pt x="2179252" y="4846562"/>
                  <a:pt x="2194935" y="4841707"/>
                </a:cubicBezTo>
                <a:cubicBezTo>
                  <a:pt x="2178468" y="4894093"/>
                  <a:pt x="2111028" y="4826886"/>
                  <a:pt x="2118869" y="4893071"/>
                </a:cubicBezTo>
                <a:cubicBezTo>
                  <a:pt x="2082797" y="4885915"/>
                  <a:pt x="2006731" y="4859595"/>
                  <a:pt x="2019278" y="4907636"/>
                </a:cubicBezTo>
                <a:cubicBezTo>
                  <a:pt x="2001242" y="4903037"/>
                  <a:pt x="1983990" y="4869050"/>
                  <a:pt x="1991047" y="4852951"/>
                </a:cubicBezTo>
                <a:cubicBezTo>
                  <a:pt x="2027904" y="4849373"/>
                  <a:pt x="2085150" y="4866494"/>
                  <a:pt x="2100049" y="4842474"/>
                </a:cubicBezTo>
                <a:cubicBezTo>
                  <a:pt x="2098481" y="4843240"/>
                  <a:pt x="2096912" y="4842729"/>
                  <a:pt x="2095344" y="4843240"/>
                </a:cubicBezTo>
                <a:cubicBezTo>
                  <a:pt x="2092207" y="4838130"/>
                  <a:pt x="2094560" y="4836852"/>
                  <a:pt x="2093776" y="4833786"/>
                </a:cubicBezTo>
                <a:cubicBezTo>
                  <a:pt x="2080445" y="4840174"/>
                  <a:pt x="2067897" y="4830208"/>
                  <a:pt x="2056135" y="4815898"/>
                </a:cubicBezTo>
                <a:cubicBezTo>
                  <a:pt x="2007515" y="4833274"/>
                  <a:pt x="1958896" y="4856017"/>
                  <a:pt x="1918902" y="4827142"/>
                </a:cubicBezTo>
                <a:cubicBezTo>
                  <a:pt x="1902434" y="4825608"/>
                  <a:pt x="1914197" y="4851418"/>
                  <a:pt x="1901650" y="4855251"/>
                </a:cubicBezTo>
                <a:cubicBezTo>
                  <a:pt x="1837347" y="4819220"/>
                  <a:pt x="1776181" y="4829697"/>
                  <a:pt x="1719719" y="4856017"/>
                </a:cubicBezTo>
                <a:cubicBezTo>
                  <a:pt x="1693841" y="4734892"/>
                  <a:pt x="1558961" y="4846818"/>
                  <a:pt x="1482111" y="4779100"/>
                </a:cubicBezTo>
                <a:cubicBezTo>
                  <a:pt x="1435844" y="4807465"/>
                  <a:pt x="1360562" y="4802354"/>
                  <a:pt x="1309590" y="4779100"/>
                </a:cubicBezTo>
                <a:cubicBezTo>
                  <a:pt x="1293906" y="4782933"/>
                  <a:pt x="1288417" y="4800310"/>
                  <a:pt x="1279791" y="4809254"/>
                </a:cubicBezTo>
                <a:cubicBezTo>
                  <a:pt x="1253913" y="4813854"/>
                  <a:pt x="1279007" y="4803888"/>
                  <a:pt x="1271165" y="4782678"/>
                </a:cubicBezTo>
                <a:cubicBezTo>
                  <a:pt x="1248423" y="4784467"/>
                  <a:pt x="1249992" y="4805676"/>
                  <a:pt x="1227251" y="4804910"/>
                </a:cubicBezTo>
                <a:cubicBezTo>
                  <a:pt x="1231956" y="4815387"/>
                  <a:pt x="1240582" y="4812320"/>
                  <a:pt x="1250776" y="4814365"/>
                </a:cubicBezTo>
                <a:cubicBezTo>
                  <a:pt x="1203725" y="4839918"/>
                  <a:pt x="1131580" y="4826630"/>
                  <a:pt x="1079824" y="4830719"/>
                </a:cubicBezTo>
                <a:cubicBezTo>
                  <a:pt x="1107270" y="4806443"/>
                  <a:pt x="1180199" y="4789066"/>
                  <a:pt x="1212351" y="4816664"/>
                </a:cubicBezTo>
                <a:cubicBezTo>
                  <a:pt x="1221761" y="4813342"/>
                  <a:pt x="1216272" y="4797755"/>
                  <a:pt x="1226466" y="4796988"/>
                </a:cubicBezTo>
                <a:cubicBezTo>
                  <a:pt x="1213919" y="4765046"/>
                  <a:pt x="1167652" y="4754313"/>
                  <a:pt x="1151185" y="4785744"/>
                </a:cubicBezTo>
                <a:cubicBezTo>
                  <a:pt x="1120601" y="4777312"/>
                  <a:pt x="1103349" y="4759679"/>
                  <a:pt x="1076687" y="4748180"/>
                </a:cubicBezTo>
                <a:cubicBezTo>
                  <a:pt x="1043751" y="4745114"/>
                  <a:pt x="1067277" y="4798010"/>
                  <a:pt x="1037478" y="4797755"/>
                </a:cubicBezTo>
                <a:cubicBezTo>
                  <a:pt x="1013952" y="4700905"/>
                  <a:pt x="894756" y="4798777"/>
                  <a:pt x="863388" y="4735403"/>
                </a:cubicBezTo>
                <a:cubicBezTo>
                  <a:pt x="816337" y="4752780"/>
                  <a:pt x="727724" y="4747925"/>
                  <a:pt x="658716" y="4736936"/>
                </a:cubicBezTo>
                <a:cubicBezTo>
                  <a:pt x="679105" y="4713427"/>
                  <a:pt x="665774" y="4698350"/>
                  <a:pt x="639895" y="4695028"/>
                </a:cubicBezTo>
                <a:cubicBezTo>
                  <a:pt x="686947" y="4677396"/>
                  <a:pt x="678321" y="4733359"/>
                  <a:pt x="730077" y="4685318"/>
                </a:cubicBezTo>
                <a:cubicBezTo>
                  <a:pt x="715961" y="4669985"/>
                  <a:pt x="707335" y="4646220"/>
                  <a:pt x="681457" y="4653631"/>
                </a:cubicBezTo>
                <a:cubicBezTo>
                  <a:pt x="722235" y="4669730"/>
                  <a:pt x="686162" y="4671774"/>
                  <a:pt x="654011" y="4674329"/>
                </a:cubicBezTo>
                <a:cubicBezTo>
                  <a:pt x="663421" y="4665386"/>
                  <a:pt x="664205" y="4646476"/>
                  <a:pt x="669695" y="4627055"/>
                </a:cubicBezTo>
                <a:cubicBezTo>
                  <a:pt x="731645" y="4627566"/>
                  <a:pt x="857899" y="4618111"/>
                  <a:pt x="904950" y="4556782"/>
                </a:cubicBezTo>
                <a:cubicBezTo>
                  <a:pt x="875151" y="4556271"/>
                  <a:pt x="832805" y="4553204"/>
                  <a:pt x="813985" y="4557548"/>
                </a:cubicBezTo>
                <a:cubicBezTo>
                  <a:pt x="815553" y="4576714"/>
                  <a:pt x="822611" y="4584635"/>
                  <a:pt x="838294" y="4583358"/>
                </a:cubicBezTo>
                <a:cubicBezTo>
                  <a:pt x="843000" y="4602268"/>
                  <a:pt x="813201" y="4588213"/>
                  <a:pt x="803790" y="4594601"/>
                </a:cubicBezTo>
                <a:cubicBezTo>
                  <a:pt x="824179" y="4565470"/>
                  <a:pt x="785754" y="4571347"/>
                  <a:pt x="784186" y="4544005"/>
                </a:cubicBezTo>
                <a:lnTo>
                  <a:pt x="828100" y="4537616"/>
                </a:lnTo>
                <a:cubicBezTo>
                  <a:pt x="821042" y="4489064"/>
                  <a:pt x="749681" y="4535828"/>
                  <a:pt x="725372" y="4513085"/>
                </a:cubicBezTo>
                <a:cubicBezTo>
                  <a:pt x="726156" y="4477565"/>
                  <a:pt x="752034" y="4524328"/>
                  <a:pt x="779481" y="4497752"/>
                </a:cubicBezTo>
                <a:cubicBezTo>
                  <a:pt x="763013" y="4449711"/>
                  <a:pt x="730077" y="4487786"/>
                  <a:pt x="699494" y="4471176"/>
                </a:cubicBezTo>
                <a:cubicBezTo>
                  <a:pt x="712041" y="4418024"/>
                  <a:pt x="778696" y="4442811"/>
                  <a:pt x="816337" y="4429012"/>
                </a:cubicBezTo>
                <a:cubicBezTo>
                  <a:pt x="841431" y="4421602"/>
                  <a:pt x="830453" y="4398092"/>
                  <a:pt x="868093" y="4417002"/>
                </a:cubicBezTo>
                <a:cubicBezTo>
                  <a:pt x="872799" y="4400137"/>
                  <a:pt x="915929" y="4369727"/>
                  <a:pt x="954354" y="4361039"/>
                </a:cubicBezTo>
                <a:cubicBezTo>
                  <a:pt x="952001" y="4375094"/>
                  <a:pt x="943375" y="4377649"/>
                  <a:pt x="944159" y="4388382"/>
                </a:cubicBezTo>
                <a:cubicBezTo>
                  <a:pt x="996700" y="4389915"/>
                  <a:pt x="1005326" y="4345962"/>
                  <a:pt x="1017873" y="4301243"/>
                </a:cubicBezTo>
                <a:cubicBezTo>
                  <a:pt x="1003758" y="4283100"/>
                  <a:pt x="992779" y="4310954"/>
                  <a:pt x="972390" y="4296132"/>
                </a:cubicBezTo>
                <a:cubicBezTo>
                  <a:pt x="1019441" y="4281056"/>
                  <a:pt x="1006894" y="4264957"/>
                  <a:pt x="1018657" y="4236081"/>
                </a:cubicBezTo>
                <a:cubicBezTo>
                  <a:pt x="989642" y="4235059"/>
                  <a:pt x="960627" y="4233781"/>
                  <a:pt x="940239" y="4213593"/>
                </a:cubicBezTo>
                <a:cubicBezTo>
                  <a:pt x="929260" y="4215893"/>
                  <a:pt x="929260" y="4242980"/>
                  <a:pt x="940239" y="4242980"/>
                </a:cubicBezTo>
                <a:cubicBezTo>
                  <a:pt x="919850" y="4255246"/>
                  <a:pt x="864173" y="4225348"/>
                  <a:pt x="828884" y="4223048"/>
                </a:cubicBezTo>
                <a:cubicBezTo>
                  <a:pt x="828884" y="4208227"/>
                  <a:pt x="864173" y="4193917"/>
                  <a:pt x="828884" y="4193917"/>
                </a:cubicBezTo>
                <a:cubicBezTo>
                  <a:pt x="928476" y="4169385"/>
                  <a:pt x="981800" y="4227904"/>
                  <a:pt x="1039830" y="4203116"/>
                </a:cubicBezTo>
                <a:cubicBezTo>
                  <a:pt x="1066493" y="4193406"/>
                  <a:pt x="1042967" y="4161463"/>
                  <a:pt x="1075119" y="4146898"/>
                </a:cubicBezTo>
                <a:cubicBezTo>
                  <a:pt x="1066493" y="4117255"/>
                  <a:pt x="1045319" y="4151753"/>
                  <a:pt x="1030420" y="4146898"/>
                </a:cubicBezTo>
                <a:cubicBezTo>
                  <a:pt x="1030420" y="4156608"/>
                  <a:pt x="1034341" y="4163763"/>
                  <a:pt x="1039830" y="4166319"/>
                </a:cubicBezTo>
                <a:cubicBezTo>
                  <a:pt x="1039830" y="4173729"/>
                  <a:pt x="1031204" y="4174240"/>
                  <a:pt x="1022578" y="4174240"/>
                </a:cubicBezTo>
                <a:lnTo>
                  <a:pt x="1007679" y="4174240"/>
                </a:lnTo>
                <a:cubicBezTo>
                  <a:pt x="1001405" y="4154564"/>
                  <a:pt x="1013952" y="4149709"/>
                  <a:pt x="1013952" y="4137187"/>
                </a:cubicBezTo>
                <a:cubicBezTo>
                  <a:pt x="999053" y="4159419"/>
                  <a:pt x="973174" y="4159419"/>
                  <a:pt x="955138" y="4137187"/>
                </a:cubicBezTo>
                <a:cubicBezTo>
                  <a:pt x="937886" y="4139743"/>
                  <a:pt x="940239" y="4168618"/>
                  <a:pt x="914360" y="4166319"/>
                </a:cubicBezTo>
                <a:cubicBezTo>
                  <a:pt x="902598" y="4119555"/>
                  <a:pt x="864173" y="4166574"/>
                  <a:pt x="864173" y="4117511"/>
                </a:cubicBezTo>
                <a:cubicBezTo>
                  <a:pt x="890835" y="4107545"/>
                  <a:pt x="881425" y="4117511"/>
                  <a:pt x="914360" y="4117511"/>
                </a:cubicBezTo>
                <a:cubicBezTo>
                  <a:pt x="908087" y="4102689"/>
                  <a:pt x="890835" y="4099623"/>
                  <a:pt x="882209" y="4084802"/>
                </a:cubicBezTo>
                <a:cubicBezTo>
                  <a:pt x="873583" y="4084802"/>
                  <a:pt x="864173" y="4084802"/>
                  <a:pt x="855547" y="4084802"/>
                </a:cubicBezTo>
                <a:cubicBezTo>
                  <a:pt x="832021" y="4094768"/>
                  <a:pt x="806143" y="4097323"/>
                  <a:pt x="785754" y="4084802"/>
                </a:cubicBezTo>
                <a:cubicBezTo>
                  <a:pt x="755955" y="4084802"/>
                  <a:pt x="730077" y="4087613"/>
                  <a:pt x="706551" y="4090168"/>
                </a:cubicBezTo>
                <a:cubicBezTo>
                  <a:pt x="683026" y="4092468"/>
                  <a:pt x="656363" y="4097323"/>
                  <a:pt x="627349" y="4107034"/>
                </a:cubicBezTo>
                <a:cubicBezTo>
                  <a:pt x="639111" y="4089913"/>
                  <a:pt x="636759" y="4085313"/>
                  <a:pt x="613233" y="4087613"/>
                </a:cubicBezTo>
                <a:cubicBezTo>
                  <a:pt x="618722" y="4067936"/>
                  <a:pt x="657148" y="4061037"/>
                  <a:pt x="671263" y="4078158"/>
                </a:cubicBezTo>
                <a:cubicBezTo>
                  <a:pt x="674400" y="4075602"/>
                  <a:pt x="676752" y="4070747"/>
                  <a:pt x="679889" y="4065892"/>
                </a:cubicBezTo>
                <a:cubicBezTo>
                  <a:pt x="676752" y="4053626"/>
                  <a:pt x="665774" y="4045960"/>
                  <a:pt x="650874" y="4043660"/>
                </a:cubicBezTo>
                <a:cubicBezTo>
                  <a:pt x="674400" y="4083013"/>
                  <a:pt x="606960" y="4053882"/>
                  <a:pt x="566182" y="4083269"/>
                </a:cubicBezTo>
                <a:cubicBezTo>
                  <a:pt x="563045" y="4073558"/>
                  <a:pt x="566182" y="4065636"/>
                  <a:pt x="569319" y="4060781"/>
                </a:cubicBezTo>
                <a:cubicBezTo>
                  <a:pt x="569319" y="4060781"/>
                  <a:pt x="569319" y="4060781"/>
                  <a:pt x="569319" y="4058226"/>
                </a:cubicBezTo>
                <a:cubicBezTo>
                  <a:pt x="563045" y="4068192"/>
                  <a:pt x="551283" y="4070236"/>
                  <a:pt x="536383" y="4067936"/>
                </a:cubicBezTo>
                <a:cubicBezTo>
                  <a:pt x="542656" y="4060526"/>
                  <a:pt x="548930" y="4051071"/>
                  <a:pt x="548930" y="4043660"/>
                </a:cubicBezTo>
                <a:cubicBezTo>
                  <a:pt x="522268" y="4041105"/>
                  <a:pt x="496389" y="4041360"/>
                  <a:pt x="469727" y="4041360"/>
                </a:cubicBezTo>
                <a:cubicBezTo>
                  <a:pt x="461101" y="4043660"/>
                  <a:pt x="451691" y="4045960"/>
                  <a:pt x="443065" y="4050815"/>
                </a:cubicBezTo>
                <a:cubicBezTo>
                  <a:pt x="446202" y="4045960"/>
                  <a:pt x="446202" y="4043660"/>
                  <a:pt x="449338" y="4041360"/>
                </a:cubicBezTo>
                <a:cubicBezTo>
                  <a:pt x="440712" y="4041360"/>
                  <a:pt x="434439" y="4041105"/>
                  <a:pt x="425813" y="4043660"/>
                </a:cubicBezTo>
                <a:cubicBezTo>
                  <a:pt x="425813" y="4045960"/>
                  <a:pt x="425813" y="4048260"/>
                  <a:pt x="425813" y="4050815"/>
                </a:cubicBezTo>
                <a:cubicBezTo>
                  <a:pt x="422676" y="4048260"/>
                  <a:pt x="420323" y="4045960"/>
                  <a:pt x="417187" y="4043660"/>
                </a:cubicBezTo>
                <a:cubicBezTo>
                  <a:pt x="405424" y="4043660"/>
                  <a:pt x="393661" y="4043916"/>
                  <a:pt x="381898" y="4046471"/>
                </a:cubicBezTo>
                <a:cubicBezTo>
                  <a:pt x="423460" y="4073558"/>
                  <a:pt x="496389" y="4078413"/>
                  <a:pt x="469727" y="4157119"/>
                </a:cubicBezTo>
                <a:cubicBezTo>
                  <a:pt x="443849" y="4154564"/>
                  <a:pt x="434439" y="4139487"/>
                  <a:pt x="425813" y="4117511"/>
                </a:cubicBezTo>
                <a:cubicBezTo>
                  <a:pt x="378762" y="4144598"/>
                  <a:pt x="326221" y="4080713"/>
                  <a:pt x="290933" y="4137187"/>
                </a:cubicBezTo>
                <a:cubicBezTo>
                  <a:pt x="282307" y="4100390"/>
                  <a:pt x="224277" y="4117000"/>
                  <a:pt x="224277" y="4067936"/>
                </a:cubicBezTo>
                <a:cubicBezTo>
                  <a:pt x="209378" y="4067936"/>
                  <a:pt x="203104" y="4075347"/>
                  <a:pt x="200752" y="4087613"/>
                </a:cubicBezTo>
                <a:cubicBezTo>
                  <a:pt x="206241" y="4102434"/>
                  <a:pt x="221140" y="4109589"/>
                  <a:pt x="241529" y="4107034"/>
                </a:cubicBezTo>
                <a:cubicBezTo>
                  <a:pt x="212514" y="4156353"/>
                  <a:pt x="145074" y="4080458"/>
                  <a:pt x="141938" y="4146898"/>
                </a:cubicBezTo>
                <a:cubicBezTo>
                  <a:pt x="101160" y="4134376"/>
                  <a:pt x="15684" y="4097579"/>
                  <a:pt x="21957" y="4146898"/>
                </a:cubicBezTo>
                <a:cubicBezTo>
                  <a:pt x="12547" y="4143320"/>
                  <a:pt x="4705" y="4133099"/>
                  <a:pt x="0" y="4121855"/>
                </a:cubicBezTo>
                <a:lnTo>
                  <a:pt x="0" y="4088124"/>
                </a:lnTo>
                <a:cubicBezTo>
                  <a:pt x="52540" y="4090935"/>
                  <a:pt x="139585" y="4131821"/>
                  <a:pt x="139585" y="4078158"/>
                </a:cubicBezTo>
                <a:cubicBezTo>
                  <a:pt x="139585" y="4075602"/>
                  <a:pt x="141938" y="4072791"/>
                  <a:pt x="141938" y="4067936"/>
                </a:cubicBezTo>
                <a:cubicBezTo>
                  <a:pt x="130175" y="4070236"/>
                  <a:pt x="136448" y="4078158"/>
                  <a:pt x="139585" y="4078158"/>
                </a:cubicBezTo>
                <a:cubicBezTo>
                  <a:pt x="101160" y="4107800"/>
                  <a:pt x="86260" y="4063081"/>
                  <a:pt x="62735" y="4035994"/>
                </a:cubicBezTo>
                <a:cubicBezTo>
                  <a:pt x="57246" y="4035994"/>
                  <a:pt x="51756" y="4035994"/>
                  <a:pt x="46267" y="4035994"/>
                </a:cubicBezTo>
                <a:cubicBezTo>
                  <a:pt x="48620" y="4033694"/>
                  <a:pt x="51756" y="4031905"/>
                  <a:pt x="54109" y="4029350"/>
                </a:cubicBezTo>
                <a:cubicBezTo>
                  <a:pt x="51756" y="4024495"/>
                  <a:pt x="46267" y="4021428"/>
                  <a:pt x="39993" y="4021428"/>
                </a:cubicBezTo>
                <a:cubicBezTo>
                  <a:pt x="66656" y="3984375"/>
                  <a:pt x="94886" y="3981309"/>
                  <a:pt x="127038" y="3991275"/>
                </a:cubicBezTo>
                <a:cubicBezTo>
                  <a:pt x="138801" y="3988719"/>
                  <a:pt x="153700" y="3989741"/>
                  <a:pt x="170952" y="3989741"/>
                </a:cubicBezTo>
                <a:cubicBezTo>
                  <a:pt x="165463" y="3994597"/>
                  <a:pt x="165463" y="3999196"/>
                  <a:pt x="165463" y="4001496"/>
                </a:cubicBezTo>
                <a:cubicBezTo>
                  <a:pt x="176442" y="4006351"/>
                  <a:pt x="188989" y="4011462"/>
                  <a:pt x="203888" y="4013762"/>
                </a:cubicBezTo>
                <a:cubicBezTo>
                  <a:pt x="261918" y="4011462"/>
                  <a:pt x="296422" y="4035994"/>
                  <a:pt x="372488" y="4016317"/>
                </a:cubicBezTo>
                <a:cubicBezTo>
                  <a:pt x="372488" y="4016317"/>
                  <a:pt x="373272" y="4016317"/>
                  <a:pt x="370136" y="4013762"/>
                </a:cubicBezTo>
                <a:cubicBezTo>
                  <a:pt x="370136" y="4013762"/>
                  <a:pt x="370136" y="4010951"/>
                  <a:pt x="367783" y="4010951"/>
                </a:cubicBezTo>
                <a:cubicBezTo>
                  <a:pt x="363078" y="4007885"/>
                  <a:pt x="355236" y="4008907"/>
                  <a:pt x="347394" y="4006607"/>
                </a:cubicBezTo>
                <a:cubicBezTo>
                  <a:pt x="347394" y="3982075"/>
                  <a:pt x="376409" y="3987186"/>
                  <a:pt x="396798" y="3987186"/>
                </a:cubicBezTo>
                <a:cubicBezTo>
                  <a:pt x="399935" y="3999452"/>
                  <a:pt x="393661" y="4006096"/>
                  <a:pt x="390524" y="4010951"/>
                </a:cubicBezTo>
                <a:cubicBezTo>
                  <a:pt x="402287" y="4006096"/>
                  <a:pt x="417187" y="4001752"/>
                  <a:pt x="432086" y="4004307"/>
                </a:cubicBezTo>
                <a:cubicBezTo>
                  <a:pt x="443849" y="3999452"/>
                  <a:pt x="454828" y="3997152"/>
                  <a:pt x="464238" y="3987186"/>
                </a:cubicBezTo>
                <a:cubicBezTo>
                  <a:pt x="472864" y="3992297"/>
                  <a:pt x="481490" y="3993830"/>
                  <a:pt x="493253" y="3996385"/>
                </a:cubicBezTo>
                <a:cubicBezTo>
                  <a:pt x="495605" y="3996385"/>
                  <a:pt x="501879" y="3996641"/>
                  <a:pt x="510505" y="4001496"/>
                </a:cubicBezTo>
                <a:cubicBezTo>
                  <a:pt x="525404" y="4004052"/>
                  <a:pt x="536383" y="4006607"/>
                  <a:pt x="551283" y="4006607"/>
                </a:cubicBezTo>
                <a:cubicBezTo>
                  <a:pt x="556772" y="4004307"/>
                  <a:pt x="560693" y="3998685"/>
                  <a:pt x="560693" y="3991275"/>
                </a:cubicBezTo>
                <a:cubicBezTo>
                  <a:pt x="566966" y="3993574"/>
                  <a:pt x="569319" y="4001752"/>
                  <a:pt x="571671" y="4006607"/>
                </a:cubicBezTo>
                <a:cubicBezTo>
                  <a:pt x="586571" y="4006607"/>
                  <a:pt x="598334" y="4004052"/>
                  <a:pt x="613233" y="4001496"/>
                </a:cubicBezTo>
                <a:cubicBezTo>
                  <a:pt x="610096" y="3994086"/>
                  <a:pt x="604607" y="3988719"/>
                  <a:pt x="595981" y="3991275"/>
                </a:cubicBezTo>
                <a:cubicBezTo>
                  <a:pt x="610096" y="3982842"/>
                  <a:pt x="622643" y="3985397"/>
                  <a:pt x="635190" y="3983608"/>
                </a:cubicBezTo>
                <a:cubicBezTo>
                  <a:pt x="628917" y="3987697"/>
                  <a:pt x="629701" y="4001496"/>
                  <a:pt x="618722" y="4001496"/>
                </a:cubicBezTo>
                <a:cubicBezTo>
                  <a:pt x="633622" y="3999196"/>
                  <a:pt x="648521" y="3996385"/>
                  <a:pt x="660284" y="3994086"/>
                </a:cubicBezTo>
                <a:cubicBezTo>
                  <a:pt x="654795" y="3991786"/>
                  <a:pt x="646169" y="3987442"/>
                  <a:pt x="637543" y="3982842"/>
                </a:cubicBezTo>
                <a:cubicBezTo>
                  <a:pt x="669695" y="3979009"/>
                  <a:pt x="700278" y="3982842"/>
                  <a:pt x="747329" y="3972620"/>
                </a:cubicBezTo>
                <a:cubicBezTo>
                  <a:pt x="744976" y="3974920"/>
                  <a:pt x="741840" y="3976964"/>
                  <a:pt x="741840" y="3976964"/>
                </a:cubicBezTo>
                <a:cubicBezTo>
                  <a:pt x="750466" y="3976964"/>
                  <a:pt x="759876" y="3976964"/>
                  <a:pt x="768502" y="3976964"/>
                </a:cubicBezTo>
                <a:cubicBezTo>
                  <a:pt x="768502" y="3981820"/>
                  <a:pt x="770855" y="3984886"/>
                  <a:pt x="773207" y="3987186"/>
                </a:cubicBezTo>
                <a:cubicBezTo>
                  <a:pt x="784970" y="3989741"/>
                  <a:pt x="795164" y="3998685"/>
                  <a:pt x="788891" y="3991275"/>
                </a:cubicBezTo>
                <a:cubicBezTo>
                  <a:pt x="795164" y="3973898"/>
                  <a:pt x="811632" y="3987186"/>
                  <a:pt x="821042" y="4004307"/>
                </a:cubicBezTo>
                <a:cubicBezTo>
                  <a:pt x="829668" y="4001752"/>
                  <a:pt x="841431" y="3999452"/>
                  <a:pt x="853194" y="4004307"/>
                </a:cubicBezTo>
                <a:cubicBezTo>
                  <a:pt x="861820" y="3996896"/>
                  <a:pt x="879072" y="3997152"/>
                  <a:pt x="872799" y="3972620"/>
                </a:cubicBezTo>
                <a:cubicBezTo>
                  <a:pt x="884561" y="3977476"/>
                  <a:pt x="893972" y="3986419"/>
                  <a:pt x="905734" y="3991275"/>
                </a:cubicBezTo>
                <a:cubicBezTo>
                  <a:pt x="897108" y="4006096"/>
                  <a:pt x="872799" y="3979264"/>
                  <a:pt x="887698" y="4016317"/>
                </a:cubicBezTo>
                <a:cubicBezTo>
                  <a:pt x="890051" y="4013762"/>
                  <a:pt x="890835" y="4009162"/>
                  <a:pt x="893972" y="4004307"/>
                </a:cubicBezTo>
                <a:cubicBezTo>
                  <a:pt x="911224" y="4011718"/>
                  <a:pt x="931613" y="4016573"/>
                  <a:pt x="949649" y="4021428"/>
                </a:cubicBezTo>
                <a:cubicBezTo>
                  <a:pt x="960627" y="4021428"/>
                  <a:pt x="972390" y="4019128"/>
                  <a:pt x="987290" y="4019128"/>
                </a:cubicBezTo>
                <a:cubicBezTo>
                  <a:pt x="977879" y="4011718"/>
                  <a:pt x="958275" y="4018873"/>
                  <a:pt x="955138" y="4001496"/>
                </a:cubicBezTo>
                <a:cubicBezTo>
                  <a:pt x="940239" y="3996641"/>
                  <a:pt x="981016" y="3996896"/>
                  <a:pt x="999053" y="3982075"/>
                </a:cubicBezTo>
                <a:cubicBezTo>
                  <a:pt x="984153" y="4001752"/>
                  <a:pt x="1002189" y="4001752"/>
                  <a:pt x="990426" y="4019128"/>
                </a:cubicBezTo>
                <a:cubicBezTo>
                  <a:pt x="1005326" y="4019128"/>
                  <a:pt x="1016305" y="4018873"/>
                  <a:pt x="1030420" y="4021428"/>
                </a:cubicBezTo>
                <a:cubicBezTo>
                  <a:pt x="1033557" y="3996896"/>
                  <a:pt x="1019441" y="3992041"/>
                  <a:pt x="1007679" y="3982075"/>
                </a:cubicBezTo>
                <a:cubicBezTo>
                  <a:pt x="1077471" y="3952688"/>
                  <a:pt x="1119033" y="4001496"/>
                  <a:pt x="1200588" y="4001496"/>
                </a:cubicBezTo>
                <a:cubicBezTo>
                  <a:pt x="1188825" y="3984375"/>
                  <a:pt x="1157458" y="3994341"/>
                  <a:pt x="1142559" y="3982075"/>
                </a:cubicBezTo>
                <a:cubicBezTo>
                  <a:pt x="1145695" y="3974665"/>
                  <a:pt x="1151185" y="3969554"/>
                  <a:pt x="1156674" y="3964699"/>
                </a:cubicBezTo>
                <a:cubicBezTo>
                  <a:pt x="1151185" y="3964699"/>
                  <a:pt x="1148048" y="3964699"/>
                  <a:pt x="1144911" y="3964699"/>
                </a:cubicBezTo>
                <a:cubicBezTo>
                  <a:pt x="1148048" y="3952433"/>
                  <a:pt x="1156674" y="3945278"/>
                  <a:pt x="1171573" y="3945278"/>
                </a:cubicBezTo>
                <a:cubicBezTo>
                  <a:pt x="1180199" y="3945278"/>
                  <a:pt x="1177847" y="3927134"/>
                  <a:pt x="1177847" y="3917424"/>
                </a:cubicBezTo>
                <a:cubicBezTo>
                  <a:pt x="1188825" y="3917424"/>
                  <a:pt x="1191962" y="3920490"/>
                  <a:pt x="1191962" y="3925346"/>
                </a:cubicBezTo>
                <a:cubicBezTo>
                  <a:pt x="1200588" y="3922790"/>
                  <a:pt x="1213135" y="3922790"/>
                  <a:pt x="1218625" y="3925346"/>
                </a:cubicBezTo>
                <a:cubicBezTo>
                  <a:pt x="1192746" y="3898259"/>
                  <a:pt x="1183336" y="3910269"/>
                  <a:pt x="1165300" y="3885737"/>
                </a:cubicBezTo>
                <a:cubicBezTo>
                  <a:pt x="1144911" y="3902858"/>
                  <a:pt x="1183336" y="3913591"/>
                  <a:pt x="1165300" y="3935567"/>
                </a:cubicBezTo>
                <a:cubicBezTo>
                  <a:pt x="1130796" y="3933267"/>
                  <a:pt x="1151185" y="3917680"/>
                  <a:pt x="1151185" y="3885737"/>
                </a:cubicBezTo>
                <a:cubicBezTo>
                  <a:pt x="1136285" y="3883182"/>
                  <a:pt x="1137069" y="3895959"/>
                  <a:pt x="1125306" y="3895959"/>
                </a:cubicBezTo>
                <a:cubicBezTo>
                  <a:pt x="1104917" y="3876282"/>
                  <a:pt x="1171573" y="3873982"/>
                  <a:pt x="1200588" y="3876538"/>
                </a:cubicBezTo>
                <a:cubicBezTo>
                  <a:pt x="1159811" y="3869127"/>
                  <a:pt x="1130796" y="3846640"/>
                  <a:pt x="1084529" y="3849195"/>
                </a:cubicBezTo>
                <a:cubicBezTo>
                  <a:pt x="1084529" y="3864016"/>
                  <a:pt x="1097860" y="3868616"/>
                  <a:pt x="1115896" y="3866316"/>
                </a:cubicBezTo>
                <a:cubicBezTo>
                  <a:pt x="1104133" y="3903114"/>
                  <a:pt x="1034341" y="3826963"/>
                  <a:pt x="1039830" y="3895959"/>
                </a:cubicBezTo>
                <a:cubicBezTo>
                  <a:pt x="993563" y="3886248"/>
                  <a:pt x="964548" y="3863505"/>
                  <a:pt x="932397" y="3885737"/>
                </a:cubicBezTo>
                <a:cubicBezTo>
                  <a:pt x="935533" y="3878327"/>
                  <a:pt x="940239" y="3871427"/>
                  <a:pt x="940239" y="3856606"/>
                </a:cubicBezTo>
                <a:cubicBezTo>
                  <a:pt x="975527" y="3856606"/>
                  <a:pt x="992779" y="3873471"/>
                  <a:pt x="1030420" y="3866316"/>
                </a:cubicBezTo>
                <a:cubicBezTo>
                  <a:pt x="1013168" y="3846640"/>
                  <a:pt x="1005326" y="3814697"/>
                  <a:pt x="981800" y="3799876"/>
                </a:cubicBezTo>
                <a:cubicBezTo>
                  <a:pt x="1020225" y="3760523"/>
                  <a:pt x="1060219" y="3799621"/>
                  <a:pt x="1098644" y="3770234"/>
                </a:cubicBezTo>
                <a:lnTo>
                  <a:pt x="1098644" y="3799876"/>
                </a:lnTo>
                <a:cubicBezTo>
                  <a:pt x="1130796" y="3804731"/>
                  <a:pt x="1124522" y="3770234"/>
                  <a:pt x="1151185" y="3770234"/>
                </a:cubicBezTo>
                <a:cubicBezTo>
                  <a:pt x="1124522" y="3723470"/>
                  <a:pt x="1092371" y="3800132"/>
                  <a:pt x="1092371" y="3743658"/>
                </a:cubicBezTo>
                <a:cubicBezTo>
                  <a:pt x="1075119" y="3780455"/>
                  <a:pt x="1039830" y="3740847"/>
                  <a:pt x="1016305" y="3760523"/>
                </a:cubicBezTo>
                <a:cubicBezTo>
                  <a:pt x="1007679" y="3726281"/>
                  <a:pt x="1042967" y="3743402"/>
                  <a:pt x="1049240" y="3723726"/>
                </a:cubicBezTo>
                <a:cubicBezTo>
                  <a:pt x="1005326" y="3716315"/>
                  <a:pt x="963764" y="3689484"/>
                  <a:pt x="922987" y="3654986"/>
                </a:cubicBezTo>
                <a:cubicBezTo>
                  <a:pt x="952001" y="3645275"/>
                  <a:pt x="987290" y="3639909"/>
                  <a:pt x="1016305" y="3627643"/>
                </a:cubicBezTo>
                <a:cubicBezTo>
                  <a:pt x="972390" y="3607967"/>
                  <a:pt x="904950" y="3620488"/>
                  <a:pt x="864173" y="3598256"/>
                </a:cubicBezTo>
                <a:cubicBezTo>
                  <a:pt x="914360" y="3561459"/>
                  <a:pt x="981016" y="3625599"/>
                  <a:pt x="1007679" y="3578835"/>
                </a:cubicBezTo>
                <a:cubicBezTo>
                  <a:pt x="1048456" y="3593657"/>
                  <a:pt x="1024931" y="3642720"/>
                  <a:pt x="999053" y="3654986"/>
                </a:cubicBezTo>
                <a:cubicBezTo>
                  <a:pt x="1016305" y="3682073"/>
                  <a:pt x="1021794" y="3612566"/>
                  <a:pt x="1065708" y="3637098"/>
                </a:cubicBezTo>
                <a:cubicBezTo>
                  <a:pt x="1080608" y="3666741"/>
                  <a:pt x="1078255" y="3683606"/>
                  <a:pt x="1125306" y="3693572"/>
                </a:cubicBezTo>
                <a:cubicBezTo>
                  <a:pt x="1122170" y="3713249"/>
                  <a:pt x="1086881" y="3696639"/>
                  <a:pt x="1092371" y="3723726"/>
                </a:cubicBezTo>
                <a:cubicBezTo>
                  <a:pt x="1092371" y="3731136"/>
                  <a:pt x="1098644" y="3733692"/>
                  <a:pt x="1098644" y="3743658"/>
                </a:cubicBezTo>
                <a:cubicBezTo>
                  <a:pt x="1107270" y="3696894"/>
                  <a:pt x="1144911" y="3750557"/>
                  <a:pt x="1151185" y="3684117"/>
                </a:cubicBezTo>
                <a:cubicBezTo>
                  <a:pt x="1173926" y="3691528"/>
                  <a:pt x="1174710" y="3666741"/>
                  <a:pt x="1200588" y="3674151"/>
                </a:cubicBezTo>
                <a:cubicBezTo>
                  <a:pt x="1209998" y="3686417"/>
                  <a:pt x="1224898" y="3693828"/>
                  <a:pt x="1227251" y="3713504"/>
                </a:cubicBezTo>
                <a:cubicBezTo>
                  <a:pt x="1233524" y="3679006"/>
                  <a:pt x="1288417" y="3652175"/>
                  <a:pt x="1277438" y="3627643"/>
                </a:cubicBezTo>
                <a:cubicBezTo>
                  <a:pt x="1300180" y="3598256"/>
                  <a:pt x="1373109" y="3632498"/>
                  <a:pt x="1344094" y="3664696"/>
                </a:cubicBezTo>
                <a:cubicBezTo>
                  <a:pt x="1394282" y="3649875"/>
                  <a:pt x="1394282" y="3691528"/>
                  <a:pt x="1420160" y="3703794"/>
                </a:cubicBezTo>
                <a:cubicBezTo>
                  <a:pt x="1435060" y="3691528"/>
                  <a:pt x="1431923" y="3654475"/>
                  <a:pt x="1443686" y="3637098"/>
                </a:cubicBezTo>
                <a:cubicBezTo>
                  <a:pt x="1452312" y="3639654"/>
                  <a:pt x="1472701" y="3674407"/>
                  <a:pt x="1443686" y="3664696"/>
                </a:cubicBezTo>
                <a:cubicBezTo>
                  <a:pt x="1452312" y="3679262"/>
                  <a:pt x="1472701" y="3679006"/>
                  <a:pt x="1487600" y="3684117"/>
                </a:cubicBezTo>
                <a:cubicBezTo>
                  <a:pt x="1507989" y="3647064"/>
                  <a:pt x="1640516" y="3671340"/>
                  <a:pt x="1689920" y="3656775"/>
                </a:cubicBezTo>
                <a:cubicBezTo>
                  <a:pt x="1683647" y="3669040"/>
                  <a:pt x="1675021" y="3679006"/>
                  <a:pt x="1663258" y="3684117"/>
                </a:cubicBezTo>
                <a:cubicBezTo>
                  <a:pt x="1671884" y="3703794"/>
                  <a:pt x="1695409" y="3706349"/>
                  <a:pt x="1721287" y="3703794"/>
                </a:cubicBezTo>
                <a:cubicBezTo>
                  <a:pt x="1700899" y="3686673"/>
                  <a:pt x="1703251" y="3681562"/>
                  <a:pt x="1738539" y="3684117"/>
                </a:cubicBezTo>
                <a:cubicBezTo>
                  <a:pt x="1729913" y="3671851"/>
                  <a:pt x="1715798" y="3663930"/>
                  <a:pt x="1707172" y="3656775"/>
                </a:cubicBezTo>
                <a:cubicBezTo>
                  <a:pt x="1712661" y="3624577"/>
                  <a:pt x="1721287" y="3666996"/>
                  <a:pt x="1729913" y="3664696"/>
                </a:cubicBezTo>
                <a:cubicBezTo>
                  <a:pt x="1744813" y="3630199"/>
                  <a:pt x="1692273" y="3588546"/>
                  <a:pt x="1639732" y="3598256"/>
                </a:cubicBezTo>
                <a:cubicBezTo>
                  <a:pt x="1686783" y="3632754"/>
                  <a:pt x="1595818" y="3603111"/>
                  <a:pt x="1586407" y="3627643"/>
                </a:cubicBezTo>
                <a:cubicBezTo>
                  <a:pt x="1569155" y="3625343"/>
                  <a:pt x="1601307" y="3600812"/>
                  <a:pt x="1572292" y="3598256"/>
                </a:cubicBezTo>
                <a:cubicBezTo>
                  <a:pt x="1572292" y="3576280"/>
                  <a:pt x="1607581" y="3592890"/>
                  <a:pt x="1621696" y="3588035"/>
                </a:cubicBezTo>
                <a:cubicBezTo>
                  <a:pt x="1522889" y="3543827"/>
                  <a:pt x="1431923" y="3551237"/>
                  <a:pt x="1344094" y="3548682"/>
                </a:cubicBezTo>
                <a:lnTo>
                  <a:pt x="1344094" y="3522106"/>
                </a:lnTo>
                <a:cubicBezTo>
                  <a:pt x="1323705" y="3526961"/>
                  <a:pt x="1300180" y="3529516"/>
                  <a:pt x="1286064" y="3558903"/>
                </a:cubicBezTo>
                <a:cubicBezTo>
                  <a:pt x="1279791" y="3581135"/>
                  <a:pt x="1297043" y="3578835"/>
                  <a:pt x="1308806" y="3578835"/>
                </a:cubicBezTo>
                <a:cubicBezTo>
                  <a:pt x="1300180" y="3593657"/>
                  <a:pt x="1273517" y="3602856"/>
                  <a:pt x="1259402" y="3588035"/>
                </a:cubicBezTo>
                <a:cubicBezTo>
                  <a:pt x="1262539" y="3578069"/>
                  <a:pt x="1277438" y="3580880"/>
                  <a:pt x="1277438" y="3568614"/>
                </a:cubicBezTo>
                <a:cubicBezTo>
                  <a:pt x="1242150" y="3551237"/>
                  <a:pt x="1221761" y="3551748"/>
                  <a:pt x="1183336" y="3522106"/>
                </a:cubicBezTo>
                <a:cubicBezTo>
                  <a:pt x="1183336" y="3556603"/>
                  <a:pt x="1162947" y="3519550"/>
                  <a:pt x="1142559" y="3502174"/>
                </a:cubicBezTo>
                <a:cubicBezTo>
                  <a:pt x="1157458" y="3502174"/>
                  <a:pt x="1188825" y="3455155"/>
                  <a:pt x="1151185" y="3452599"/>
                </a:cubicBezTo>
                <a:cubicBezTo>
                  <a:pt x="1202157" y="3437522"/>
                  <a:pt x="1285280" y="3446211"/>
                  <a:pt x="1344878" y="3430367"/>
                </a:cubicBezTo>
                <a:cubicBezTo>
                  <a:pt x="1337037" y="3423723"/>
                  <a:pt x="1328411" y="3418357"/>
                  <a:pt x="1320569" y="3411458"/>
                </a:cubicBezTo>
                <a:cubicBezTo>
                  <a:pt x="1332331" y="3401492"/>
                  <a:pt x="1347231" y="3400469"/>
                  <a:pt x="1362915" y="3400980"/>
                </a:cubicBezTo>
                <a:cubicBezTo>
                  <a:pt x="1375462" y="3394336"/>
                  <a:pt x="1387224" y="3387948"/>
                  <a:pt x="1379383" y="3356517"/>
                </a:cubicBezTo>
                <a:cubicBezTo>
                  <a:pt x="1413887" y="3361628"/>
                  <a:pt x="1420944" y="3344251"/>
                  <a:pt x="1446823" y="3356517"/>
                </a:cubicBezTo>
                <a:cubicBezTo>
                  <a:pt x="1417808" y="3329430"/>
                  <a:pt x="1376246" y="3342207"/>
                  <a:pt x="1335468" y="3347062"/>
                </a:cubicBezTo>
                <a:cubicBezTo>
                  <a:pt x="1335468" y="3322530"/>
                  <a:pt x="1308806" y="3326874"/>
                  <a:pt x="1308806" y="3299787"/>
                </a:cubicBezTo>
                <a:cubicBezTo>
                  <a:pt x="1200588" y="3292377"/>
                  <a:pt x="1133148" y="3300298"/>
                  <a:pt x="1057082" y="3347062"/>
                </a:cubicBezTo>
                <a:cubicBezTo>
                  <a:pt x="1144911" y="3369294"/>
                  <a:pt x="1297043" y="3327130"/>
                  <a:pt x="1344094" y="3356517"/>
                </a:cubicBezTo>
                <a:cubicBezTo>
                  <a:pt x="1320569" y="3464865"/>
                  <a:pt x="1137069" y="3378749"/>
                  <a:pt x="1084529" y="3432923"/>
                </a:cubicBezTo>
                <a:cubicBezTo>
                  <a:pt x="1084529" y="3442633"/>
                  <a:pt x="1092371" y="3443144"/>
                  <a:pt x="1098644" y="3443144"/>
                </a:cubicBezTo>
                <a:cubicBezTo>
                  <a:pt x="1095507" y="3453110"/>
                  <a:pt x="1093155" y="3460521"/>
                  <a:pt x="1084529" y="3463076"/>
                </a:cubicBezTo>
                <a:lnTo>
                  <a:pt x="1065708" y="3463076"/>
                </a:lnTo>
                <a:cubicBezTo>
                  <a:pt x="1065708" y="3445700"/>
                  <a:pt x="1071982" y="3425512"/>
                  <a:pt x="1049240" y="3415802"/>
                </a:cubicBezTo>
                <a:cubicBezTo>
                  <a:pt x="1075119" y="3393570"/>
                  <a:pt x="1107270" y="3386159"/>
                  <a:pt x="1142559" y="3395870"/>
                </a:cubicBezTo>
                <a:cubicBezTo>
                  <a:pt x="1127659" y="3361372"/>
                  <a:pt x="1054730" y="3394081"/>
                  <a:pt x="999053" y="3366994"/>
                </a:cubicBezTo>
                <a:cubicBezTo>
                  <a:pt x="999053" y="3342207"/>
                  <a:pt x="1022578" y="3341951"/>
                  <a:pt x="1034341" y="3327130"/>
                </a:cubicBezTo>
                <a:cubicBezTo>
                  <a:pt x="981800" y="3324830"/>
                  <a:pt x="931613" y="3324574"/>
                  <a:pt x="875935" y="3322019"/>
                </a:cubicBezTo>
                <a:cubicBezTo>
                  <a:pt x="882209" y="3329430"/>
                  <a:pt x="885346" y="3339140"/>
                  <a:pt x="890835" y="3336840"/>
                </a:cubicBezTo>
                <a:cubicBezTo>
                  <a:pt x="879072" y="3371338"/>
                  <a:pt x="838294" y="3386670"/>
                  <a:pt x="806143" y="3366994"/>
                </a:cubicBezTo>
                <a:cubicBezTo>
                  <a:pt x="797517" y="3329941"/>
                  <a:pt x="899461" y="3366738"/>
                  <a:pt x="864173" y="3327130"/>
                </a:cubicBezTo>
                <a:cubicBezTo>
                  <a:pt x="864173" y="3324830"/>
                  <a:pt x="864957" y="3324574"/>
                  <a:pt x="868093" y="3322019"/>
                </a:cubicBezTo>
                <a:cubicBezTo>
                  <a:pt x="753602" y="3322019"/>
                  <a:pt x="641464" y="3322530"/>
                  <a:pt x="536383" y="3317675"/>
                </a:cubicBezTo>
                <a:cubicBezTo>
                  <a:pt x="598334" y="3251235"/>
                  <a:pt x="763013" y="3320230"/>
                  <a:pt x="788891" y="3280877"/>
                </a:cubicBezTo>
                <a:cubicBezTo>
                  <a:pt x="788891" y="3258645"/>
                  <a:pt x="823395" y="3275511"/>
                  <a:pt x="837510" y="3270400"/>
                </a:cubicBezTo>
                <a:cubicBezTo>
                  <a:pt x="846921" y="3262990"/>
                  <a:pt x="852410" y="3253790"/>
                  <a:pt x="855547" y="3241524"/>
                </a:cubicBezTo>
                <a:cubicBezTo>
                  <a:pt x="837510" y="3209326"/>
                  <a:pt x="741840" y="3164863"/>
                  <a:pt x="686162" y="3173551"/>
                </a:cubicBezTo>
                <a:cubicBezTo>
                  <a:pt x="689299" y="3175084"/>
                  <a:pt x="692436" y="3178151"/>
                  <a:pt x="692436" y="3181473"/>
                </a:cubicBezTo>
                <a:lnTo>
                  <a:pt x="708904" y="3181473"/>
                </a:lnTo>
                <a:cubicBezTo>
                  <a:pt x="679105" y="3206260"/>
                  <a:pt x="717530" y="3192461"/>
                  <a:pt x="744192" y="3208304"/>
                </a:cubicBezTo>
                <a:cubicBezTo>
                  <a:pt x="759092" y="3209326"/>
                  <a:pt x="776344" y="3212904"/>
                  <a:pt x="797517" y="3214182"/>
                </a:cubicBezTo>
                <a:cubicBezTo>
                  <a:pt x="797517" y="3229003"/>
                  <a:pt x="794380" y="3248679"/>
                  <a:pt x="806143" y="3250979"/>
                </a:cubicBezTo>
                <a:cubicBezTo>
                  <a:pt x="777128" y="3280622"/>
                  <a:pt x="712825" y="3204471"/>
                  <a:pt x="704199" y="3280877"/>
                </a:cubicBezTo>
                <a:cubicBezTo>
                  <a:pt x="668910" y="3251235"/>
                  <a:pt x="642248" y="3292632"/>
                  <a:pt x="586571" y="3270400"/>
                </a:cubicBezTo>
                <a:lnTo>
                  <a:pt x="586571" y="3236414"/>
                </a:lnTo>
                <a:cubicBezTo>
                  <a:pt x="577945" y="3236414"/>
                  <a:pt x="569319" y="3235903"/>
                  <a:pt x="559124" y="3237947"/>
                </a:cubicBezTo>
                <a:cubicBezTo>
                  <a:pt x="559124" y="3225937"/>
                  <a:pt x="555988" y="3221592"/>
                  <a:pt x="550498" y="3219293"/>
                </a:cubicBezTo>
                <a:cubicBezTo>
                  <a:pt x="562261" y="3198083"/>
                  <a:pt x="590492" y="3203194"/>
                  <a:pt x="617938" y="3203705"/>
                </a:cubicBezTo>
                <a:cubicBezTo>
                  <a:pt x="613233" y="3184539"/>
                  <a:pt x="572455" y="3208560"/>
                  <a:pt x="586571" y="3165374"/>
                </a:cubicBezTo>
                <a:cubicBezTo>
                  <a:pt x="571671" y="3162818"/>
                  <a:pt x="568535" y="3176873"/>
                  <a:pt x="551283" y="3174573"/>
                </a:cubicBezTo>
                <a:cubicBezTo>
                  <a:pt x="561477" y="3141098"/>
                  <a:pt x="541088" y="3144164"/>
                  <a:pt x="520699" y="3145442"/>
                </a:cubicBezTo>
                <a:cubicBezTo>
                  <a:pt x="529325" y="3153364"/>
                  <a:pt x="538735" y="3160519"/>
                  <a:pt x="541872" y="3172784"/>
                </a:cubicBezTo>
                <a:cubicBezTo>
                  <a:pt x="523836" y="3195272"/>
                  <a:pt x="470511" y="3177384"/>
                  <a:pt x="441497" y="3182495"/>
                </a:cubicBezTo>
                <a:cubicBezTo>
                  <a:pt x="426597" y="3187350"/>
                  <a:pt x="444633" y="3194761"/>
                  <a:pt x="441497" y="3212137"/>
                </a:cubicBezTo>
                <a:cubicBezTo>
                  <a:pt x="426597" y="3217248"/>
                  <a:pt x="396798" y="3200127"/>
                  <a:pt x="396798" y="3222359"/>
                </a:cubicBezTo>
                <a:cubicBezTo>
                  <a:pt x="411697" y="3190161"/>
                  <a:pt x="355236" y="3165374"/>
                  <a:pt x="319948" y="3192716"/>
                </a:cubicBezTo>
                <a:cubicBezTo>
                  <a:pt x="317595" y="3135476"/>
                  <a:pt x="250155" y="3180195"/>
                  <a:pt x="247018" y="3142631"/>
                </a:cubicBezTo>
                <a:cubicBezTo>
                  <a:pt x="228982" y="3162563"/>
                  <a:pt x="217219" y="3210349"/>
                  <a:pt x="178794" y="3172784"/>
                </a:cubicBezTo>
                <a:cubicBezTo>
                  <a:pt x="208593" y="3152852"/>
                  <a:pt x="223493" y="3169718"/>
                  <a:pt x="220356" y="3124743"/>
                </a:cubicBezTo>
                <a:cubicBezTo>
                  <a:pt x="228982" y="3132409"/>
                  <a:pt x="243098" y="3137265"/>
                  <a:pt x="261134" y="3132409"/>
                </a:cubicBezTo>
                <a:cubicBezTo>
                  <a:pt x="269760" y="3112477"/>
                  <a:pt x="267407" y="3090501"/>
                  <a:pt x="305832" y="3085646"/>
                </a:cubicBezTo>
                <a:cubicBezTo>
                  <a:pt x="297206" y="3093056"/>
                  <a:pt x="299559" y="3112733"/>
                  <a:pt x="287796" y="3115288"/>
                </a:cubicBezTo>
                <a:cubicBezTo>
                  <a:pt x="314458" y="3152597"/>
                  <a:pt x="393661" y="3122699"/>
                  <a:pt x="432086" y="3115288"/>
                </a:cubicBezTo>
                <a:cubicBezTo>
                  <a:pt x="461885" y="3145186"/>
                  <a:pt x="385035" y="3132409"/>
                  <a:pt x="364646" y="3132409"/>
                </a:cubicBezTo>
                <a:cubicBezTo>
                  <a:pt x="364646" y="3167162"/>
                  <a:pt x="468159" y="3167162"/>
                  <a:pt x="455612" y="3124743"/>
                </a:cubicBezTo>
                <a:cubicBezTo>
                  <a:pt x="482274" y="3121932"/>
                  <a:pt x="501095" y="3129087"/>
                  <a:pt x="515994" y="3139564"/>
                </a:cubicBezTo>
                <a:cubicBezTo>
                  <a:pt x="535599" y="3101489"/>
                  <a:pt x="609312" y="3158474"/>
                  <a:pt x="595981" y="3174573"/>
                </a:cubicBezTo>
                <a:cubicBezTo>
                  <a:pt x="721451" y="3152341"/>
                  <a:pt x="803006" y="3115288"/>
                  <a:pt x="864173" y="3058559"/>
                </a:cubicBezTo>
                <a:cubicBezTo>
                  <a:pt x="875935" y="3063414"/>
                  <a:pt x="861820" y="3071591"/>
                  <a:pt x="864173" y="3088712"/>
                </a:cubicBezTo>
                <a:cubicBezTo>
                  <a:pt x="922987" y="3069036"/>
                  <a:pt x="949649" y="3093568"/>
                  <a:pt x="1025715" y="3088712"/>
                </a:cubicBezTo>
                <a:cubicBezTo>
                  <a:pt x="988074" y="3138031"/>
                  <a:pt x="869662" y="3098167"/>
                  <a:pt x="823395" y="3135220"/>
                </a:cubicBezTo>
                <a:cubicBezTo>
                  <a:pt x="832021" y="3172018"/>
                  <a:pt x="861820" y="3187350"/>
                  <a:pt x="890835" y="3204727"/>
                </a:cubicBezTo>
                <a:cubicBezTo>
                  <a:pt x="879072" y="3219293"/>
                  <a:pt x="893972" y="3263756"/>
                  <a:pt x="864173" y="3261456"/>
                </a:cubicBezTo>
                <a:cubicBezTo>
                  <a:pt x="861820" y="3276022"/>
                  <a:pt x="872799" y="3278066"/>
                  <a:pt x="872799" y="3290332"/>
                </a:cubicBezTo>
                <a:cubicBezTo>
                  <a:pt x="896324" y="3297743"/>
                  <a:pt x="890835" y="3270400"/>
                  <a:pt x="905734" y="3270400"/>
                </a:cubicBezTo>
                <a:cubicBezTo>
                  <a:pt x="902598" y="3260690"/>
                  <a:pt x="899461" y="3253535"/>
                  <a:pt x="890835" y="3250979"/>
                </a:cubicBezTo>
                <a:cubicBezTo>
                  <a:pt x="919850" y="3226448"/>
                  <a:pt x="955138" y="3241013"/>
                  <a:pt x="981800" y="3231303"/>
                </a:cubicBezTo>
                <a:cubicBezTo>
                  <a:pt x="984937" y="3209071"/>
                  <a:pt x="970038" y="3201660"/>
                  <a:pt x="958275" y="3194250"/>
                </a:cubicBezTo>
                <a:cubicBezTo>
                  <a:pt x="937886" y="3191950"/>
                  <a:pt x="929260" y="3201916"/>
                  <a:pt x="932397" y="3221592"/>
                </a:cubicBezTo>
                <a:cubicBezTo>
                  <a:pt x="888482" y="3199616"/>
                  <a:pt x="905734" y="3169718"/>
                  <a:pt x="855547" y="3154897"/>
                </a:cubicBezTo>
                <a:cubicBezTo>
                  <a:pt x="919850" y="3086157"/>
                  <a:pt x="984937" y="3209071"/>
                  <a:pt x="1039830" y="3154897"/>
                </a:cubicBezTo>
                <a:cubicBezTo>
                  <a:pt x="1037478" y="3147742"/>
                  <a:pt x="1031204" y="3140331"/>
                  <a:pt x="1034341" y="3125510"/>
                </a:cubicBezTo>
                <a:cubicBezTo>
                  <a:pt x="1019441" y="3138031"/>
                  <a:pt x="999053" y="3157197"/>
                  <a:pt x="981800" y="3135220"/>
                </a:cubicBezTo>
                <a:cubicBezTo>
                  <a:pt x="996700" y="3117844"/>
                  <a:pt x="1024931" y="3115288"/>
                  <a:pt x="1057082" y="3115288"/>
                </a:cubicBezTo>
                <a:cubicBezTo>
                  <a:pt x="1039830" y="3093056"/>
                  <a:pt x="1028067" y="3090501"/>
                  <a:pt x="1049240" y="3058559"/>
                </a:cubicBezTo>
                <a:cubicBezTo>
                  <a:pt x="993563" y="3068525"/>
                  <a:pt x="885346" y="3083857"/>
                  <a:pt x="899461" y="3029683"/>
                </a:cubicBezTo>
                <a:cubicBezTo>
                  <a:pt x="887698" y="3041948"/>
                  <a:pt x="868093" y="3041693"/>
                  <a:pt x="846921" y="3039138"/>
                </a:cubicBezTo>
                <a:cubicBezTo>
                  <a:pt x="844568" y="3083346"/>
                  <a:pt x="782617" y="3081302"/>
                  <a:pt x="730077" y="3068780"/>
                </a:cubicBezTo>
                <a:cubicBezTo>
                  <a:pt x="744192" y="3061625"/>
                  <a:pt x="764581" y="3044504"/>
                  <a:pt x="744192" y="3034794"/>
                </a:cubicBezTo>
                <a:cubicBezTo>
                  <a:pt x="729293" y="3034794"/>
                  <a:pt x="708904" y="3032238"/>
                  <a:pt x="694788" y="3034794"/>
                </a:cubicBezTo>
                <a:cubicBezTo>
                  <a:pt x="691652" y="2995441"/>
                  <a:pt x="747329" y="3022272"/>
                  <a:pt x="770855" y="3014862"/>
                </a:cubicBezTo>
                <a:cubicBezTo>
                  <a:pt x="770855" y="3014862"/>
                  <a:pt x="770855" y="3015117"/>
                  <a:pt x="770855" y="3017673"/>
                </a:cubicBezTo>
                <a:cubicBezTo>
                  <a:pt x="875935" y="2978320"/>
                  <a:pt x="937886" y="3047059"/>
                  <a:pt x="1025715" y="3049359"/>
                </a:cubicBezTo>
                <a:cubicBezTo>
                  <a:pt x="1061003" y="3037093"/>
                  <a:pt x="1137069" y="2996974"/>
                  <a:pt x="1169221" y="3058559"/>
                </a:cubicBezTo>
                <a:cubicBezTo>
                  <a:pt x="1140206" y="3075680"/>
                  <a:pt x="1125306" y="3051148"/>
                  <a:pt x="1084529" y="3058559"/>
                </a:cubicBezTo>
                <a:cubicBezTo>
                  <a:pt x="1110407" y="3080791"/>
                  <a:pt x="1124522" y="3066225"/>
                  <a:pt x="1151185" y="3078491"/>
                </a:cubicBezTo>
                <a:cubicBezTo>
                  <a:pt x="1141774" y="3122699"/>
                  <a:pt x="1089234" y="3063669"/>
                  <a:pt x="1065708" y="3098167"/>
                </a:cubicBezTo>
                <a:cubicBezTo>
                  <a:pt x="1060219" y="3122954"/>
                  <a:pt x="1084529" y="3117844"/>
                  <a:pt x="1084529" y="3135220"/>
                </a:cubicBezTo>
                <a:cubicBezTo>
                  <a:pt x="1116680" y="3140076"/>
                  <a:pt x="1104917" y="3096378"/>
                  <a:pt x="1142559" y="3108644"/>
                </a:cubicBezTo>
                <a:cubicBezTo>
                  <a:pt x="1133932" y="3120910"/>
                  <a:pt x="1118249" y="3125765"/>
                  <a:pt x="1115896" y="3145442"/>
                </a:cubicBezTo>
                <a:cubicBezTo>
                  <a:pt x="1136285" y="3152852"/>
                  <a:pt x="1154321" y="3160263"/>
                  <a:pt x="1175494" y="3184795"/>
                </a:cubicBezTo>
                <a:cubicBezTo>
                  <a:pt x="1186473" y="3179940"/>
                  <a:pt x="1174710" y="3142631"/>
                  <a:pt x="1200588" y="3135220"/>
                </a:cubicBezTo>
                <a:cubicBezTo>
                  <a:pt x="1221761" y="3122954"/>
                  <a:pt x="1220977" y="3182495"/>
                  <a:pt x="1235877" y="3145442"/>
                </a:cubicBezTo>
                <a:cubicBezTo>
                  <a:pt x="1229603" y="3167673"/>
                  <a:pt x="1253913" y="3185050"/>
                  <a:pt x="1286064" y="3165374"/>
                </a:cubicBezTo>
                <a:cubicBezTo>
                  <a:pt x="1271165" y="3185050"/>
                  <a:pt x="1286064" y="3177639"/>
                  <a:pt x="1286064" y="3204727"/>
                </a:cubicBezTo>
                <a:cubicBezTo>
                  <a:pt x="1253913" y="3207027"/>
                  <a:pt x="1245287" y="3184284"/>
                  <a:pt x="1227251" y="3174573"/>
                </a:cubicBezTo>
                <a:cubicBezTo>
                  <a:pt x="1209998" y="3174573"/>
                  <a:pt x="1236661" y="3206516"/>
                  <a:pt x="1227251" y="3231303"/>
                </a:cubicBezTo>
                <a:lnTo>
                  <a:pt x="1191962" y="3231303"/>
                </a:lnTo>
                <a:cubicBezTo>
                  <a:pt x="1195099" y="3218781"/>
                  <a:pt x="1206077" y="3216993"/>
                  <a:pt x="1209214" y="3204727"/>
                </a:cubicBezTo>
                <a:cubicBezTo>
                  <a:pt x="1124522" y="3202171"/>
                  <a:pt x="1071982" y="3199360"/>
                  <a:pt x="1007679" y="3250979"/>
                </a:cubicBezTo>
                <a:cubicBezTo>
                  <a:pt x="1004542" y="3236158"/>
                  <a:pt x="1013952" y="3233603"/>
                  <a:pt x="1025715" y="3231303"/>
                </a:cubicBezTo>
                <a:cubicBezTo>
                  <a:pt x="1022578" y="3209071"/>
                  <a:pt x="984153" y="3223892"/>
                  <a:pt x="999053" y="3250979"/>
                </a:cubicBezTo>
                <a:cubicBezTo>
                  <a:pt x="995916" y="3275767"/>
                  <a:pt x="1037478" y="3246380"/>
                  <a:pt x="1025715" y="3280877"/>
                </a:cubicBezTo>
                <a:cubicBezTo>
                  <a:pt x="1008463" y="3258645"/>
                  <a:pt x="996700" y="3280622"/>
                  <a:pt x="981800" y="3290332"/>
                </a:cubicBezTo>
                <a:cubicBezTo>
                  <a:pt x="993563" y="3319975"/>
                  <a:pt x="1010815" y="3280622"/>
                  <a:pt x="1034341" y="3290332"/>
                </a:cubicBezTo>
                <a:cubicBezTo>
                  <a:pt x="1028067" y="3275511"/>
                  <a:pt x="1066493" y="3245869"/>
                  <a:pt x="1092371" y="3270400"/>
                </a:cubicBezTo>
                <a:cubicBezTo>
                  <a:pt x="1090018" y="3292632"/>
                  <a:pt x="1069629" y="3290332"/>
                  <a:pt x="1049240" y="3290332"/>
                </a:cubicBezTo>
                <a:cubicBezTo>
                  <a:pt x="1069629" y="3339651"/>
                  <a:pt x="1112759" y="3270400"/>
                  <a:pt x="1115896" y="3299787"/>
                </a:cubicBezTo>
                <a:cubicBezTo>
                  <a:pt x="1141774" y="3285221"/>
                  <a:pt x="1092371" y="3258645"/>
                  <a:pt x="1115896" y="3241524"/>
                </a:cubicBezTo>
                <a:cubicBezTo>
                  <a:pt x="1097860" y="3238969"/>
                  <a:pt x="1096291" y="3248679"/>
                  <a:pt x="1084529" y="3250979"/>
                </a:cubicBezTo>
                <a:cubicBezTo>
                  <a:pt x="1072766" y="3241269"/>
                  <a:pt x="1102565" y="3230792"/>
                  <a:pt x="1125306" y="3221592"/>
                </a:cubicBezTo>
                <a:cubicBezTo>
                  <a:pt x="1148832" y="3236414"/>
                  <a:pt x="1137069" y="3245869"/>
                  <a:pt x="1125306" y="3270400"/>
                </a:cubicBezTo>
                <a:cubicBezTo>
                  <a:pt x="1209998" y="3238458"/>
                  <a:pt x="1213135" y="3272956"/>
                  <a:pt x="1312727" y="3231303"/>
                </a:cubicBezTo>
                <a:cubicBezTo>
                  <a:pt x="1289201" y="3327130"/>
                  <a:pt x="1353504" y="3327385"/>
                  <a:pt x="1446823" y="3310264"/>
                </a:cubicBezTo>
                <a:cubicBezTo>
                  <a:pt x="1467211" y="3307709"/>
                  <a:pt x="1435060" y="3292632"/>
                  <a:pt x="1446823" y="3270400"/>
                </a:cubicBezTo>
                <a:cubicBezTo>
                  <a:pt x="1470348" y="3285221"/>
                  <a:pt x="1496226" y="3295699"/>
                  <a:pt x="1505636" y="3329941"/>
                </a:cubicBezTo>
                <a:cubicBezTo>
                  <a:pt x="1487600" y="3347317"/>
                  <a:pt x="1482111" y="3329941"/>
                  <a:pt x="1461722" y="3329941"/>
                </a:cubicBezTo>
                <a:cubicBezTo>
                  <a:pt x="1473485" y="3374404"/>
                  <a:pt x="1472701" y="3391270"/>
                  <a:pt x="1537004" y="3386415"/>
                </a:cubicBezTo>
                <a:cubicBezTo>
                  <a:pt x="1545630" y="3379004"/>
                  <a:pt x="1531515" y="3342207"/>
                  <a:pt x="1555040" y="3329941"/>
                </a:cubicBezTo>
                <a:cubicBezTo>
                  <a:pt x="1558177" y="3302854"/>
                  <a:pt x="1507989" y="3336840"/>
                  <a:pt x="1519752" y="3299787"/>
                </a:cubicBezTo>
                <a:cubicBezTo>
                  <a:pt x="1551903" y="3292377"/>
                  <a:pt x="1560529" y="3312564"/>
                  <a:pt x="1586407" y="3310264"/>
                </a:cubicBezTo>
                <a:cubicBezTo>
                  <a:pt x="1583271" y="3327130"/>
                  <a:pt x="1586407" y="3331474"/>
                  <a:pt x="1586407" y="3336840"/>
                </a:cubicBezTo>
                <a:cubicBezTo>
                  <a:pt x="1587192" y="3340673"/>
                  <a:pt x="1584055" y="3343995"/>
                  <a:pt x="1586407" y="3356517"/>
                </a:cubicBezTo>
                <a:cubicBezTo>
                  <a:pt x="1572292" y="3336840"/>
                  <a:pt x="1566803" y="3354728"/>
                  <a:pt x="1555040" y="3366994"/>
                </a:cubicBezTo>
                <a:cubicBezTo>
                  <a:pt x="1580918" y="3384115"/>
                  <a:pt x="1619343" y="3388970"/>
                  <a:pt x="1639732" y="3366994"/>
                </a:cubicBezTo>
                <a:cubicBezTo>
                  <a:pt x="1631106" y="3349617"/>
                  <a:pt x="1589544" y="3363927"/>
                  <a:pt x="1586407" y="3336840"/>
                </a:cubicBezTo>
                <a:cubicBezTo>
                  <a:pt x="1630322" y="3307198"/>
                  <a:pt x="1721287" y="3293399"/>
                  <a:pt x="1787943" y="3335307"/>
                </a:cubicBezTo>
                <a:cubicBezTo>
                  <a:pt x="1785591" y="3330196"/>
                  <a:pt x="1783238" y="3324574"/>
                  <a:pt x="1783238" y="3319719"/>
                </a:cubicBezTo>
                <a:cubicBezTo>
                  <a:pt x="1830289" y="3295187"/>
                  <a:pt x="1885182" y="3309753"/>
                  <a:pt x="1958111" y="3319719"/>
                </a:cubicBezTo>
                <a:cubicBezTo>
                  <a:pt x="1954975" y="3292632"/>
                  <a:pt x="1925960" y="3293143"/>
                  <a:pt x="1908708" y="3280877"/>
                </a:cubicBezTo>
                <a:cubicBezTo>
                  <a:pt x="1911060" y="3273467"/>
                  <a:pt x="1914197" y="3267845"/>
                  <a:pt x="1917334" y="3265289"/>
                </a:cubicBezTo>
                <a:cubicBezTo>
                  <a:pt x="1922823" y="3230792"/>
                  <a:pt x="1958111" y="3282922"/>
                  <a:pt x="1984774" y="3270400"/>
                </a:cubicBezTo>
                <a:cubicBezTo>
                  <a:pt x="1978500" y="3277811"/>
                  <a:pt x="1969874" y="3280877"/>
                  <a:pt x="1958111" y="3280877"/>
                </a:cubicBezTo>
                <a:cubicBezTo>
                  <a:pt x="1954975" y="3283177"/>
                  <a:pt x="1949485" y="3282922"/>
                  <a:pt x="1949485" y="3290332"/>
                </a:cubicBezTo>
                <a:cubicBezTo>
                  <a:pt x="1955759" y="3317419"/>
                  <a:pt x="1993400" y="3262990"/>
                  <a:pt x="1984774" y="3319719"/>
                </a:cubicBezTo>
                <a:cubicBezTo>
                  <a:pt x="2008299" y="3319719"/>
                  <a:pt x="2034962" y="3319975"/>
                  <a:pt x="2034962" y="3290332"/>
                </a:cubicBezTo>
                <a:cubicBezTo>
                  <a:pt x="2072603" y="3302598"/>
                  <a:pt x="2101617" y="3327385"/>
                  <a:pt x="2142395" y="3310264"/>
                </a:cubicBezTo>
                <a:cubicBezTo>
                  <a:pt x="2142395" y="3327385"/>
                  <a:pt x="2151021" y="3334285"/>
                  <a:pt x="2159647" y="3339140"/>
                </a:cubicBezTo>
                <a:cubicBezTo>
                  <a:pt x="2162784" y="3358817"/>
                  <a:pt x="2131417" y="3344506"/>
                  <a:pt x="2119654" y="3349362"/>
                </a:cubicBezTo>
                <a:cubicBezTo>
                  <a:pt x="2122791" y="3398681"/>
                  <a:pt x="2169057" y="3356517"/>
                  <a:pt x="2194935" y="3359072"/>
                </a:cubicBezTo>
                <a:cubicBezTo>
                  <a:pt x="2274138" y="3361372"/>
                  <a:pt x="2391766" y="3366738"/>
                  <a:pt x="2456069" y="3398681"/>
                </a:cubicBezTo>
                <a:cubicBezTo>
                  <a:pt x="2461559" y="3361883"/>
                  <a:pt x="2415292" y="3386415"/>
                  <a:pt x="2420781" y="3349362"/>
                </a:cubicBezTo>
                <a:cubicBezTo>
                  <a:pt x="2452933" y="3379004"/>
                  <a:pt x="2479595" y="3354728"/>
                  <a:pt x="2505473" y="3389226"/>
                </a:cubicBezTo>
                <a:cubicBezTo>
                  <a:pt x="2502336" y="3409158"/>
                  <a:pt x="2485869" y="3407880"/>
                  <a:pt x="2478027" y="3412991"/>
                </a:cubicBezTo>
                <a:lnTo>
                  <a:pt x="2480379" y="3412991"/>
                </a:lnTo>
                <a:cubicBezTo>
                  <a:pt x="2481163" y="3419124"/>
                  <a:pt x="2478027" y="3422701"/>
                  <a:pt x="2476458" y="3426790"/>
                </a:cubicBezTo>
                <a:cubicBezTo>
                  <a:pt x="2477243" y="3429856"/>
                  <a:pt x="2477243" y="3431134"/>
                  <a:pt x="2479595" y="3435478"/>
                </a:cubicBezTo>
                <a:cubicBezTo>
                  <a:pt x="2478027" y="3434200"/>
                  <a:pt x="2476458" y="3433945"/>
                  <a:pt x="2475674" y="3432923"/>
                </a:cubicBezTo>
                <a:cubicBezTo>
                  <a:pt x="2472537" y="3439311"/>
                  <a:pt x="2470969" y="3444422"/>
                  <a:pt x="2480379" y="3447488"/>
                </a:cubicBezTo>
                <a:cubicBezTo>
                  <a:pt x="2483516" y="3456177"/>
                  <a:pt x="2476458" y="3458732"/>
                  <a:pt x="2469401" y="3458732"/>
                </a:cubicBezTo>
                <a:lnTo>
                  <a:pt x="2453717" y="3458732"/>
                </a:lnTo>
                <a:cubicBezTo>
                  <a:pt x="2466264" y="3441100"/>
                  <a:pt x="2459206" y="3438034"/>
                  <a:pt x="2456069" y="3425257"/>
                </a:cubicBezTo>
                <a:cubicBezTo>
                  <a:pt x="2443523" y="3427045"/>
                  <a:pt x="2432544" y="3436756"/>
                  <a:pt x="2438033" y="3445444"/>
                </a:cubicBezTo>
                <a:cubicBezTo>
                  <a:pt x="2429407" y="3455410"/>
                  <a:pt x="2414507" y="3447744"/>
                  <a:pt x="2387845" y="3455155"/>
                </a:cubicBezTo>
                <a:cubicBezTo>
                  <a:pt x="2382356" y="3428068"/>
                  <a:pt x="2405881" y="3435478"/>
                  <a:pt x="2405881" y="3415802"/>
                </a:cubicBezTo>
                <a:cubicBezTo>
                  <a:pt x="2403529" y="3396125"/>
                  <a:pt x="2368241" y="3413502"/>
                  <a:pt x="2362751" y="3398681"/>
                </a:cubicBezTo>
                <a:cubicBezTo>
                  <a:pt x="2344715" y="3401236"/>
                  <a:pt x="2370593" y="3430878"/>
                  <a:pt x="2387845" y="3426023"/>
                </a:cubicBezTo>
                <a:cubicBezTo>
                  <a:pt x="2372946" y="3457966"/>
                  <a:pt x="2350204" y="3450555"/>
                  <a:pt x="2321189" y="3445444"/>
                </a:cubicBezTo>
                <a:cubicBezTo>
                  <a:pt x="2297664" y="3361883"/>
                  <a:pt x="2143179" y="3428323"/>
                  <a:pt x="2084365" y="3386415"/>
                </a:cubicBezTo>
                <a:cubicBezTo>
                  <a:pt x="2084365" y="3413502"/>
                  <a:pt x="2104754" y="3415802"/>
                  <a:pt x="2128280" y="3415802"/>
                </a:cubicBezTo>
                <a:cubicBezTo>
                  <a:pt x="2116517" y="3472276"/>
                  <a:pt x="2067113" y="3450555"/>
                  <a:pt x="2034962" y="3465376"/>
                </a:cubicBezTo>
                <a:cubicBezTo>
                  <a:pt x="2034962" y="3474320"/>
                  <a:pt x="2075739" y="3459499"/>
                  <a:pt x="2063977" y="3484542"/>
                </a:cubicBezTo>
                <a:cubicBezTo>
                  <a:pt x="2067897" y="3484031"/>
                  <a:pt x="2071818" y="3482753"/>
                  <a:pt x="2075739" y="3482497"/>
                </a:cubicBezTo>
                <a:cubicBezTo>
                  <a:pt x="2115733" y="3458221"/>
                  <a:pt x="2150237" y="3428323"/>
                  <a:pt x="2209835" y="3426023"/>
                </a:cubicBezTo>
                <a:cubicBezTo>
                  <a:pt x="2212972" y="3443400"/>
                  <a:pt x="2201209" y="3475087"/>
                  <a:pt x="2227871" y="3465376"/>
                </a:cubicBezTo>
                <a:cubicBezTo>
                  <a:pt x="2227087" y="3468954"/>
                  <a:pt x="2225519" y="3468187"/>
                  <a:pt x="2224735" y="3470487"/>
                </a:cubicBezTo>
                <a:cubicBezTo>
                  <a:pt x="2350204" y="3461032"/>
                  <a:pt x="2472537" y="3455666"/>
                  <a:pt x="2579971" y="3460265"/>
                </a:cubicBezTo>
                <a:cubicBezTo>
                  <a:pt x="2586244" y="3454644"/>
                  <a:pt x="2582323" y="3444422"/>
                  <a:pt x="2579971" y="3434456"/>
                </a:cubicBezTo>
                <a:cubicBezTo>
                  <a:pt x="2567424" y="3427045"/>
                  <a:pt x="2556445" y="3418613"/>
                  <a:pt x="2555661" y="3398681"/>
                </a:cubicBezTo>
                <a:cubicBezTo>
                  <a:pt x="2590165" y="3394848"/>
                  <a:pt x="2570561" y="3418613"/>
                  <a:pt x="2578402" y="3426023"/>
                </a:cubicBezTo>
                <a:cubicBezTo>
                  <a:pt x="2576834" y="3417590"/>
                  <a:pt x="2578402" y="3410435"/>
                  <a:pt x="2587813" y="3406347"/>
                </a:cubicBezTo>
                <a:cubicBezTo>
                  <a:pt x="2584676" y="3397914"/>
                  <a:pt x="2584676" y="3388715"/>
                  <a:pt x="2598791" y="3378749"/>
                </a:cubicBezTo>
                <a:cubicBezTo>
                  <a:pt x="2593302" y="3381304"/>
                  <a:pt x="2522725" y="3393570"/>
                  <a:pt x="2522725" y="3359072"/>
                </a:cubicBezTo>
                <a:cubicBezTo>
                  <a:pt x="2581539" y="3386159"/>
                  <a:pt x="2558013" y="3335051"/>
                  <a:pt x="2607417" y="3329941"/>
                </a:cubicBezTo>
                <a:cubicBezTo>
                  <a:pt x="2601928" y="3320230"/>
                  <a:pt x="2587813" y="3319464"/>
                  <a:pt x="2590949" y="3302343"/>
                </a:cubicBezTo>
                <a:cubicBezTo>
                  <a:pt x="2576050" y="3309753"/>
                  <a:pt x="2561150" y="3317164"/>
                  <a:pt x="2540761" y="3319719"/>
                </a:cubicBezTo>
                <a:cubicBezTo>
                  <a:pt x="2549387" y="3270400"/>
                  <a:pt x="2461559" y="3292377"/>
                  <a:pt x="2496063" y="3243058"/>
                </a:cubicBezTo>
                <a:cubicBezTo>
                  <a:pt x="2510963" y="3257879"/>
                  <a:pt x="2531351" y="3290077"/>
                  <a:pt x="2558013" y="3262990"/>
                </a:cubicBezTo>
                <a:cubicBezTo>
                  <a:pt x="2543114" y="3228492"/>
                  <a:pt x="2489789" y="3233858"/>
                  <a:pt x="2446659" y="3233858"/>
                </a:cubicBezTo>
                <a:cubicBezTo>
                  <a:pt x="2452149" y="3226703"/>
                  <a:pt x="2456069" y="3211882"/>
                  <a:pt x="2456069" y="3197061"/>
                </a:cubicBezTo>
                <a:cubicBezTo>
                  <a:pt x="2426270" y="3187350"/>
                  <a:pt x="2446659" y="3235647"/>
                  <a:pt x="2429407" y="3243058"/>
                </a:cubicBezTo>
                <a:cubicBezTo>
                  <a:pt x="2414507" y="3230792"/>
                  <a:pt x="2397255" y="3219037"/>
                  <a:pt x="2370593" y="3214182"/>
                </a:cubicBezTo>
                <a:cubicBezTo>
                  <a:pt x="2402745" y="3233858"/>
                  <a:pt x="2371377" y="3235647"/>
                  <a:pt x="2347852" y="3243058"/>
                </a:cubicBezTo>
                <a:cubicBezTo>
                  <a:pt x="2347852" y="3255323"/>
                  <a:pt x="2361967" y="3250979"/>
                  <a:pt x="2370593" y="3253535"/>
                </a:cubicBezTo>
                <a:cubicBezTo>
                  <a:pt x="2353341" y="3273211"/>
                  <a:pt x="2353341" y="3310264"/>
                  <a:pt x="2321189" y="3310264"/>
                </a:cubicBezTo>
                <a:cubicBezTo>
                  <a:pt x="2318053" y="3288032"/>
                  <a:pt x="2321189" y="3272700"/>
                  <a:pt x="2329815" y="3262990"/>
                </a:cubicBezTo>
                <a:cubicBezTo>
                  <a:pt x="2291391" y="3248168"/>
                  <a:pt x="2306290" y="3295699"/>
                  <a:pt x="2279627" y="3293143"/>
                </a:cubicBezTo>
                <a:cubicBezTo>
                  <a:pt x="2289038" y="3266056"/>
                  <a:pt x="2282764" y="3268356"/>
                  <a:pt x="2279627" y="3233858"/>
                </a:cubicBezTo>
                <a:cubicBezTo>
                  <a:pt x="2247476" y="3236414"/>
                  <a:pt x="2227871" y="3253024"/>
                  <a:pt x="2204346" y="3262990"/>
                </a:cubicBezTo>
                <a:cubicBezTo>
                  <a:pt x="2210619" y="3223637"/>
                  <a:pt x="2147885" y="3260945"/>
                  <a:pt x="2159647" y="3214182"/>
                </a:cubicBezTo>
                <a:cubicBezTo>
                  <a:pt x="2180036" y="3221592"/>
                  <a:pt x="2198072" y="3229259"/>
                  <a:pt x="2227871" y="3224403"/>
                </a:cubicBezTo>
                <a:cubicBezTo>
                  <a:pt x="2230224" y="3207282"/>
                  <a:pt x="2221598" y="3207027"/>
                  <a:pt x="2212972" y="3204727"/>
                </a:cubicBezTo>
                <a:cubicBezTo>
                  <a:pt x="2212972" y="3197316"/>
                  <a:pt x="2221598" y="3196805"/>
                  <a:pt x="2227871" y="3194250"/>
                </a:cubicBezTo>
                <a:cubicBezTo>
                  <a:pt x="2207483" y="3179428"/>
                  <a:pt x="2175331" y="3177384"/>
                  <a:pt x="2169057" y="3147742"/>
                </a:cubicBezTo>
                <a:cubicBezTo>
                  <a:pt x="2151805" y="3150297"/>
                  <a:pt x="2136122" y="3162307"/>
                  <a:pt x="2110243" y="3157452"/>
                </a:cubicBezTo>
                <a:cubicBezTo>
                  <a:pt x="2122006" y="3132665"/>
                  <a:pt x="2128280" y="3138031"/>
                  <a:pt x="2119654" y="3108644"/>
                </a:cubicBezTo>
                <a:cubicBezTo>
                  <a:pt x="2099265" y="3106089"/>
                  <a:pt x="2101617" y="3125510"/>
                  <a:pt x="2078092" y="3118099"/>
                </a:cubicBezTo>
                <a:cubicBezTo>
                  <a:pt x="2081229" y="3073891"/>
                  <a:pt x="2131417" y="3083346"/>
                  <a:pt x="2169057" y="3078491"/>
                </a:cubicBezTo>
                <a:cubicBezTo>
                  <a:pt x="2183957" y="3098167"/>
                  <a:pt x="2163568" y="3098423"/>
                  <a:pt x="2177683" y="3118099"/>
                </a:cubicBezTo>
                <a:cubicBezTo>
                  <a:pt x="2192583" y="3120655"/>
                  <a:pt x="2195720" y="3106089"/>
                  <a:pt x="2212972" y="3108644"/>
                </a:cubicBezTo>
                <a:cubicBezTo>
                  <a:pt x="2209835" y="3083857"/>
                  <a:pt x="2186309" y="3079002"/>
                  <a:pt x="2186309" y="3051914"/>
                </a:cubicBezTo>
                <a:cubicBezTo>
                  <a:pt x="2127495" y="3076446"/>
                  <a:pt x="2128280" y="3019717"/>
                  <a:pt x="2092991" y="3031983"/>
                </a:cubicBezTo>
                <a:cubicBezTo>
                  <a:pt x="2069466" y="3039393"/>
                  <a:pt x="2113380" y="3047059"/>
                  <a:pt x="2101617" y="3071591"/>
                </a:cubicBezTo>
                <a:cubicBezTo>
                  <a:pt x="2060840" y="3076702"/>
                  <a:pt x="2039667" y="3046293"/>
                  <a:pt x="2016141" y="3078491"/>
                </a:cubicBezTo>
                <a:cubicBezTo>
                  <a:pt x="2019278" y="3088201"/>
                  <a:pt x="2049077" y="3110944"/>
                  <a:pt x="2051430" y="3088712"/>
                </a:cubicBezTo>
                <a:cubicBezTo>
                  <a:pt x="2072603" y="3091268"/>
                  <a:pt x="2049077" y="3116055"/>
                  <a:pt x="2049077" y="3128321"/>
                </a:cubicBezTo>
                <a:cubicBezTo>
                  <a:pt x="2063977" y="3130876"/>
                  <a:pt x="2075739" y="3132665"/>
                  <a:pt x="2084365" y="3135220"/>
                </a:cubicBezTo>
                <a:cubicBezTo>
                  <a:pt x="2084365" y="3174573"/>
                  <a:pt x="2016925" y="3135476"/>
                  <a:pt x="2026336" y="3184795"/>
                </a:cubicBezTo>
                <a:cubicBezTo>
                  <a:pt x="1982421" y="3182239"/>
                  <a:pt x="2011436" y="3155408"/>
                  <a:pt x="1976148" y="3145442"/>
                </a:cubicBezTo>
                <a:cubicBezTo>
                  <a:pt x="1979285" y="3138031"/>
                  <a:pt x="1987911" y="3135731"/>
                  <a:pt x="1999673" y="3130876"/>
                </a:cubicBezTo>
                <a:cubicBezTo>
                  <a:pt x="2034177" y="3047059"/>
                  <a:pt x="1923607" y="3056770"/>
                  <a:pt x="1882830" y="3088712"/>
                </a:cubicBezTo>
                <a:cubicBezTo>
                  <a:pt x="1856167" y="3059070"/>
                  <a:pt x="1791080" y="3080791"/>
                  <a:pt x="1738539" y="3058559"/>
                </a:cubicBezTo>
                <a:cubicBezTo>
                  <a:pt x="1733050" y="3102767"/>
                  <a:pt x="1685999" y="3068525"/>
                  <a:pt x="1621696" y="3078491"/>
                </a:cubicBezTo>
                <a:cubicBezTo>
                  <a:pt x="1633459" y="3021761"/>
                  <a:pt x="1666395" y="3041693"/>
                  <a:pt x="1698546" y="3022017"/>
                </a:cubicBezTo>
                <a:cubicBezTo>
                  <a:pt x="1698546" y="3029427"/>
                  <a:pt x="1689920" y="3029172"/>
                  <a:pt x="1689920" y="3039138"/>
                </a:cubicBezTo>
                <a:cubicBezTo>
                  <a:pt x="1733834" y="3029172"/>
                  <a:pt x="1727561" y="3024572"/>
                  <a:pt x="1773828" y="3022017"/>
                </a:cubicBezTo>
                <a:cubicBezTo>
                  <a:pt x="1770691" y="3029427"/>
                  <a:pt x="1765202" y="3037093"/>
                  <a:pt x="1765202" y="3049359"/>
                </a:cubicBezTo>
                <a:cubicBezTo>
                  <a:pt x="1791864" y="3059325"/>
                  <a:pt x="1780101" y="3029683"/>
                  <a:pt x="1783238" y="3012562"/>
                </a:cubicBezTo>
                <a:cubicBezTo>
                  <a:pt x="1803627" y="3007707"/>
                  <a:pt x="1800490" y="3029427"/>
                  <a:pt x="1823232" y="3022017"/>
                </a:cubicBezTo>
                <a:cubicBezTo>
                  <a:pt x="1846757" y="3012306"/>
                  <a:pt x="1800490" y="2999529"/>
                  <a:pt x="1823232" y="2982408"/>
                </a:cubicBezTo>
                <a:cubicBezTo>
                  <a:pt x="1844405" y="2979853"/>
                  <a:pt x="1849894" y="2990330"/>
                  <a:pt x="1849894" y="3012562"/>
                </a:cubicBezTo>
                <a:cubicBezTo>
                  <a:pt x="1873419" y="3014862"/>
                  <a:pt x="1856167" y="2974998"/>
                  <a:pt x="1882830" y="2982408"/>
                </a:cubicBezTo>
                <a:cubicBezTo>
                  <a:pt x="1876556" y="2992119"/>
                  <a:pt x="1874204" y="3004896"/>
                  <a:pt x="1876556" y="3022017"/>
                </a:cubicBezTo>
                <a:cubicBezTo>
                  <a:pt x="1894593" y="3024572"/>
                  <a:pt x="1896945" y="3014862"/>
                  <a:pt x="1908708" y="3012562"/>
                </a:cubicBezTo>
                <a:cubicBezTo>
                  <a:pt x="1929097" y="3022272"/>
                  <a:pt x="1882045" y="3036838"/>
                  <a:pt x="1859304" y="3031983"/>
                </a:cubicBezTo>
                <a:cubicBezTo>
                  <a:pt x="1885182" y="3051659"/>
                  <a:pt x="1951838" y="3037093"/>
                  <a:pt x="1951838" y="2992630"/>
                </a:cubicBezTo>
                <a:cubicBezTo>
                  <a:pt x="1961248" y="2995185"/>
                  <a:pt x="1958111" y="3017161"/>
                  <a:pt x="1958111" y="3031983"/>
                </a:cubicBezTo>
                <a:cubicBezTo>
                  <a:pt x="2016925" y="3014862"/>
                  <a:pt x="2008299" y="2980108"/>
                  <a:pt x="2020062" y="2935900"/>
                </a:cubicBezTo>
                <a:cubicBezTo>
                  <a:pt x="1996537" y="2943311"/>
                  <a:pt x="1981637" y="2962732"/>
                  <a:pt x="1966737" y="2982408"/>
                </a:cubicBezTo>
                <a:cubicBezTo>
                  <a:pt x="1929097" y="2982408"/>
                  <a:pt x="1920471" y="2980108"/>
                  <a:pt x="1900082" y="2972953"/>
                </a:cubicBezTo>
                <a:cubicBezTo>
                  <a:pt x="1920471" y="2945866"/>
                  <a:pt x="1937723" y="2982153"/>
                  <a:pt x="1958111" y="2962476"/>
                </a:cubicBezTo>
                <a:cubicBezTo>
                  <a:pt x="1969874" y="2955066"/>
                  <a:pt x="1969874" y="2930534"/>
                  <a:pt x="1984774" y="2925679"/>
                </a:cubicBezTo>
                <a:cubicBezTo>
                  <a:pt x="1969874" y="2935389"/>
                  <a:pt x="1896945" y="2896036"/>
                  <a:pt x="1885182" y="2962476"/>
                </a:cubicBezTo>
                <a:cubicBezTo>
                  <a:pt x="1856167" y="2952766"/>
                  <a:pt x="1865578" y="2962476"/>
                  <a:pt x="1833426" y="2962476"/>
                </a:cubicBezTo>
                <a:cubicBezTo>
                  <a:pt x="1830289" y="2925679"/>
                  <a:pt x="1849894" y="2913924"/>
                  <a:pt x="1823232" y="2896547"/>
                </a:cubicBezTo>
                <a:cubicBezTo>
                  <a:pt x="1800490" y="2901658"/>
                  <a:pt x="1832642" y="2916223"/>
                  <a:pt x="1823232" y="2935900"/>
                </a:cubicBezTo>
                <a:cubicBezTo>
                  <a:pt x="1805979" y="2938456"/>
                  <a:pt x="1791864" y="2933089"/>
                  <a:pt x="1783238" y="2925679"/>
                </a:cubicBezTo>
                <a:cubicBezTo>
                  <a:pt x="1783238" y="2935389"/>
                  <a:pt x="1786375" y="2943822"/>
                  <a:pt x="1791864" y="2943822"/>
                </a:cubicBezTo>
                <a:cubicBezTo>
                  <a:pt x="1762849" y="2978320"/>
                  <a:pt x="1759713" y="2893736"/>
                  <a:pt x="1800490" y="2906258"/>
                </a:cubicBezTo>
                <a:cubicBezTo>
                  <a:pt x="1797353" y="2881470"/>
                  <a:pt x="1765202" y="2869205"/>
                  <a:pt x="1800490" y="2856939"/>
                </a:cubicBezTo>
                <a:cubicBezTo>
                  <a:pt x="1797353" y="2847228"/>
                  <a:pt x="1785591" y="2850295"/>
                  <a:pt x="1773828" y="2847739"/>
                </a:cubicBezTo>
                <a:cubicBezTo>
                  <a:pt x="1776965" y="2823208"/>
                  <a:pt x="1785591" y="2810942"/>
                  <a:pt x="1809116" y="2810942"/>
                </a:cubicBezTo>
                <a:cubicBezTo>
                  <a:pt x="1791080" y="2776444"/>
                  <a:pt x="1765986" y="2803020"/>
                  <a:pt x="1733834" y="2800465"/>
                </a:cubicBezTo>
                <a:cubicBezTo>
                  <a:pt x="1777749" y="2746546"/>
                  <a:pt x="1876556" y="2800976"/>
                  <a:pt x="1935370" y="2791010"/>
                </a:cubicBezTo>
                <a:cubicBezTo>
                  <a:pt x="1943996" y="2788710"/>
                  <a:pt x="1940859" y="2780788"/>
                  <a:pt x="1935370" y="2780788"/>
                </a:cubicBezTo>
                <a:cubicBezTo>
                  <a:pt x="2016925" y="2768522"/>
                  <a:pt x="2069466" y="2766478"/>
                  <a:pt x="2145532" y="2754212"/>
                </a:cubicBezTo>
                <a:cubicBezTo>
                  <a:pt x="2136906" y="2769033"/>
                  <a:pt x="2125143" y="2780788"/>
                  <a:pt x="2119654" y="2800465"/>
                </a:cubicBezTo>
                <a:cubicBezTo>
                  <a:pt x="2102402" y="2805575"/>
                  <a:pt x="2098481" y="2793565"/>
                  <a:pt x="2086718" y="2791010"/>
                </a:cubicBezTo>
                <a:cubicBezTo>
                  <a:pt x="2078092" y="2798420"/>
                  <a:pt x="2078092" y="2813497"/>
                  <a:pt x="2060840" y="2810942"/>
                </a:cubicBezTo>
                <a:cubicBezTo>
                  <a:pt x="2054566" y="2852850"/>
                  <a:pt x="2098481" y="2834962"/>
                  <a:pt x="2128280" y="2839818"/>
                </a:cubicBezTo>
                <a:cubicBezTo>
                  <a:pt x="2125143" y="2852084"/>
                  <a:pt x="2113380" y="2854894"/>
                  <a:pt x="2110243" y="2867160"/>
                </a:cubicBezTo>
                <a:cubicBezTo>
                  <a:pt x="2154158" y="2862305"/>
                  <a:pt x="2151805" y="2857194"/>
                  <a:pt x="2163568" y="2896547"/>
                </a:cubicBezTo>
                <a:cubicBezTo>
                  <a:pt x="2236497" y="2906513"/>
                  <a:pt x="2215325" y="2859494"/>
                  <a:pt x="2279627" y="2869205"/>
                </a:cubicBezTo>
                <a:cubicBezTo>
                  <a:pt x="2291391" y="2893736"/>
                  <a:pt x="2297664" y="2923890"/>
                  <a:pt x="2338441" y="2916479"/>
                </a:cubicBezTo>
                <a:cubicBezTo>
                  <a:pt x="2347067" y="2913924"/>
                  <a:pt x="2344715" y="2896547"/>
                  <a:pt x="2356478" y="2896547"/>
                </a:cubicBezTo>
                <a:cubicBezTo>
                  <a:pt x="2356478" y="2872016"/>
                  <a:pt x="2324326" y="2881470"/>
                  <a:pt x="2312563" y="2869205"/>
                </a:cubicBezTo>
                <a:cubicBezTo>
                  <a:pt x="2341578" y="2849528"/>
                  <a:pt x="2373730" y="2842373"/>
                  <a:pt x="2405881" y="2859750"/>
                </a:cubicBezTo>
                <a:cubicBezTo>
                  <a:pt x="2405881" y="2886837"/>
                  <a:pt x="2382356" y="2874060"/>
                  <a:pt x="2365104" y="2869205"/>
                </a:cubicBezTo>
                <a:cubicBezTo>
                  <a:pt x="2367457" y="2876615"/>
                  <a:pt x="2373730" y="2884281"/>
                  <a:pt x="2373730" y="2896547"/>
                </a:cubicBezTo>
                <a:cubicBezTo>
                  <a:pt x="2402745" y="2894247"/>
                  <a:pt x="2423133" y="2894503"/>
                  <a:pt x="2431760" y="2887092"/>
                </a:cubicBezTo>
                <a:cubicBezTo>
                  <a:pt x="2446659" y="2921590"/>
                  <a:pt x="2394119" y="2901147"/>
                  <a:pt x="2405881" y="2945355"/>
                </a:cubicBezTo>
                <a:cubicBezTo>
                  <a:pt x="2376867" y="2911113"/>
                  <a:pt x="2256886" y="3002596"/>
                  <a:pt x="2271001" y="2955832"/>
                </a:cubicBezTo>
                <a:cubicBezTo>
                  <a:pt x="2253749" y="2928745"/>
                  <a:pt x="2230224" y="2977553"/>
                  <a:pt x="2212972" y="2982408"/>
                </a:cubicBezTo>
                <a:cubicBezTo>
                  <a:pt x="2212972" y="3004385"/>
                  <a:pt x="2248260" y="2987775"/>
                  <a:pt x="2263160" y="2992630"/>
                </a:cubicBezTo>
                <a:cubicBezTo>
                  <a:pt x="2239634" y="3022272"/>
                  <a:pt x="2209835" y="3009495"/>
                  <a:pt x="2194935" y="2982408"/>
                </a:cubicBezTo>
                <a:cubicBezTo>
                  <a:pt x="2180820" y="2984708"/>
                  <a:pt x="2189446" y="3014862"/>
                  <a:pt x="2169057" y="3012562"/>
                </a:cubicBezTo>
                <a:cubicBezTo>
                  <a:pt x="2192583" y="3022272"/>
                  <a:pt x="2209835" y="3037093"/>
                  <a:pt x="2230224" y="3051914"/>
                </a:cubicBezTo>
                <a:cubicBezTo>
                  <a:pt x="2221598" y="3059325"/>
                  <a:pt x="2212972" y="3066736"/>
                  <a:pt x="2204346" y="3071591"/>
                </a:cubicBezTo>
                <a:cubicBezTo>
                  <a:pt x="2210619" y="3081557"/>
                  <a:pt x="2221598" y="3081046"/>
                  <a:pt x="2221598" y="3098167"/>
                </a:cubicBezTo>
                <a:cubicBezTo>
                  <a:pt x="2245123" y="3100723"/>
                  <a:pt x="2247476" y="3064181"/>
                  <a:pt x="2271001" y="3088712"/>
                </a:cubicBezTo>
                <a:cubicBezTo>
                  <a:pt x="2265512" y="3066480"/>
                  <a:pt x="2277275" y="3034283"/>
                  <a:pt x="2271001" y="3022017"/>
                </a:cubicBezTo>
                <a:cubicBezTo>
                  <a:pt x="2303153" y="3007195"/>
                  <a:pt x="2271001" y="3066480"/>
                  <a:pt x="2303153" y="3051914"/>
                </a:cubicBezTo>
                <a:cubicBezTo>
                  <a:pt x="2300017" y="3066480"/>
                  <a:pt x="2291391" y="3076446"/>
                  <a:pt x="2289038" y="3088712"/>
                </a:cubicBezTo>
                <a:cubicBezTo>
                  <a:pt x="2314916" y="3115799"/>
                  <a:pt x="2332952" y="3101234"/>
                  <a:pt x="2365104" y="3091523"/>
                </a:cubicBezTo>
                <a:cubicBezTo>
                  <a:pt x="2361967" y="3047315"/>
                  <a:pt x="2336089" y="3032238"/>
                  <a:pt x="2312563" y="3012562"/>
                </a:cubicBezTo>
                <a:cubicBezTo>
                  <a:pt x="2325895" y="3004640"/>
                  <a:pt x="2331384" y="2996718"/>
                  <a:pt x="2332952" y="2989052"/>
                </a:cubicBezTo>
                <a:cubicBezTo>
                  <a:pt x="2326679" y="2987008"/>
                  <a:pt x="2318837" y="2985475"/>
                  <a:pt x="2317269" y="2980875"/>
                </a:cubicBezTo>
                <a:cubicBezTo>
                  <a:pt x="2322758" y="2952255"/>
                  <a:pt x="2333737" y="2971420"/>
                  <a:pt x="2346283" y="2976531"/>
                </a:cubicBezTo>
                <a:cubicBezTo>
                  <a:pt x="2347852" y="2976531"/>
                  <a:pt x="2349420" y="2975764"/>
                  <a:pt x="2351773" y="2976531"/>
                </a:cubicBezTo>
                <a:cubicBezTo>
                  <a:pt x="2354909" y="2976531"/>
                  <a:pt x="2358830" y="2976275"/>
                  <a:pt x="2362751" y="2971931"/>
                </a:cubicBezTo>
                <a:cubicBezTo>
                  <a:pt x="2361967" y="2974231"/>
                  <a:pt x="2360399" y="2974742"/>
                  <a:pt x="2359615" y="2976531"/>
                </a:cubicBezTo>
                <a:cubicBezTo>
                  <a:pt x="2372161" y="2983430"/>
                  <a:pt x="2382356" y="2996463"/>
                  <a:pt x="2379219" y="3012562"/>
                </a:cubicBezTo>
                <a:cubicBezTo>
                  <a:pt x="2400392" y="3012562"/>
                  <a:pt x="2405881" y="2997229"/>
                  <a:pt x="2431760" y="3002085"/>
                </a:cubicBezTo>
                <a:cubicBezTo>
                  <a:pt x="2431760" y="3012051"/>
                  <a:pt x="2419997" y="3010006"/>
                  <a:pt x="2414507" y="3012562"/>
                </a:cubicBezTo>
                <a:cubicBezTo>
                  <a:pt x="2423133" y="3041948"/>
                  <a:pt x="2444307" y="3002596"/>
                  <a:pt x="2464695" y="3012562"/>
                </a:cubicBezTo>
                <a:cubicBezTo>
                  <a:pt x="2458422" y="3000296"/>
                  <a:pt x="2458422" y="2975253"/>
                  <a:pt x="2431760" y="2985219"/>
                </a:cubicBezTo>
                <a:cubicBezTo>
                  <a:pt x="2478811" y="2928490"/>
                  <a:pt x="2569776" y="2983175"/>
                  <a:pt x="2607417" y="2995441"/>
                </a:cubicBezTo>
                <a:cubicBezTo>
                  <a:pt x="2610554" y="2990585"/>
                  <a:pt x="2612907" y="2987519"/>
                  <a:pt x="2616043" y="2985219"/>
                </a:cubicBezTo>
                <a:cubicBezTo>
                  <a:pt x="2610554" y="2982664"/>
                  <a:pt x="2605065" y="2979853"/>
                  <a:pt x="2598791" y="2982408"/>
                </a:cubicBezTo>
                <a:cubicBezTo>
                  <a:pt x="2601928" y="2970142"/>
                  <a:pt x="2613691" y="2970398"/>
                  <a:pt x="2628590" y="2970398"/>
                </a:cubicBezTo>
                <a:cubicBezTo>
                  <a:pt x="2669368" y="2941011"/>
                  <a:pt x="2728182" y="2975764"/>
                  <a:pt x="2777585" y="2995441"/>
                </a:cubicBezTo>
                <a:cubicBezTo>
                  <a:pt x="2745434" y="3015117"/>
                  <a:pt x="2736808" y="2970909"/>
                  <a:pt x="2701519" y="2995441"/>
                </a:cubicBezTo>
                <a:cubicBezTo>
                  <a:pt x="2701519" y="3015117"/>
                  <a:pt x="2725045" y="3007451"/>
                  <a:pt x="2719556" y="3031983"/>
                </a:cubicBezTo>
                <a:cubicBezTo>
                  <a:pt x="2684267" y="3024572"/>
                  <a:pt x="2683483" y="3071080"/>
                  <a:pt x="2657605" y="3041437"/>
                </a:cubicBezTo>
                <a:cubicBezTo>
                  <a:pt x="2651331" y="3058814"/>
                  <a:pt x="2674857" y="3083602"/>
                  <a:pt x="2674857" y="3061370"/>
                </a:cubicBezTo>
                <a:cubicBezTo>
                  <a:pt x="2683483" y="3063925"/>
                  <a:pt x="2680347" y="3071591"/>
                  <a:pt x="2674857" y="3071591"/>
                </a:cubicBezTo>
                <a:lnTo>
                  <a:pt x="2674857" y="3091523"/>
                </a:lnTo>
                <a:cubicBezTo>
                  <a:pt x="2654468" y="3084113"/>
                  <a:pt x="2651331" y="3044248"/>
                  <a:pt x="2616043" y="3031983"/>
                </a:cubicBezTo>
                <a:cubicBezTo>
                  <a:pt x="2624669" y="3000040"/>
                  <a:pt x="2681131" y="3022017"/>
                  <a:pt x="2684267" y="2985219"/>
                </a:cubicBezTo>
                <a:cubicBezTo>
                  <a:pt x="2677994" y="2980108"/>
                  <a:pt x="2669368" y="2980875"/>
                  <a:pt x="2663095" y="2980875"/>
                </a:cubicBezTo>
                <a:cubicBezTo>
                  <a:pt x="2654468" y="2995441"/>
                  <a:pt x="2642705" y="2992374"/>
                  <a:pt x="2630943" y="2987519"/>
                </a:cubicBezTo>
                <a:cubicBezTo>
                  <a:pt x="2595655" y="3004640"/>
                  <a:pt x="2560366" y="3031983"/>
                  <a:pt x="2531351" y="2985219"/>
                </a:cubicBezTo>
                <a:cubicBezTo>
                  <a:pt x="2487437" y="2992630"/>
                  <a:pt x="2475674" y="3041437"/>
                  <a:pt x="2423133" y="3041437"/>
                </a:cubicBezTo>
                <a:cubicBezTo>
                  <a:pt x="2431760" y="3053703"/>
                  <a:pt x="2446659" y="3061370"/>
                  <a:pt x="2446659" y="3081302"/>
                </a:cubicBezTo>
                <a:cubicBezTo>
                  <a:pt x="2457638" y="3059070"/>
                  <a:pt x="2487437" y="3061370"/>
                  <a:pt x="2481947" y="3022017"/>
                </a:cubicBezTo>
                <a:cubicBezTo>
                  <a:pt x="2504689" y="3046548"/>
                  <a:pt x="2525862" y="3017161"/>
                  <a:pt x="2558013" y="3022017"/>
                </a:cubicBezTo>
                <a:cubicBezTo>
                  <a:pt x="2554877" y="3056514"/>
                  <a:pt x="2528999" y="3061370"/>
                  <a:pt x="2499199" y="3061370"/>
                </a:cubicBezTo>
                <a:cubicBezTo>
                  <a:pt x="2510963" y="3068780"/>
                  <a:pt x="2525862" y="3073891"/>
                  <a:pt x="2540761" y="3081302"/>
                </a:cubicBezTo>
                <a:cubicBezTo>
                  <a:pt x="2567424" y="3071336"/>
                  <a:pt x="2616827" y="3076191"/>
                  <a:pt x="2590949" y="3105833"/>
                </a:cubicBezTo>
                <a:cubicBezTo>
                  <a:pt x="2582323" y="3078746"/>
                  <a:pt x="2549387" y="3091012"/>
                  <a:pt x="2581539" y="3105833"/>
                </a:cubicBezTo>
                <a:cubicBezTo>
                  <a:pt x="2575265" y="3118099"/>
                  <a:pt x="2569776" y="3115799"/>
                  <a:pt x="2564287" y="3110944"/>
                </a:cubicBezTo>
                <a:cubicBezTo>
                  <a:pt x="2564287" y="3115799"/>
                  <a:pt x="2566639" y="3120910"/>
                  <a:pt x="2566639" y="3128321"/>
                </a:cubicBezTo>
                <a:cubicBezTo>
                  <a:pt x="2572129" y="3130876"/>
                  <a:pt x="2579187" y="3130876"/>
                  <a:pt x="2584676" y="3130876"/>
                </a:cubicBezTo>
                <a:cubicBezTo>
                  <a:pt x="2587813" y="3123466"/>
                  <a:pt x="2590949" y="3118099"/>
                  <a:pt x="2590949" y="3105833"/>
                </a:cubicBezTo>
                <a:cubicBezTo>
                  <a:pt x="2608201" y="3103278"/>
                  <a:pt x="2610554" y="3118099"/>
                  <a:pt x="2624669" y="3118099"/>
                </a:cubicBezTo>
                <a:cubicBezTo>
                  <a:pt x="2630943" y="3095867"/>
                  <a:pt x="2592518" y="3088457"/>
                  <a:pt x="2616043" y="3081302"/>
                </a:cubicBezTo>
                <a:cubicBezTo>
                  <a:pt x="2645058" y="3108133"/>
                  <a:pt x="2652116" y="3108133"/>
                  <a:pt x="2701519" y="3100723"/>
                </a:cubicBezTo>
                <a:cubicBezTo>
                  <a:pt x="2707009" y="3125254"/>
                  <a:pt x="2683483" y="3118610"/>
                  <a:pt x="2674857" y="3128321"/>
                </a:cubicBezTo>
                <a:cubicBezTo>
                  <a:pt x="2683483" y="3155408"/>
                  <a:pt x="2718771" y="3150042"/>
                  <a:pt x="2742297" y="3157452"/>
                </a:cubicBezTo>
                <a:cubicBezTo>
                  <a:pt x="2757197" y="3157452"/>
                  <a:pt x="2730534" y="3112988"/>
                  <a:pt x="2750923" y="3100723"/>
                </a:cubicBezTo>
                <a:cubicBezTo>
                  <a:pt x="2768959" y="3095612"/>
                  <a:pt x="2774449" y="3106089"/>
                  <a:pt x="2786211" y="3110944"/>
                </a:cubicBezTo>
                <a:cubicBezTo>
                  <a:pt x="2777585" y="3118355"/>
                  <a:pt x="2768959" y="3125765"/>
                  <a:pt x="2759549" y="3130876"/>
                </a:cubicBezTo>
                <a:cubicBezTo>
                  <a:pt x="2768959" y="3152852"/>
                  <a:pt x="2797974" y="3150297"/>
                  <a:pt x="2826989" y="3147742"/>
                </a:cubicBezTo>
                <a:cubicBezTo>
                  <a:pt x="2760333" y="3219293"/>
                  <a:pt x="2674857" y="3145442"/>
                  <a:pt x="2607417" y="3197061"/>
                </a:cubicBezTo>
                <a:cubicBezTo>
                  <a:pt x="2596439" y="3192205"/>
                  <a:pt x="2590949" y="3185050"/>
                  <a:pt x="2590949" y="3167673"/>
                </a:cubicBezTo>
                <a:cubicBezTo>
                  <a:pt x="2567424" y="3175084"/>
                  <a:pt x="2564287" y="3175084"/>
                  <a:pt x="2540761" y="3167673"/>
                </a:cubicBezTo>
                <a:cubicBezTo>
                  <a:pt x="2543114" y="3180451"/>
                  <a:pt x="2558798" y="3178151"/>
                  <a:pt x="2565071" y="3188628"/>
                </a:cubicBezTo>
                <a:cubicBezTo>
                  <a:pt x="2565071" y="3187350"/>
                  <a:pt x="2564287" y="3186328"/>
                  <a:pt x="2564287" y="3184795"/>
                </a:cubicBezTo>
                <a:cubicBezTo>
                  <a:pt x="2590165" y="3174829"/>
                  <a:pt x="2587029" y="3201916"/>
                  <a:pt x="2593302" y="3214182"/>
                </a:cubicBezTo>
                <a:cubicBezTo>
                  <a:pt x="2639569" y="3211626"/>
                  <a:pt x="2692109" y="3199616"/>
                  <a:pt x="2724261" y="3197061"/>
                </a:cubicBezTo>
                <a:cubicBezTo>
                  <a:pt x="2771312" y="3194505"/>
                  <a:pt x="2721124" y="3238713"/>
                  <a:pt x="2768175" y="3236414"/>
                </a:cubicBezTo>
                <a:cubicBezTo>
                  <a:pt x="2768175" y="3256090"/>
                  <a:pt x="2765823" y="3268611"/>
                  <a:pt x="2759549" y="3278322"/>
                </a:cubicBezTo>
                <a:cubicBezTo>
                  <a:pt x="2765823" y="3276022"/>
                  <a:pt x="2771312" y="3272956"/>
                  <a:pt x="2774449" y="3270400"/>
                </a:cubicBezTo>
                <a:cubicBezTo>
                  <a:pt x="2774449" y="3275511"/>
                  <a:pt x="2777585" y="3280366"/>
                  <a:pt x="2777585" y="3282922"/>
                </a:cubicBezTo>
                <a:cubicBezTo>
                  <a:pt x="2792485" y="3280366"/>
                  <a:pt x="2809737" y="3278322"/>
                  <a:pt x="2809737" y="3293143"/>
                </a:cubicBezTo>
                <a:cubicBezTo>
                  <a:pt x="2812090" y="3293143"/>
                  <a:pt x="2815227" y="3287521"/>
                  <a:pt x="2815227" y="3285221"/>
                </a:cubicBezTo>
                <a:cubicBezTo>
                  <a:pt x="2812090" y="3275255"/>
                  <a:pt x="2806600" y="3268867"/>
                  <a:pt x="2818363" y="3261456"/>
                </a:cubicBezTo>
                <a:cubicBezTo>
                  <a:pt x="2823853" y="3263756"/>
                  <a:pt x="2826989" y="3265545"/>
                  <a:pt x="2830126" y="3268100"/>
                </a:cubicBezTo>
                <a:cubicBezTo>
                  <a:pt x="2845025" y="3272956"/>
                  <a:pt x="2847378" y="3270400"/>
                  <a:pt x="2867767" y="3262990"/>
                </a:cubicBezTo>
                <a:lnTo>
                  <a:pt x="2867767" y="3298254"/>
                </a:lnTo>
                <a:cubicBezTo>
                  <a:pt x="2870903" y="3298254"/>
                  <a:pt x="2874040" y="3297487"/>
                  <a:pt x="2877177" y="3299787"/>
                </a:cubicBezTo>
                <a:cubicBezTo>
                  <a:pt x="2894429" y="3297487"/>
                  <a:pt x="2894429" y="3272700"/>
                  <a:pt x="2912465" y="3262990"/>
                </a:cubicBezTo>
                <a:cubicBezTo>
                  <a:pt x="2935207" y="3262990"/>
                  <a:pt x="2952459" y="3285221"/>
                  <a:pt x="2946969" y="3304898"/>
                </a:cubicBezTo>
                <a:cubicBezTo>
                  <a:pt x="2949322" y="3305153"/>
                  <a:pt x="2950106" y="3307453"/>
                  <a:pt x="2952459" y="3307453"/>
                </a:cubicBezTo>
                <a:cubicBezTo>
                  <a:pt x="2955596" y="3304898"/>
                  <a:pt x="2961869" y="3302343"/>
                  <a:pt x="2970495" y="3302343"/>
                </a:cubicBezTo>
                <a:cubicBezTo>
                  <a:pt x="2943833" y="3339140"/>
                  <a:pt x="2999510" y="3342207"/>
                  <a:pt x="2976769" y="3369294"/>
                </a:cubicBezTo>
                <a:cubicBezTo>
                  <a:pt x="2999510" y="3354472"/>
                  <a:pt x="3011273" y="3357028"/>
                  <a:pt x="3031662" y="3354728"/>
                </a:cubicBezTo>
                <a:cubicBezTo>
                  <a:pt x="3019899" y="3349617"/>
                  <a:pt x="3020683" y="3329941"/>
                  <a:pt x="3020683" y="3310264"/>
                </a:cubicBezTo>
                <a:cubicBezTo>
                  <a:pt x="3023820" y="3310264"/>
                  <a:pt x="3026172" y="3310264"/>
                  <a:pt x="3028525" y="3310264"/>
                </a:cubicBezTo>
                <a:cubicBezTo>
                  <a:pt x="3028525" y="3305153"/>
                  <a:pt x="3028525" y="3300554"/>
                  <a:pt x="3028525" y="3293143"/>
                </a:cubicBezTo>
                <a:cubicBezTo>
                  <a:pt x="3063813" y="3275767"/>
                  <a:pt x="3072439" y="3295187"/>
                  <a:pt x="3102238" y="3307453"/>
                </a:cubicBezTo>
                <a:cubicBezTo>
                  <a:pt x="3172031" y="3260690"/>
                  <a:pt x="3315537" y="3315375"/>
                  <a:pt x="3339063" y="3280877"/>
                </a:cubicBezTo>
                <a:cubicBezTo>
                  <a:pt x="3341415" y="3258645"/>
                  <a:pt x="3374351" y="3275511"/>
                  <a:pt x="3392387" y="3270400"/>
                </a:cubicBezTo>
                <a:cubicBezTo>
                  <a:pt x="3397876" y="3262990"/>
                  <a:pt x="3404150" y="3253790"/>
                  <a:pt x="3406502" y="3241524"/>
                </a:cubicBezTo>
                <a:cubicBezTo>
                  <a:pt x="3377487" y="3189906"/>
                  <a:pt x="3148505" y="3108900"/>
                  <a:pt x="3204183" y="3261456"/>
                </a:cubicBezTo>
                <a:cubicBezTo>
                  <a:pt x="3236334" y="3266312"/>
                  <a:pt x="3228492" y="3221337"/>
                  <a:pt x="3263781" y="3231303"/>
                </a:cubicBezTo>
                <a:cubicBezTo>
                  <a:pt x="3263781" y="3223892"/>
                  <a:pt x="3254370" y="3224148"/>
                  <a:pt x="3248881" y="3221592"/>
                </a:cubicBezTo>
                <a:cubicBezTo>
                  <a:pt x="3257507" y="3216737"/>
                  <a:pt x="3266133" y="3211371"/>
                  <a:pt x="3271623" y="3209071"/>
                </a:cubicBezTo>
                <a:cubicBezTo>
                  <a:pt x="3274759" y="3184284"/>
                  <a:pt x="3324163" y="3198849"/>
                  <a:pt x="3332789" y="3206260"/>
                </a:cubicBezTo>
                <a:cubicBezTo>
                  <a:pt x="3329652" y="3208560"/>
                  <a:pt x="3330436" y="3208815"/>
                  <a:pt x="3328084" y="3211371"/>
                </a:cubicBezTo>
                <a:cubicBezTo>
                  <a:pt x="3336710" y="3211371"/>
                  <a:pt x="3342199" y="3211626"/>
                  <a:pt x="3348473" y="3214182"/>
                </a:cubicBezTo>
                <a:cubicBezTo>
                  <a:pt x="3348473" y="3229003"/>
                  <a:pt x="3345336" y="3248679"/>
                  <a:pt x="3356315" y="3250979"/>
                </a:cubicBezTo>
                <a:cubicBezTo>
                  <a:pt x="3327299" y="3280622"/>
                  <a:pt x="3262997" y="3204471"/>
                  <a:pt x="3253586" y="3280877"/>
                </a:cubicBezTo>
                <a:cubicBezTo>
                  <a:pt x="3219082" y="3251235"/>
                  <a:pt x="3192420" y="3292632"/>
                  <a:pt x="3137527" y="3270400"/>
                </a:cubicBezTo>
                <a:lnTo>
                  <a:pt x="3137527" y="3221592"/>
                </a:lnTo>
                <a:cubicBezTo>
                  <a:pt x="3149289" y="3236414"/>
                  <a:pt x="3172031" y="3234369"/>
                  <a:pt x="3172031" y="3261456"/>
                </a:cubicBezTo>
                <a:cubicBezTo>
                  <a:pt x="3195557" y="3251490"/>
                  <a:pt x="3160268" y="3231558"/>
                  <a:pt x="3172031" y="3204727"/>
                </a:cubicBezTo>
                <a:cubicBezTo>
                  <a:pt x="3170463" y="3190672"/>
                  <a:pt x="3152426" y="3193994"/>
                  <a:pt x="3142232" y="3189139"/>
                </a:cubicBezTo>
                <a:cubicBezTo>
                  <a:pt x="3120275" y="3196038"/>
                  <a:pt x="3079497" y="3183262"/>
                  <a:pt x="3058324" y="3191950"/>
                </a:cubicBezTo>
                <a:lnTo>
                  <a:pt x="3058324" y="3151319"/>
                </a:lnTo>
                <a:cubicBezTo>
                  <a:pt x="3076360" y="3145953"/>
                  <a:pt x="3092828" y="3153875"/>
                  <a:pt x="3105375" y="3157452"/>
                </a:cubicBezTo>
                <a:cubicBezTo>
                  <a:pt x="3101454" y="3139820"/>
                  <a:pt x="3079497" y="3145442"/>
                  <a:pt x="3060677" y="3145442"/>
                </a:cubicBezTo>
                <a:cubicBezTo>
                  <a:pt x="3067734" y="3109666"/>
                  <a:pt x="3104591" y="3124743"/>
                  <a:pt x="3127332" y="3144675"/>
                </a:cubicBezTo>
                <a:cubicBezTo>
                  <a:pt x="3128117" y="3143142"/>
                  <a:pt x="3128901" y="3143142"/>
                  <a:pt x="3128901" y="3141098"/>
                </a:cubicBezTo>
                <a:cubicBezTo>
                  <a:pt x="3147721" y="3133432"/>
                  <a:pt x="3148505" y="3192205"/>
                  <a:pt x="3157915" y="3161796"/>
                </a:cubicBezTo>
                <a:cubicBezTo>
                  <a:pt x="3158700" y="3167162"/>
                  <a:pt x="3154779" y="3168185"/>
                  <a:pt x="3153995" y="3172018"/>
                </a:cubicBezTo>
                <a:cubicBezTo>
                  <a:pt x="3217514" y="3160263"/>
                  <a:pt x="3270838" y="3144931"/>
                  <a:pt x="3314753" y="3124743"/>
                </a:cubicBezTo>
                <a:cubicBezTo>
                  <a:pt x="3315537" y="3122443"/>
                  <a:pt x="3313184" y="3120910"/>
                  <a:pt x="3314753" y="3118099"/>
                </a:cubicBezTo>
                <a:cubicBezTo>
                  <a:pt x="3317105" y="3119632"/>
                  <a:pt x="3316321" y="3120655"/>
                  <a:pt x="3317889" y="3122188"/>
                </a:cubicBezTo>
                <a:cubicBezTo>
                  <a:pt x="3324163" y="3119121"/>
                  <a:pt x="3328868" y="3115288"/>
                  <a:pt x="3334357" y="3112222"/>
                </a:cubicBezTo>
                <a:cubicBezTo>
                  <a:pt x="3304558" y="3111711"/>
                  <a:pt x="3277896" y="3096378"/>
                  <a:pt x="3288090" y="3070058"/>
                </a:cubicBezTo>
                <a:cubicBezTo>
                  <a:pt x="3285738" y="3069547"/>
                  <a:pt x="3283385" y="3069547"/>
                  <a:pt x="3280249" y="3068780"/>
                </a:cubicBezTo>
                <a:cubicBezTo>
                  <a:pt x="3295148" y="3059070"/>
                  <a:pt x="3321026" y="3041948"/>
                  <a:pt x="3288875" y="3029683"/>
                </a:cubicBezTo>
                <a:cubicBezTo>
                  <a:pt x="3417481" y="2963243"/>
                  <a:pt x="3478647" y="3047059"/>
                  <a:pt x="3575102" y="3049359"/>
                </a:cubicBezTo>
                <a:cubicBezTo>
                  <a:pt x="3610391" y="3037093"/>
                  <a:pt x="3686457" y="2996974"/>
                  <a:pt x="3718608" y="3058559"/>
                </a:cubicBezTo>
                <a:cubicBezTo>
                  <a:pt x="3689593" y="3075680"/>
                  <a:pt x="3675478" y="3051148"/>
                  <a:pt x="3634701" y="3058559"/>
                </a:cubicBezTo>
                <a:cubicBezTo>
                  <a:pt x="3661363" y="3080791"/>
                  <a:pt x="3675478" y="3066225"/>
                  <a:pt x="3701356" y="3078491"/>
                </a:cubicBezTo>
                <a:cubicBezTo>
                  <a:pt x="3692730" y="3122699"/>
                  <a:pt x="3640190" y="3063669"/>
                  <a:pt x="3616664" y="3098167"/>
                </a:cubicBezTo>
                <a:cubicBezTo>
                  <a:pt x="3610391" y="3122954"/>
                  <a:pt x="3634701" y="3117844"/>
                  <a:pt x="3634701" y="3135220"/>
                </a:cubicBezTo>
                <a:cubicBezTo>
                  <a:pt x="3666852" y="3140076"/>
                  <a:pt x="3658226" y="3096378"/>
                  <a:pt x="3693514" y="3108644"/>
                </a:cubicBezTo>
                <a:cubicBezTo>
                  <a:pt x="3684104" y="3120910"/>
                  <a:pt x="3669989" y="3125765"/>
                  <a:pt x="3669989" y="3145442"/>
                </a:cubicBezTo>
                <a:cubicBezTo>
                  <a:pt x="3678615" y="3150297"/>
                  <a:pt x="3687241" y="3152852"/>
                  <a:pt x="3699003" y="3160263"/>
                </a:cubicBezTo>
                <a:cubicBezTo>
                  <a:pt x="3710767" y="3160263"/>
                  <a:pt x="3722529" y="3160263"/>
                  <a:pt x="3734292" y="3160263"/>
                </a:cubicBezTo>
                <a:cubicBezTo>
                  <a:pt x="3734292" y="3155152"/>
                  <a:pt x="3736645" y="3152852"/>
                  <a:pt x="3736645" y="3147742"/>
                </a:cubicBezTo>
                <a:cubicBezTo>
                  <a:pt x="3728019" y="3142886"/>
                  <a:pt x="3721745" y="3134965"/>
                  <a:pt x="3709982" y="3132409"/>
                </a:cubicBezTo>
                <a:cubicBezTo>
                  <a:pt x="3709982" y="3110178"/>
                  <a:pt x="3738997" y="3128065"/>
                  <a:pt x="3753897" y="3123210"/>
                </a:cubicBezTo>
                <a:lnTo>
                  <a:pt x="3753897" y="3135220"/>
                </a:lnTo>
                <a:cubicBezTo>
                  <a:pt x="3774285" y="3125254"/>
                  <a:pt x="3771933" y="3179940"/>
                  <a:pt x="3786833" y="3145442"/>
                </a:cubicBezTo>
                <a:cubicBezTo>
                  <a:pt x="3786833" y="3150297"/>
                  <a:pt x="3786833" y="3155152"/>
                  <a:pt x="3786833" y="3160263"/>
                </a:cubicBezTo>
                <a:cubicBezTo>
                  <a:pt x="3804085" y="3162563"/>
                  <a:pt x="3818984" y="3162818"/>
                  <a:pt x="3836236" y="3165374"/>
                </a:cubicBezTo>
                <a:cubicBezTo>
                  <a:pt x="3868388" y="3172784"/>
                  <a:pt x="3898187" y="3182239"/>
                  <a:pt x="3921712" y="3199360"/>
                </a:cubicBezTo>
                <a:cubicBezTo>
                  <a:pt x="3862899" y="3224148"/>
                  <a:pt x="3792322" y="3263245"/>
                  <a:pt x="3728019" y="3228747"/>
                </a:cubicBezTo>
                <a:cubicBezTo>
                  <a:pt x="3719393" y="3204216"/>
                  <a:pt x="3738997" y="3214437"/>
                  <a:pt x="3745271" y="3204727"/>
                </a:cubicBezTo>
                <a:cubicBezTo>
                  <a:pt x="3669205" y="3202171"/>
                  <a:pt x="3619801" y="3204216"/>
                  <a:pt x="3558635" y="3250979"/>
                </a:cubicBezTo>
                <a:cubicBezTo>
                  <a:pt x="3555498" y="3236158"/>
                  <a:pt x="3563339" y="3233603"/>
                  <a:pt x="3575102" y="3231303"/>
                </a:cubicBezTo>
                <a:cubicBezTo>
                  <a:pt x="3572750" y="3209071"/>
                  <a:pt x="3538245" y="3223892"/>
                  <a:pt x="3550008" y="3250979"/>
                </a:cubicBezTo>
                <a:cubicBezTo>
                  <a:pt x="3548440" y="3262479"/>
                  <a:pt x="3556282" y="3262223"/>
                  <a:pt x="3564124" y="3262223"/>
                </a:cubicBezTo>
                <a:cubicBezTo>
                  <a:pt x="3564908" y="3261712"/>
                  <a:pt x="3566476" y="3261712"/>
                  <a:pt x="3567261" y="3261456"/>
                </a:cubicBezTo>
                <a:cubicBezTo>
                  <a:pt x="3567261" y="3261712"/>
                  <a:pt x="3567261" y="3261967"/>
                  <a:pt x="3567261" y="3262223"/>
                </a:cubicBezTo>
                <a:cubicBezTo>
                  <a:pt x="3575102" y="3262223"/>
                  <a:pt x="3580591" y="3264267"/>
                  <a:pt x="3575102" y="3280877"/>
                </a:cubicBezTo>
                <a:cubicBezTo>
                  <a:pt x="3570397" y="3274233"/>
                  <a:pt x="3566476" y="3277044"/>
                  <a:pt x="3562555" y="3276789"/>
                </a:cubicBezTo>
                <a:cubicBezTo>
                  <a:pt x="3560203" y="3283177"/>
                  <a:pt x="3558635" y="3290077"/>
                  <a:pt x="3557066" y="3296976"/>
                </a:cubicBezTo>
                <a:cubicBezTo>
                  <a:pt x="3564908" y="3292377"/>
                  <a:pt x="3574318" y="3285733"/>
                  <a:pt x="3584513" y="3290332"/>
                </a:cubicBezTo>
                <a:cubicBezTo>
                  <a:pt x="3579023" y="3275511"/>
                  <a:pt x="3616664" y="3245869"/>
                  <a:pt x="3643327" y="3270400"/>
                </a:cubicBezTo>
                <a:cubicBezTo>
                  <a:pt x="3640190" y="3292632"/>
                  <a:pt x="3622153" y="3290332"/>
                  <a:pt x="3601765" y="3290332"/>
                </a:cubicBezTo>
                <a:cubicBezTo>
                  <a:pt x="3619801" y="3334540"/>
                  <a:pt x="3658226" y="3283177"/>
                  <a:pt x="3666852" y="3295443"/>
                </a:cubicBezTo>
                <a:cubicBezTo>
                  <a:pt x="3669205" y="3295443"/>
                  <a:pt x="3672341" y="3295699"/>
                  <a:pt x="3674694" y="3293143"/>
                </a:cubicBezTo>
                <a:cubicBezTo>
                  <a:pt x="3684104" y="3278322"/>
                  <a:pt x="3646463" y="3256346"/>
                  <a:pt x="3669989" y="3241524"/>
                </a:cubicBezTo>
                <a:cubicBezTo>
                  <a:pt x="3651953" y="3238969"/>
                  <a:pt x="3646463" y="3248679"/>
                  <a:pt x="3634701" y="3250979"/>
                </a:cubicBezTo>
                <a:cubicBezTo>
                  <a:pt x="3626074" y="3241524"/>
                  <a:pt x="3653521" y="3230792"/>
                  <a:pt x="3674694" y="3221592"/>
                </a:cubicBezTo>
                <a:cubicBezTo>
                  <a:pt x="3698219" y="3236414"/>
                  <a:pt x="3686457" y="3245869"/>
                  <a:pt x="3674694" y="3270400"/>
                </a:cubicBezTo>
                <a:cubicBezTo>
                  <a:pt x="3760170" y="3238458"/>
                  <a:pt x="3763307" y="3272956"/>
                  <a:pt x="3862899" y="3231303"/>
                </a:cubicBezTo>
                <a:cubicBezTo>
                  <a:pt x="3851920" y="3279600"/>
                  <a:pt x="3862114" y="3303876"/>
                  <a:pt x="3887992" y="3311797"/>
                </a:cubicBezTo>
                <a:cubicBezTo>
                  <a:pt x="3890345" y="3311286"/>
                  <a:pt x="3892697" y="3311286"/>
                  <a:pt x="3895050" y="3311031"/>
                </a:cubicBezTo>
                <a:cubicBezTo>
                  <a:pt x="3900539" y="3309242"/>
                  <a:pt x="3905245" y="3306942"/>
                  <a:pt x="3911518" y="3304898"/>
                </a:cubicBezTo>
                <a:cubicBezTo>
                  <a:pt x="3906029" y="3297743"/>
                  <a:pt x="3902892" y="3282922"/>
                  <a:pt x="3902892" y="3268100"/>
                </a:cubicBezTo>
                <a:lnTo>
                  <a:pt x="3917791" y="3268100"/>
                </a:lnTo>
                <a:cubicBezTo>
                  <a:pt x="3909165" y="3260690"/>
                  <a:pt x="3900539" y="3253535"/>
                  <a:pt x="3886424" y="3250979"/>
                </a:cubicBezTo>
                <a:cubicBezTo>
                  <a:pt x="3886424" y="3223892"/>
                  <a:pt x="3935043" y="3229259"/>
                  <a:pt x="3946806" y="3241524"/>
                </a:cubicBezTo>
                <a:lnTo>
                  <a:pt x="3946806" y="3280877"/>
                </a:lnTo>
                <a:cubicBezTo>
                  <a:pt x="3941317" y="3278322"/>
                  <a:pt x="3935828" y="3278066"/>
                  <a:pt x="3929554" y="3275767"/>
                </a:cubicBezTo>
                <a:cubicBezTo>
                  <a:pt x="3931907" y="3291610"/>
                  <a:pt x="3925633" y="3299532"/>
                  <a:pt x="3919360" y="3306687"/>
                </a:cubicBezTo>
                <a:cubicBezTo>
                  <a:pt x="3933475" y="3303876"/>
                  <a:pt x="3947591" y="3301831"/>
                  <a:pt x="3962490" y="3299021"/>
                </a:cubicBezTo>
                <a:cubicBezTo>
                  <a:pt x="3968763" y="3294165"/>
                  <a:pt x="3977389" y="3291865"/>
                  <a:pt x="3986800" y="3294676"/>
                </a:cubicBezTo>
                <a:cubicBezTo>
                  <a:pt x="3990721" y="3293910"/>
                  <a:pt x="3994641" y="3293143"/>
                  <a:pt x="3999347" y="3292377"/>
                </a:cubicBezTo>
                <a:cubicBezTo>
                  <a:pt x="3996210" y="3285733"/>
                  <a:pt x="3992289" y="3278066"/>
                  <a:pt x="3996994" y="3270400"/>
                </a:cubicBezTo>
                <a:cubicBezTo>
                  <a:pt x="4006404" y="3276533"/>
                  <a:pt x="4015815" y="3281899"/>
                  <a:pt x="4025225" y="3288032"/>
                </a:cubicBezTo>
                <a:cubicBezTo>
                  <a:pt x="4081686" y="3277300"/>
                  <a:pt x="4138147" y="3266823"/>
                  <a:pt x="4194609" y="3257879"/>
                </a:cubicBezTo>
                <a:cubicBezTo>
                  <a:pt x="4179709" y="3254046"/>
                  <a:pt x="4166378" y="3249702"/>
                  <a:pt x="4157752" y="3241524"/>
                </a:cubicBezTo>
                <a:cubicBezTo>
                  <a:pt x="4175789" y="3219293"/>
                  <a:pt x="4204803" y="3221081"/>
                  <a:pt x="4233818" y="3225937"/>
                </a:cubicBezTo>
                <a:cubicBezTo>
                  <a:pt x="4242444" y="3221081"/>
                  <a:pt x="4254207" y="3216482"/>
                  <a:pt x="4265970" y="3214182"/>
                </a:cubicBezTo>
                <a:cubicBezTo>
                  <a:pt x="4240091" y="3204216"/>
                  <a:pt x="4213429" y="3192205"/>
                  <a:pt x="4181278" y="3184795"/>
                </a:cubicBezTo>
                <a:cubicBezTo>
                  <a:pt x="4187551" y="3183773"/>
                  <a:pt x="4195393" y="3181473"/>
                  <a:pt x="4202451" y="3180451"/>
                </a:cubicBezTo>
                <a:cubicBezTo>
                  <a:pt x="4199314" y="3173806"/>
                  <a:pt x="4210293" y="3169462"/>
                  <a:pt x="4214997" y="3160263"/>
                </a:cubicBezTo>
                <a:cubicBezTo>
                  <a:pt x="4195393" y="3158985"/>
                  <a:pt x="4175789" y="3154641"/>
                  <a:pt x="4158537" y="3153108"/>
                </a:cubicBezTo>
                <a:cubicBezTo>
                  <a:pt x="4153047" y="3156941"/>
                  <a:pt x="4148342" y="3161030"/>
                  <a:pt x="4149910" y="3172018"/>
                </a:cubicBezTo>
                <a:cubicBezTo>
                  <a:pt x="4135011" y="3181984"/>
                  <a:pt x="4120111" y="3142631"/>
                  <a:pt x="4114622" y="3172018"/>
                </a:cubicBezTo>
                <a:cubicBezTo>
                  <a:pt x="4112269" y="3170229"/>
                  <a:pt x="4112269" y="3165118"/>
                  <a:pt x="4110701" y="3162563"/>
                </a:cubicBezTo>
                <a:cubicBezTo>
                  <a:pt x="4099723" y="3175084"/>
                  <a:pt x="4051887" y="3174829"/>
                  <a:pt x="4015031" y="3167673"/>
                </a:cubicBezTo>
                <a:cubicBezTo>
                  <a:pt x="4005620" y="3172529"/>
                  <a:pt x="4000131" y="3179428"/>
                  <a:pt x="3997778" y="3186839"/>
                </a:cubicBezTo>
                <a:cubicBezTo>
                  <a:pt x="3971900" y="3143398"/>
                  <a:pt x="3884071" y="3187095"/>
                  <a:pt x="3855057" y="3167673"/>
                </a:cubicBezTo>
                <a:cubicBezTo>
                  <a:pt x="3898971" y="3145953"/>
                  <a:pt x="3948375" y="3131387"/>
                  <a:pt x="3997778" y="3126532"/>
                </a:cubicBezTo>
                <a:cubicBezTo>
                  <a:pt x="4011894" y="3109411"/>
                  <a:pt x="4022872" y="3109666"/>
                  <a:pt x="4063650" y="3087946"/>
                </a:cubicBezTo>
                <a:cubicBezTo>
                  <a:pt x="4075413" y="3102511"/>
                  <a:pt x="4066003" y="3105322"/>
                  <a:pt x="4063650" y="3117333"/>
                </a:cubicBezTo>
                <a:cubicBezTo>
                  <a:pt x="4073844" y="3113244"/>
                  <a:pt x="4084823" y="3113500"/>
                  <a:pt x="4095017" y="3112222"/>
                </a:cubicBezTo>
                <a:cubicBezTo>
                  <a:pt x="4098938" y="3111200"/>
                  <a:pt x="4105212" y="3105833"/>
                  <a:pt x="4108349" y="3105833"/>
                </a:cubicBezTo>
                <a:cubicBezTo>
                  <a:pt x="4111485" y="3105833"/>
                  <a:pt x="4113838" y="3105833"/>
                  <a:pt x="4116975" y="3105833"/>
                </a:cubicBezTo>
                <a:cubicBezTo>
                  <a:pt x="4123248" y="3105833"/>
                  <a:pt x="4123248" y="3100467"/>
                  <a:pt x="4123248" y="3095356"/>
                </a:cubicBezTo>
                <a:cubicBezTo>
                  <a:pt x="4127169" y="3100978"/>
                  <a:pt x="4132658" y="3106600"/>
                  <a:pt x="4138147" y="3112222"/>
                </a:cubicBezTo>
                <a:cubicBezTo>
                  <a:pt x="4149910" y="3114266"/>
                  <a:pt x="4161673" y="3115544"/>
                  <a:pt x="4173436" y="3120399"/>
                </a:cubicBezTo>
                <a:cubicBezTo>
                  <a:pt x="4175004" y="3104300"/>
                  <a:pt x="4179709" y="3098167"/>
                  <a:pt x="4189904" y="3098167"/>
                </a:cubicBezTo>
                <a:cubicBezTo>
                  <a:pt x="4189904" y="3093312"/>
                  <a:pt x="4189904" y="3088712"/>
                  <a:pt x="4189904" y="3086412"/>
                </a:cubicBezTo>
                <a:cubicBezTo>
                  <a:pt x="4222055" y="3088712"/>
                  <a:pt x="4211077" y="3112733"/>
                  <a:pt x="4243229" y="3095356"/>
                </a:cubicBezTo>
                <a:cubicBezTo>
                  <a:pt x="4240091" y="3100467"/>
                  <a:pt x="4236955" y="3106089"/>
                  <a:pt x="4233818" y="3108644"/>
                </a:cubicBezTo>
                <a:cubicBezTo>
                  <a:pt x="4236955" y="3109666"/>
                  <a:pt x="4240091" y="3109922"/>
                  <a:pt x="4243229" y="3110944"/>
                </a:cubicBezTo>
                <a:cubicBezTo>
                  <a:pt x="4245581" y="3110433"/>
                  <a:pt x="4244797" y="3108900"/>
                  <a:pt x="4248717" y="3109411"/>
                </a:cubicBezTo>
                <a:cubicBezTo>
                  <a:pt x="4248717" y="3110178"/>
                  <a:pt x="4249502" y="3111966"/>
                  <a:pt x="4250286" y="3112988"/>
                </a:cubicBezTo>
                <a:cubicBezTo>
                  <a:pt x="4257344" y="3114777"/>
                  <a:pt x="4265185" y="3116566"/>
                  <a:pt x="4272243" y="3118099"/>
                </a:cubicBezTo>
                <a:cubicBezTo>
                  <a:pt x="4269107" y="3106089"/>
                  <a:pt x="4271459" y="3091523"/>
                  <a:pt x="4282437" y="3077213"/>
                </a:cubicBezTo>
                <a:cubicBezTo>
                  <a:pt x="4264401" y="3089734"/>
                  <a:pt x="4222839" y="3070825"/>
                  <a:pt x="4172652" y="3078491"/>
                </a:cubicBezTo>
                <a:cubicBezTo>
                  <a:pt x="4178141" y="3046293"/>
                  <a:pt x="4193041" y="3039649"/>
                  <a:pt x="4207940" y="3034794"/>
                </a:cubicBezTo>
                <a:cubicBezTo>
                  <a:pt x="4208725" y="3028405"/>
                  <a:pt x="4211861" y="3027127"/>
                  <a:pt x="4214997" y="3023550"/>
                </a:cubicBezTo>
                <a:cubicBezTo>
                  <a:pt x="4200098" y="3021506"/>
                  <a:pt x="4186767" y="3016650"/>
                  <a:pt x="4181278" y="3006684"/>
                </a:cubicBezTo>
                <a:cubicBezTo>
                  <a:pt x="4194609" y="3010517"/>
                  <a:pt x="4205587" y="3009240"/>
                  <a:pt x="4214997" y="3006684"/>
                </a:cubicBezTo>
                <a:cubicBezTo>
                  <a:pt x="4213429" y="3004640"/>
                  <a:pt x="4216566" y="3002596"/>
                  <a:pt x="4207940" y="2999529"/>
                </a:cubicBezTo>
                <a:cubicBezTo>
                  <a:pt x="4214997" y="3002596"/>
                  <a:pt x="4219703" y="3001829"/>
                  <a:pt x="4225192" y="3001318"/>
                </a:cubicBezTo>
                <a:cubicBezTo>
                  <a:pt x="4231465" y="2998252"/>
                  <a:pt x="4237739" y="2995952"/>
                  <a:pt x="4243229" y="2993396"/>
                </a:cubicBezTo>
                <a:cubicBezTo>
                  <a:pt x="4256559" y="2981131"/>
                  <a:pt x="4267538" y="2959921"/>
                  <a:pt x="4283222" y="2941011"/>
                </a:cubicBezTo>
                <a:cubicBezTo>
                  <a:pt x="4280085" y="2936156"/>
                  <a:pt x="4280085" y="2930534"/>
                  <a:pt x="4274596" y="2925679"/>
                </a:cubicBezTo>
                <a:cubicBezTo>
                  <a:pt x="4283222" y="2923123"/>
                  <a:pt x="4290279" y="2925934"/>
                  <a:pt x="4292632" y="2930789"/>
                </a:cubicBezTo>
                <a:cubicBezTo>
                  <a:pt x="4295769" y="2928234"/>
                  <a:pt x="4298121" y="2924145"/>
                  <a:pt x="4301258" y="2924145"/>
                </a:cubicBezTo>
                <a:cubicBezTo>
                  <a:pt x="4286359" y="2906769"/>
                  <a:pt x="4272243" y="2925934"/>
                  <a:pt x="4243229" y="2913668"/>
                </a:cubicBezTo>
                <a:cubicBezTo>
                  <a:pt x="4245581" y="2950721"/>
                  <a:pt x="4271459" y="2901658"/>
                  <a:pt x="4268323" y="2941011"/>
                </a:cubicBezTo>
                <a:cubicBezTo>
                  <a:pt x="4224408" y="2950977"/>
                  <a:pt x="4201667" y="2950977"/>
                  <a:pt x="4193041" y="2904213"/>
                </a:cubicBezTo>
                <a:cubicBezTo>
                  <a:pt x="4211077" y="2904213"/>
                  <a:pt x="4218919" y="2893992"/>
                  <a:pt x="4216566" y="2874315"/>
                </a:cubicBezTo>
                <a:cubicBezTo>
                  <a:pt x="4218919" y="2874315"/>
                  <a:pt x="4222055" y="2874315"/>
                  <a:pt x="4225192" y="2876871"/>
                </a:cubicBezTo>
                <a:cubicBezTo>
                  <a:pt x="4222839" y="2875849"/>
                  <a:pt x="4221271" y="2874571"/>
                  <a:pt x="4218919" y="2873549"/>
                </a:cubicBezTo>
                <a:cubicBezTo>
                  <a:pt x="4111485" y="2878915"/>
                  <a:pt x="4004836" y="2876871"/>
                  <a:pt x="3901323" y="2858216"/>
                </a:cubicBezTo>
                <a:cubicBezTo>
                  <a:pt x="3873093" y="2867671"/>
                  <a:pt x="3839373" y="2873293"/>
                  <a:pt x="3808789" y="2880448"/>
                </a:cubicBezTo>
                <a:cubicBezTo>
                  <a:pt x="3822905" y="2885559"/>
                  <a:pt x="3813495" y="2893481"/>
                  <a:pt x="3813495" y="2910602"/>
                </a:cubicBezTo>
                <a:cubicBezTo>
                  <a:pt x="3804869" y="2908046"/>
                  <a:pt x="3790753" y="2910091"/>
                  <a:pt x="3790753" y="2889903"/>
                </a:cubicBezTo>
                <a:cubicBezTo>
                  <a:pt x="3797027" y="2887348"/>
                  <a:pt x="3801732" y="2889903"/>
                  <a:pt x="3801732" y="2897314"/>
                </a:cubicBezTo>
                <a:cubicBezTo>
                  <a:pt x="3807221" y="2895014"/>
                  <a:pt x="3805653" y="2887603"/>
                  <a:pt x="3808005" y="2880448"/>
                </a:cubicBezTo>
                <a:cubicBezTo>
                  <a:pt x="3781343" y="2886581"/>
                  <a:pt x="3756249" y="2893481"/>
                  <a:pt x="3738997" y="2908557"/>
                </a:cubicBezTo>
                <a:cubicBezTo>
                  <a:pt x="3737429" y="2886837"/>
                  <a:pt x="3798595" y="2863327"/>
                  <a:pt x="3742918" y="2862050"/>
                </a:cubicBezTo>
                <a:cubicBezTo>
                  <a:pt x="3750760" y="2839562"/>
                  <a:pt x="3779775" y="2837518"/>
                  <a:pt x="3776638" y="2805064"/>
                </a:cubicBezTo>
                <a:cubicBezTo>
                  <a:pt x="3764091" y="2798931"/>
                  <a:pt x="3749191" y="2797142"/>
                  <a:pt x="3734292" y="2797142"/>
                </a:cubicBezTo>
                <a:cubicBezTo>
                  <a:pt x="3735860" y="2800209"/>
                  <a:pt x="3738213" y="2801487"/>
                  <a:pt x="3738997" y="2806598"/>
                </a:cubicBezTo>
                <a:cubicBezTo>
                  <a:pt x="3719393" y="2789987"/>
                  <a:pt x="3691162" y="2817330"/>
                  <a:pt x="3680967" y="2800465"/>
                </a:cubicBezTo>
                <a:cubicBezTo>
                  <a:pt x="3673125" y="2801487"/>
                  <a:pt x="3666068" y="2801487"/>
                  <a:pt x="3658226" y="2802253"/>
                </a:cubicBezTo>
                <a:cubicBezTo>
                  <a:pt x="3656657" y="2803531"/>
                  <a:pt x="3655089" y="2806853"/>
                  <a:pt x="3654305" y="2807364"/>
                </a:cubicBezTo>
                <a:cubicBezTo>
                  <a:pt x="3633132" y="2811964"/>
                  <a:pt x="3630779" y="2798931"/>
                  <a:pt x="3609607" y="2805831"/>
                </a:cubicBezTo>
                <a:cubicBezTo>
                  <a:pt x="3606470" y="2826530"/>
                  <a:pt x="3627643" y="2816819"/>
                  <a:pt x="3624506" y="2837518"/>
                </a:cubicBezTo>
                <a:cubicBezTo>
                  <a:pt x="3585297" y="2849017"/>
                  <a:pt x="3615880" y="2800976"/>
                  <a:pt x="3591570" y="2798676"/>
                </a:cubicBezTo>
                <a:cubicBezTo>
                  <a:pt x="3591570" y="2797909"/>
                  <a:pt x="3593139" y="2797654"/>
                  <a:pt x="3593923" y="2797142"/>
                </a:cubicBezTo>
                <a:cubicBezTo>
                  <a:pt x="3587649" y="2795354"/>
                  <a:pt x="3582160" y="2794076"/>
                  <a:pt x="3576671" y="2791010"/>
                </a:cubicBezTo>
                <a:cubicBezTo>
                  <a:pt x="3563339" y="2797398"/>
                  <a:pt x="3542167" y="2781810"/>
                  <a:pt x="3533541" y="2806598"/>
                </a:cubicBezTo>
                <a:cubicBezTo>
                  <a:pt x="3522562" y="2808898"/>
                  <a:pt x="3528835" y="2784621"/>
                  <a:pt x="3524915" y="2773122"/>
                </a:cubicBezTo>
                <a:cubicBezTo>
                  <a:pt x="3513936" y="2785643"/>
                  <a:pt x="3499821" y="2796376"/>
                  <a:pt x="3484921" y="2805831"/>
                </a:cubicBezTo>
                <a:cubicBezTo>
                  <a:pt x="3488058" y="2812220"/>
                  <a:pt x="3488842" y="2819630"/>
                  <a:pt x="3483353" y="2826274"/>
                </a:cubicBezTo>
                <a:cubicBezTo>
                  <a:pt x="3481784" y="2820397"/>
                  <a:pt x="3477863" y="2817075"/>
                  <a:pt x="3474727" y="2812475"/>
                </a:cubicBezTo>
                <a:cubicBezTo>
                  <a:pt x="3456690" y="2824485"/>
                  <a:pt x="3440222" y="2836751"/>
                  <a:pt x="3430028" y="2856172"/>
                </a:cubicBezTo>
                <a:cubicBezTo>
                  <a:pt x="3408071" y="2866138"/>
                  <a:pt x="3405718" y="2844928"/>
                  <a:pt x="3389250" y="2843395"/>
                </a:cubicBezTo>
                <a:cubicBezTo>
                  <a:pt x="3422186" y="2836751"/>
                  <a:pt x="3442575" y="2816308"/>
                  <a:pt x="3469237" y="2802253"/>
                </a:cubicBezTo>
                <a:cubicBezTo>
                  <a:pt x="3461395" y="2795865"/>
                  <a:pt x="3452769" y="2791776"/>
                  <a:pt x="3441007" y="2791776"/>
                </a:cubicBezTo>
                <a:cubicBezTo>
                  <a:pt x="3442575" y="2774911"/>
                  <a:pt x="3465316" y="2783343"/>
                  <a:pt x="3478647" y="2797909"/>
                </a:cubicBezTo>
                <a:cubicBezTo>
                  <a:pt x="3485705" y="2795098"/>
                  <a:pt x="3489626" y="2789476"/>
                  <a:pt x="3499036" y="2788710"/>
                </a:cubicBezTo>
                <a:cubicBezTo>
                  <a:pt x="3506094" y="2752423"/>
                  <a:pt x="3477863" y="2764945"/>
                  <a:pt x="3467669" y="2754979"/>
                </a:cubicBezTo>
                <a:cubicBezTo>
                  <a:pt x="3476295" y="2740669"/>
                  <a:pt x="3497468" y="2736069"/>
                  <a:pt x="3517073" y="2731980"/>
                </a:cubicBezTo>
                <a:cubicBezTo>
                  <a:pt x="3514720" y="2707449"/>
                  <a:pt x="3502957" y="2714348"/>
                  <a:pt x="3514720" y="2694161"/>
                </a:cubicBezTo>
                <a:cubicBezTo>
                  <a:pt x="3484921" y="2693905"/>
                  <a:pt x="3473158" y="2702849"/>
                  <a:pt x="3471590" y="2727636"/>
                </a:cubicBezTo>
                <a:cubicBezTo>
                  <a:pt x="3419833" y="2728914"/>
                  <a:pt x="3379840" y="2720481"/>
                  <a:pt x="3335926" y="2740158"/>
                </a:cubicBezTo>
                <a:cubicBezTo>
                  <a:pt x="3266917" y="2683428"/>
                  <a:pt x="3169678" y="2731725"/>
                  <a:pt x="3105375" y="2750635"/>
                </a:cubicBezTo>
                <a:cubicBezTo>
                  <a:pt x="3241039" y="2749357"/>
                  <a:pt x="3316321" y="2771333"/>
                  <a:pt x="3422970" y="2788710"/>
                </a:cubicBezTo>
                <a:cubicBezTo>
                  <a:pt x="3429244" y="2788710"/>
                  <a:pt x="3428459" y="2797909"/>
                  <a:pt x="3431596" y="2803020"/>
                </a:cubicBezTo>
                <a:lnTo>
                  <a:pt x="3431596" y="2818352"/>
                </a:lnTo>
                <a:cubicBezTo>
                  <a:pt x="3380624" y="2793054"/>
                  <a:pt x="3315537" y="2819119"/>
                  <a:pt x="3241823" y="2783599"/>
                </a:cubicBezTo>
                <a:cubicBezTo>
                  <a:pt x="3238687" y="2788710"/>
                  <a:pt x="3236334" y="2798165"/>
                  <a:pt x="3233197" y="2805831"/>
                </a:cubicBezTo>
                <a:cubicBezTo>
                  <a:pt x="3212809" y="2800720"/>
                  <a:pt x="3191635" y="2793054"/>
                  <a:pt x="3174383" y="2805831"/>
                </a:cubicBezTo>
                <a:cubicBezTo>
                  <a:pt x="3174383" y="2793054"/>
                  <a:pt x="3164973" y="2793565"/>
                  <a:pt x="3164973" y="2783599"/>
                </a:cubicBezTo>
                <a:cubicBezTo>
                  <a:pt x="3150074" y="2806342"/>
                  <a:pt x="3105375" y="2767756"/>
                  <a:pt x="3108512" y="2810942"/>
                </a:cubicBezTo>
                <a:cubicBezTo>
                  <a:pt x="3084986" y="2808386"/>
                  <a:pt x="3078713" y="2790243"/>
                  <a:pt x="3058324" y="2808131"/>
                </a:cubicBezTo>
                <a:cubicBezTo>
                  <a:pt x="3040288" y="2782832"/>
                  <a:pt x="3043425" y="2765456"/>
                  <a:pt x="3019899" y="2757790"/>
                </a:cubicBezTo>
                <a:cubicBezTo>
                  <a:pt x="3013625" y="2765456"/>
                  <a:pt x="3023035" y="2785899"/>
                  <a:pt x="3011273" y="2798676"/>
                </a:cubicBezTo>
                <a:cubicBezTo>
                  <a:pt x="3004999" y="2793565"/>
                  <a:pt x="2995589" y="2791010"/>
                  <a:pt x="2986963" y="2793565"/>
                </a:cubicBezTo>
                <a:cubicBezTo>
                  <a:pt x="2992452" y="2780788"/>
                  <a:pt x="3008136" y="2752679"/>
                  <a:pt x="2978337" y="2762901"/>
                </a:cubicBezTo>
                <a:cubicBezTo>
                  <a:pt x="2996373" y="2742457"/>
                  <a:pt x="3023035" y="2744757"/>
                  <a:pt x="3049698" y="2747313"/>
                </a:cubicBezTo>
                <a:cubicBezTo>
                  <a:pt x="3026172" y="2787943"/>
                  <a:pt x="3084986" y="2750379"/>
                  <a:pt x="3076360" y="2791010"/>
                </a:cubicBezTo>
                <a:cubicBezTo>
                  <a:pt x="3087339" y="2784110"/>
                  <a:pt x="3088123" y="2765967"/>
                  <a:pt x="3095181" y="2753446"/>
                </a:cubicBezTo>
                <a:cubicBezTo>
                  <a:pt x="3094397" y="2753446"/>
                  <a:pt x="3093612" y="2753957"/>
                  <a:pt x="3092828" y="2754212"/>
                </a:cubicBezTo>
                <a:cubicBezTo>
                  <a:pt x="3070871" y="2764178"/>
                  <a:pt x="3075576" y="2738880"/>
                  <a:pt x="3059108" y="2740158"/>
                </a:cubicBezTo>
                <a:cubicBezTo>
                  <a:pt x="2954811" y="2732747"/>
                  <a:pt x="2808953" y="2799187"/>
                  <a:pt x="2692893" y="2791776"/>
                </a:cubicBezTo>
                <a:cubicBezTo>
                  <a:pt x="2681915" y="2812731"/>
                  <a:pt x="2656821" y="2796376"/>
                  <a:pt x="2643490" y="2791010"/>
                </a:cubicBezTo>
                <a:cubicBezTo>
                  <a:pt x="2643490" y="2787176"/>
                  <a:pt x="2645842" y="2786410"/>
                  <a:pt x="2647411" y="2784366"/>
                </a:cubicBezTo>
                <a:cubicBezTo>
                  <a:pt x="2638001" y="2781555"/>
                  <a:pt x="2628590" y="2779766"/>
                  <a:pt x="2619964" y="2775677"/>
                </a:cubicBezTo>
                <a:cubicBezTo>
                  <a:pt x="2594870" y="2794076"/>
                  <a:pt x="2568208" y="2781810"/>
                  <a:pt x="2565071" y="2743735"/>
                </a:cubicBezTo>
                <a:cubicBezTo>
                  <a:pt x="2588597" y="2709237"/>
                  <a:pt x="2652900" y="2710004"/>
                  <a:pt x="2672505" y="2670140"/>
                </a:cubicBezTo>
                <a:cubicBezTo>
                  <a:pt x="2663879" y="2643308"/>
                  <a:pt x="2656037" y="2619032"/>
                  <a:pt x="2630159" y="2618521"/>
                </a:cubicBezTo>
                <a:cubicBezTo>
                  <a:pt x="2613691" y="2655319"/>
                  <a:pt x="2567424" y="2609833"/>
                  <a:pt x="2578402" y="2669118"/>
                </a:cubicBezTo>
                <a:cubicBezTo>
                  <a:pt x="2571345" y="2700038"/>
                  <a:pt x="2565855" y="2626443"/>
                  <a:pt x="2575265" y="2625676"/>
                </a:cubicBezTo>
                <a:cubicBezTo>
                  <a:pt x="2501552" y="2636920"/>
                  <a:pt x="2456853" y="2572013"/>
                  <a:pt x="2412155" y="2578402"/>
                </a:cubicBezTo>
                <a:cubicBezTo>
                  <a:pt x="2450580" y="2534193"/>
                  <a:pt x="2511747" y="2602933"/>
                  <a:pt x="2601144" y="2576868"/>
                </a:cubicBezTo>
                <a:cubicBezTo>
                  <a:pt x="2616827" y="2572780"/>
                  <a:pt x="2600359" y="2538282"/>
                  <a:pt x="2602712" y="2521672"/>
                </a:cubicBezTo>
                <a:cubicBezTo>
                  <a:pt x="2596439" y="2483852"/>
                  <a:pt x="2546251" y="2512728"/>
                  <a:pt x="2525078" y="2492541"/>
                </a:cubicBezTo>
                <a:cubicBezTo>
                  <a:pt x="2528215" y="2451399"/>
                  <a:pt x="2582323" y="2501740"/>
                  <a:pt x="2597223" y="2451399"/>
                </a:cubicBezTo>
                <a:cubicBezTo>
                  <a:pt x="2638001" y="2467242"/>
                  <a:pt x="2756413" y="2487941"/>
                  <a:pt x="2747002" y="2409235"/>
                </a:cubicBezTo>
                <a:cubicBezTo>
                  <a:pt x="3162621" y="2401058"/>
                  <a:pt x="3554713" y="2178739"/>
                  <a:pt x="3934259" y="2200971"/>
                </a:cubicBezTo>
                <a:cubicBezTo>
                  <a:pt x="3949943" y="2194072"/>
                  <a:pt x="3923281" y="2188450"/>
                  <a:pt x="3938180" y="2173629"/>
                </a:cubicBezTo>
                <a:cubicBezTo>
                  <a:pt x="3966411" y="2193305"/>
                  <a:pt x="3989152" y="2158041"/>
                  <a:pt x="4016599" y="2172351"/>
                </a:cubicBezTo>
                <a:cubicBezTo>
                  <a:pt x="3990721" y="2127887"/>
                  <a:pt x="3936612" y="2157019"/>
                  <a:pt x="3898971" y="2168262"/>
                </a:cubicBezTo>
                <a:cubicBezTo>
                  <a:pt x="3863683" y="2176695"/>
                  <a:pt x="3804085" y="2156507"/>
                  <a:pt x="3762523" y="2170818"/>
                </a:cubicBezTo>
                <a:cubicBezTo>
                  <a:pt x="3699003" y="2192283"/>
                  <a:pt x="3578239" y="2184617"/>
                  <a:pt x="3474727" y="2198160"/>
                </a:cubicBezTo>
                <a:cubicBezTo>
                  <a:pt x="3441007" y="2143219"/>
                  <a:pt x="3393955" y="2193816"/>
                  <a:pt x="3350825" y="2183339"/>
                </a:cubicBezTo>
                <a:cubicBezTo>
                  <a:pt x="3361019" y="2147053"/>
                  <a:pt x="3452769" y="2157019"/>
                  <a:pt x="3479432" y="2163151"/>
                </a:cubicBezTo>
                <a:cubicBezTo>
                  <a:pt x="3499821" y="2131465"/>
                  <a:pt x="3520209" y="2112810"/>
                  <a:pt x="3564124" y="2090067"/>
                </a:cubicBezTo>
                <a:lnTo>
                  <a:pt x="3567261" y="2117666"/>
                </a:lnTo>
                <a:cubicBezTo>
                  <a:pt x="3575887" y="2105911"/>
                  <a:pt x="3591570" y="2104378"/>
                  <a:pt x="3610391" y="2102844"/>
                </a:cubicBezTo>
                <a:cubicBezTo>
                  <a:pt x="3609607" y="2086490"/>
                  <a:pt x="3600196" y="2087256"/>
                  <a:pt x="3601765" y="2067835"/>
                </a:cubicBezTo>
                <a:cubicBezTo>
                  <a:pt x="3624506" y="2109999"/>
                  <a:pt x="3677047" y="2068091"/>
                  <a:pt x="3704493" y="2041259"/>
                </a:cubicBezTo>
                <a:cubicBezTo>
                  <a:pt x="3731155" y="2047392"/>
                  <a:pt x="3699003" y="2065280"/>
                  <a:pt x="3699788" y="2076268"/>
                </a:cubicBezTo>
                <a:cubicBezTo>
                  <a:pt x="3728803" y="2071157"/>
                  <a:pt x="3728019" y="2060425"/>
                  <a:pt x="3754681" y="2071924"/>
                </a:cubicBezTo>
                <a:cubicBezTo>
                  <a:pt x="3770365" y="2067835"/>
                  <a:pt x="3753113" y="2043048"/>
                  <a:pt x="3743702" y="2046626"/>
                </a:cubicBezTo>
                <a:cubicBezTo>
                  <a:pt x="3765659" y="2036660"/>
                  <a:pt x="3786833" y="2056336"/>
                  <a:pt x="3820553" y="2028994"/>
                </a:cubicBezTo>
                <a:cubicBezTo>
                  <a:pt x="3824473" y="1995774"/>
                  <a:pt x="3777422" y="2026949"/>
                  <a:pt x="3800948" y="1995007"/>
                </a:cubicBezTo>
                <a:cubicBezTo>
                  <a:pt x="3746055" y="1993729"/>
                  <a:pt x="3701356" y="1975586"/>
                  <a:pt x="3651953" y="1963065"/>
                </a:cubicBezTo>
                <a:cubicBezTo>
                  <a:pt x="3659794" y="1940577"/>
                  <a:pt x="3760170" y="1975586"/>
                  <a:pt x="3770365" y="1933678"/>
                </a:cubicBezTo>
                <a:cubicBezTo>
                  <a:pt x="3719393" y="1905057"/>
                  <a:pt x="3648816" y="1919879"/>
                  <a:pt x="3594707" y="1934955"/>
                </a:cubicBezTo>
                <a:cubicBezTo>
                  <a:pt x="3602549" y="1909657"/>
                  <a:pt x="3627643" y="1896114"/>
                  <a:pt x="3660579" y="1898924"/>
                </a:cubicBezTo>
                <a:cubicBezTo>
                  <a:pt x="3659794" y="1890747"/>
                  <a:pt x="3653521" y="1894069"/>
                  <a:pt x="3646463" y="1891769"/>
                </a:cubicBezTo>
                <a:cubicBezTo>
                  <a:pt x="3645679" y="1880781"/>
                  <a:pt x="3659010" y="1882570"/>
                  <a:pt x="3668420" y="1878992"/>
                </a:cubicBezTo>
                <a:cubicBezTo>
                  <a:pt x="3597059" y="1887425"/>
                  <a:pt x="3572750" y="1859572"/>
                  <a:pt x="3497468" y="1860083"/>
                </a:cubicBezTo>
                <a:cubicBezTo>
                  <a:pt x="3505310" y="1793643"/>
                  <a:pt x="3415913" y="1860849"/>
                  <a:pt x="3408855" y="1814852"/>
                </a:cubicBezTo>
                <a:cubicBezTo>
                  <a:pt x="3550008" y="1830951"/>
                  <a:pt x="3602549" y="1739979"/>
                  <a:pt x="3724882" y="1766044"/>
                </a:cubicBezTo>
                <a:cubicBezTo>
                  <a:pt x="3734292" y="1762467"/>
                  <a:pt x="3742134" y="1747646"/>
                  <a:pt x="3732723" y="1748412"/>
                </a:cubicBezTo>
                <a:cubicBezTo>
                  <a:pt x="3753113" y="1716726"/>
                  <a:pt x="3830747" y="1746112"/>
                  <a:pt x="3856625" y="1708293"/>
                </a:cubicBezTo>
                <a:cubicBezTo>
                  <a:pt x="3903676" y="1770389"/>
                  <a:pt x="3973469" y="1707015"/>
                  <a:pt x="4031498" y="1699604"/>
                </a:cubicBezTo>
                <a:cubicBezTo>
                  <a:pt x="4135795" y="1743557"/>
                  <a:pt x="4378893" y="1686572"/>
                  <a:pt x="4491815" y="1718770"/>
                </a:cubicBezTo>
                <a:cubicBezTo>
                  <a:pt x="4501225" y="1676861"/>
                  <a:pt x="4537298" y="1717492"/>
                  <a:pt x="4579644" y="1673028"/>
                </a:cubicBezTo>
                <a:cubicBezTo>
                  <a:pt x="4580429" y="1686572"/>
                  <a:pt x="4567881" y="1690660"/>
                  <a:pt x="4569449" y="1701649"/>
                </a:cubicBezTo>
                <a:cubicBezTo>
                  <a:pt x="4645515" y="1654118"/>
                  <a:pt x="4727071" y="1650541"/>
                  <a:pt x="4803921" y="1603522"/>
                </a:cubicBezTo>
                <a:cubicBezTo>
                  <a:pt x="4800000" y="1601222"/>
                  <a:pt x="4800000" y="1599689"/>
                  <a:pt x="4789021" y="1594834"/>
                </a:cubicBezTo>
                <a:cubicBezTo>
                  <a:pt x="4789806" y="1592789"/>
                  <a:pt x="4789021" y="1592789"/>
                  <a:pt x="4789021" y="1591001"/>
                </a:cubicBezTo>
                <a:cubicBezTo>
                  <a:pt x="4777259" y="1593300"/>
                  <a:pt x="4767849" y="1593556"/>
                  <a:pt x="4770985" y="1573368"/>
                </a:cubicBezTo>
                <a:cubicBezTo>
                  <a:pt x="4778827" y="1572346"/>
                  <a:pt x="4783533" y="1572602"/>
                  <a:pt x="4791374" y="1571835"/>
                </a:cubicBezTo>
                <a:cubicBezTo>
                  <a:pt x="4793727" y="1558291"/>
                  <a:pt x="4805489" y="1553436"/>
                  <a:pt x="4821173" y="1555481"/>
                </a:cubicBezTo>
                <a:cubicBezTo>
                  <a:pt x="4806273" y="1548070"/>
                  <a:pt x="4798432" y="1530438"/>
                  <a:pt x="4781180" y="1525327"/>
                </a:cubicBezTo>
                <a:cubicBezTo>
                  <a:pt x="4781180" y="1507950"/>
                  <a:pt x="4803921" y="1513317"/>
                  <a:pt x="4798432" y="1488530"/>
                </a:cubicBezTo>
                <a:cubicBezTo>
                  <a:pt x="4795295" y="1466298"/>
                  <a:pt x="4774907" y="1466553"/>
                  <a:pt x="4754517" y="1469109"/>
                </a:cubicBezTo>
                <a:cubicBezTo>
                  <a:pt x="4760007" y="1476519"/>
                  <a:pt x="4769417" y="1483674"/>
                  <a:pt x="4781180" y="1488530"/>
                </a:cubicBezTo>
                <a:cubicBezTo>
                  <a:pt x="4774907" y="1510761"/>
                  <a:pt x="4725503" y="1484185"/>
                  <a:pt x="4730992" y="1516383"/>
                </a:cubicBezTo>
                <a:cubicBezTo>
                  <a:pt x="4722366" y="1511272"/>
                  <a:pt x="4734913" y="1471408"/>
                  <a:pt x="4705898" y="1469109"/>
                </a:cubicBezTo>
                <a:cubicBezTo>
                  <a:pt x="4682373" y="1476519"/>
                  <a:pt x="4696487" y="1483674"/>
                  <a:pt x="4696487" y="1505906"/>
                </a:cubicBezTo>
                <a:cubicBezTo>
                  <a:pt x="4666689" y="1493640"/>
                  <a:pt x="4665121" y="1508717"/>
                  <a:pt x="4638458" y="1496451"/>
                </a:cubicBezTo>
                <a:cubicBezTo>
                  <a:pt x="4644731" y="1479075"/>
                  <a:pt x="4661199" y="1471408"/>
                  <a:pt x="4678451" y="1469109"/>
                </a:cubicBezTo>
                <a:cubicBezTo>
                  <a:pt x="4661199" y="1441766"/>
                  <a:pt x="4635321" y="1481886"/>
                  <a:pt x="4611795" y="1459654"/>
                </a:cubicBezTo>
                <a:cubicBezTo>
                  <a:pt x="4620421" y="1437166"/>
                  <a:pt x="4638458" y="1429244"/>
                  <a:pt x="4664336" y="1429244"/>
                </a:cubicBezTo>
                <a:cubicBezTo>
                  <a:pt x="4708251" y="1471408"/>
                  <a:pt x="4835289" y="1409057"/>
                  <a:pt x="4829799" y="1525327"/>
                </a:cubicBezTo>
                <a:cubicBezTo>
                  <a:pt x="4876066" y="1503095"/>
                  <a:pt x="4931743" y="1562891"/>
                  <a:pt x="4963895" y="1528138"/>
                </a:cubicBezTo>
                <a:cubicBezTo>
                  <a:pt x="4963111" y="1528649"/>
                  <a:pt x="4963895" y="1529416"/>
                  <a:pt x="4963895" y="1529671"/>
                </a:cubicBezTo>
                <a:cubicBezTo>
                  <a:pt x="4963895" y="1529160"/>
                  <a:pt x="4964679" y="1528905"/>
                  <a:pt x="4965463" y="1528138"/>
                </a:cubicBezTo>
                <a:cubicBezTo>
                  <a:pt x="4970169" y="1549603"/>
                  <a:pt x="4992910" y="1550114"/>
                  <a:pt x="5006241" y="1559825"/>
                </a:cubicBezTo>
                <a:cubicBezTo>
                  <a:pt x="5021925" y="1553181"/>
                  <a:pt x="5003105" y="1513572"/>
                  <a:pt x="5032903" y="1519450"/>
                </a:cubicBezTo>
                <a:cubicBezTo>
                  <a:pt x="5036040" y="1528905"/>
                  <a:pt x="5033687" y="1532482"/>
                  <a:pt x="5031335" y="1536571"/>
                </a:cubicBezTo>
                <a:cubicBezTo>
                  <a:pt x="5040745" y="1539893"/>
                  <a:pt x="5054861" y="1534015"/>
                  <a:pt x="5062703" y="1523794"/>
                </a:cubicBezTo>
                <a:cubicBezTo>
                  <a:pt x="5073681" y="1526860"/>
                  <a:pt x="5068976" y="1534271"/>
                  <a:pt x="5065055" y="1542959"/>
                </a:cubicBezTo>
                <a:cubicBezTo>
                  <a:pt x="5069760" y="1541937"/>
                  <a:pt x="5078386" y="1542193"/>
                  <a:pt x="5083875" y="1541681"/>
                </a:cubicBezTo>
                <a:cubicBezTo>
                  <a:pt x="5082307" y="1539126"/>
                  <a:pt x="5083091" y="1533504"/>
                  <a:pt x="5079955" y="1532482"/>
                </a:cubicBezTo>
                <a:cubicBezTo>
                  <a:pt x="5073681" y="1515617"/>
                  <a:pt x="5090149" y="1536060"/>
                  <a:pt x="5105049" y="1540915"/>
                </a:cubicBezTo>
                <a:cubicBezTo>
                  <a:pt x="5107401" y="1540915"/>
                  <a:pt x="5108185" y="1540148"/>
                  <a:pt x="5110537" y="1540148"/>
                </a:cubicBezTo>
                <a:cubicBezTo>
                  <a:pt x="5112891" y="1540148"/>
                  <a:pt x="5115243" y="1539126"/>
                  <a:pt x="5116811" y="1537593"/>
                </a:cubicBezTo>
                <a:cubicBezTo>
                  <a:pt x="5098775" y="1524305"/>
                  <a:pt x="5109753" y="1511783"/>
                  <a:pt x="5098775" y="1486996"/>
                </a:cubicBezTo>
                <a:cubicBezTo>
                  <a:pt x="5068976" y="1481119"/>
                  <a:pt x="5082307" y="1520983"/>
                  <a:pt x="5048587" y="1509995"/>
                </a:cubicBezTo>
                <a:cubicBezTo>
                  <a:pt x="5058781" y="1476264"/>
                  <a:pt x="5110537" y="1480352"/>
                  <a:pt x="5116811" y="1438955"/>
                </a:cubicBezTo>
                <a:cubicBezTo>
                  <a:pt x="5127005" y="1435377"/>
                  <a:pt x="5124653" y="1484952"/>
                  <a:pt x="5107401" y="1478308"/>
                </a:cubicBezTo>
                <a:cubicBezTo>
                  <a:pt x="5108969" y="1532993"/>
                  <a:pt x="5167783" y="1542193"/>
                  <a:pt x="5191309" y="1504884"/>
                </a:cubicBezTo>
                <a:cubicBezTo>
                  <a:pt x="5190525" y="1496707"/>
                  <a:pt x="5177977" y="1500029"/>
                  <a:pt x="5167783" y="1497985"/>
                </a:cubicBezTo>
                <a:cubicBezTo>
                  <a:pt x="5183467" y="1485974"/>
                  <a:pt x="5184251" y="1458887"/>
                  <a:pt x="5203071" y="1449177"/>
                </a:cubicBezTo>
                <a:cubicBezTo>
                  <a:pt x="5202287" y="1479330"/>
                  <a:pt x="5219539" y="1496451"/>
                  <a:pt x="5240713" y="1519450"/>
                </a:cubicBezTo>
                <a:cubicBezTo>
                  <a:pt x="5261885" y="1495940"/>
                  <a:pt x="5325405" y="1516128"/>
                  <a:pt x="5342657" y="1492874"/>
                </a:cubicBezTo>
                <a:cubicBezTo>
                  <a:pt x="5330894" y="1466298"/>
                  <a:pt x="5276001" y="1508973"/>
                  <a:pt x="5281490" y="1461954"/>
                </a:cubicBezTo>
                <a:cubicBezTo>
                  <a:pt x="5302663" y="1478564"/>
                  <a:pt x="5315995" y="1472942"/>
                  <a:pt x="5329325" y="1461954"/>
                </a:cubicBezTo>
                <a:cubicBezTo>
                  <a:pt x="5326973" y="1461954"/>
                  <a:pt x="5326973" y="1462976"/>
                  <a:pt x="5324621" y="1462976"/>
                </a:cubicBezTo>
                <a:cubicBezTo>
                  <a:pt x="5324621" y="1441255"/>
                  <a:pt x="5328541" y="1426689"/>
                  <a:pt x="5342657" y="1424134"/>
                </a:cubicBezTo>
                <a:cubicBezTo>
                  <a:pt x="5366967" y="1419278"/>
                  <a:pt x="5360693" y="1446366"/>
                  <a:pt x="5369319" y="1453521"/>
                </a:cubicBezTo>
                <a:cubicBezTo>
                  <a:pt x="5378729" y="1446366"/>
                  <a:pt x="5395981" y="1445855"/>
                  <a:pt x="5395981" y="1424134"/>
                </a:cubicBezTo>
                <a:lnTo>
                  <a:pt x="5390492" y="1424134"/>
                </a:lnTo>
                <a:cubicBezTo>
                  <a:pt x="5390492" y="1409824"/>
                  <a:pt x="5404607" y="1400113"/>
                  <a:pt x="5390492" y="1397558"/>
                </a:cubicBezTo>
                <a:cubicBezTo>
                  <a:pt x="5399118" y="1363827"/>
                  <a:pt x="5433622" y="1419278"/>
                  <a:pt x="5406960" y="1424134"/>
                </a:cubicBezTo>
                <a:cubicBezTo>
                  <a:pt x="5431269" y="1440999"/>
                  <a:pt x="5406960" y="1414168"/>
                  <a:pt x="5454795" y="1416723"/>
                </a:cubicBezTo>
                <a:cubicBezTo>
                  <a:pt x="5443033" y="1428222"/>
                  <a:pt x="5443817" y="1437422"/>
                  <a:pt x="5459501" y="1442533"/>
                </a:cubicBezTo>
                <a:cubicBezTo>
                  <a:pt x="5472047" y="1433078"/>
                  <a:pt x="5481457" y="1420045"/>
                  <a:pt x="5483026" y="1404713"/>
                </a:cubicBezTo>
                <a:cubicBezTo>
                  <a:pt x="5508120" y="1397302"/>
                  <a:pt x="5528509" y="1450199"/>
                  <a:pt x="5534782" y="1408801"/>
                </a:cubicBezTo>
                <a:cubicBezTo>
                  <a:pt x="5550466" y="1440488"/>
                  <a:pt x="5585754" y="1438188"/>
                  <a:pt x="5621827" y="1438188"/>
                </a:cubicBezTo>
                <a:cubicBezTo>
                  <a:pt x="5623395" y="1421578"/>
                  <a:pt x="5614769" y="1421834"/>
                  <a:pt x="5604575" y="1419790"/>
                </a:cubicBezTo>
                <a:cubicBezTo>
                  <a:pt x="5618690" y="1388614"/>
                  <a:pt x="5690051" y="1478819"/>
                  <a:pt x="5711224" y="1411612"/>
                </a:cubicBezTo>
                <a:cubicBezTo>
                  <a:pt x="5712008" y="1422345"/>
                  <a:pt x="5715145" y="1427456"/>
                  <a:pt x="5722203" y="1426945"/>
                </a:cubicBezTo>
                <a:cubicBezTo>
                  <a:pt x="5730829" y="1418001"/>
                  <a:pt x="5717497" y="1413401"/>
                  <a:pt x="5732397" y="1398324"/>
                </a:cubicBezTo>
                <a:cubicBezTo>
                  <a:pt x="5755923" y="1404713"/>
                  <a:pt x="5743375" y="1411868"/>
                  <a:pt x="5745728" y="1433844"/>
                </a:cubicBezTo>
                <a:cubicBezTo>
                  <a:pt x="5759843" y="1408035"/>
                  <a:pt x="5783369" y="1387081"/>
                  <a:pt x="5807679" y="1365871"/>
                </a:cubicBezTo>
                <a:cubicBezTo>
                  <a:pt x="5808463" y="1379414"/>
                  <a:pt x="5817873" y="1399858"/>
                  <a:pt x="5846888" y="1397558"/>
                </a:cubicBezTo>
                <a:cubicBezTo>
                  <a:pt x="5804542" y="1362549"/>
                  <a:pt x="5881392" y="1343384"/>
                  <a:pt x="5884529" y="1384014"/>
                </a:cubicBezTo>
                <a:cubicBezTo>
                  <a:pt x="5893939" y="1380692"/>
                  <a:pt x="5917465" y="1354627"/>
                  <a:pt x="5897860" y="1347983"/>
                </a:cubicBezTo>
                <a:cubicBezTo>
                  <a:pt x="5904133" y="1347472"/>
                  <a:pt x="5953537" y="1395513"/>
                  <a:pt x="5972357" y="1342106"/>
                </a:cubicBezTo>
                <a:cubicBezTo>
                  <a:pt x="6024114" y="1381714"/>
                  <a:pt x="6105669" y="1339295"/>
                  <a:pt x="6115079" y="1292020"/>
                </a:cubicBezTo>
                <a:cubicBezTo>
                  <a:pt x="6113511" y="1273110"/>
                  <a:pt x="6153505" y="1288698"/>
                  <a:pt x="6160563" y="1296364"/>
                </a:cubicBezTo>
                <a:cubicBezTo>
                  <a:pt x="6180167" y="1294831"/>
                  <a:pt x="6161347" y="1261356"/>
                  <a:pt x="6188009" y="1264678"/>
                </a:cubicBezTo>
                <a:cubicBezTo>
                  <a:pt x="6140957" y="1251901"/>
                  <a:pt x="6086065" y="1261356"/>
                  <a:pt x="6028035" y="1271322"/>
                </a:cubicBezTo>
                <a:cubicBezTo>
                  <a:pt x="6031171" y="1304031"/>
                  <a:pt x="6074302" y="1278477"/>
                  <a:pt x="6077439" y="1311186"/>
                </a:cubicBezTo>
                <a:cubicBezTo>
                  <a:pt x="6034309" y="1303519"/>
                  <a:pt x="6055481" y="1357438"/>
                  <a:pt x="6012351" y="1347217"/>
                </a:cubicBezTo>
                <a:cubicBezTo>
                  <a:pt x="6011567" y="1336228"/>
                  <a:pt x="6024114" y="1337506"/>
                  <a:pt x="6033524" y="1334184"/>
                </a:cubicBezTo>
                <a:cubicBezTo>
                  <a:pt x="6006862" y="1286909"/>
                  <a:pt x="5960595" y="1271322"/>
                  <a:pt x="5904918" y="1264678"/>
                </a:cubicBezTo>
                <a:cubicBezTo>
                  <a:pt x="5931580" y="1235035"/>
                  <a:pt x="5985689" y="1258545"/>
                  <a:pt x="6006077" y="1273366"/>
                </a:cubicBezTo>
                <a:cubicBezTo>
                  <a:pt x="6035093" y="1229924"/>
                  <a:pt x="6140957" y="1260333"/>
                  <a:pt x="6124489" y="1171406"/>
                </a:cubicBezTo>
                <a:cubicBezTo>
                  <a:pt x="6172325" y="1203093"/>
                  <a:pt x="6195067" y="1143552"/>
                  <a:pt x="6228003" y="1116210"/>
                </a:cubicBezTo>
                <a:cubicBezTo>
                  <a:pt x="6264075" y="1151730"/>
                  <a:pt x="6191929" y="1151474"/>
                  <a:pt x="6187225" y="1173706"/>
                </a:cubicBezTo>
                <a:cubicBezTo>
                  <a:pt x="6200557" y="1216636"/>
                  <a:pt x="6229571" y="1137675"/>
                  <a:pt x="6254665" y="1168595"/>
                </a:cubicBezTo>
                <a:cubicBezTo>
                  <a:pt x="6279759" y="1150196"/>
                  <a:pt x="6230355" y="1143041"/>
                  <a:pt x="6251529" y="1122087"/>
                </a:cubicBezTo>
                <a:cubicBezTo>
                  <a:pt x="6277405" y="1122343"/>
                  <a:pt x="6309557" y="1126942"/>
                  <a:pt x="6341709" y="1130009"/>
                </a:cubicBezTo>
                <a:cubicBezTo>
                  <a:pt x="6340925" y="1129242"/>
                  <a:pt x="6340141" y="1128220"/>
                  <a:pt x="6340141" y="1127453"/>
                </a:cubicBezTo>
                <a:cubicBezTo>
                  <a:pt x="6341709" y="1127453"/>
                  <a:pt x="6342493" y="1129753"/>
                  <a:pt x="6344061" y="1130009"/>
                </a:cubicBezTo>
                <a:cubicBezTo>
                  <a:pt x="6394249" y="1134864"/>
                  <a:pt x="6443653" y="1135631"/>
                  <a:pt x="6481293" y="1109566"/>
                </a:cubicBezTo>
                <a:cubicBezTo>
                  <a:pt x="6477373" y="1098833"/>
                  <a:pt x="6460905" y="1105988"/>
                  <a:pt x="6447573" y="1104199"/>
                </a:cubicBezTo>
                <a:cubicBezTo>
                  <a:pt x="6469531" y="1086312"/>
                  <a:pt x="6464041" y="1092445"/>
                  <a:pt x="6468747" y="1067402"/>
                </a:cubicBezTo>
                <a:cubicBezTo>
                  <a:pt x="6472669" y="1078134"/>
                  <a:pt x="6504035" y="1072513"/>
                  <a:pt x="6483647" y="1065869"/>
                </a:cubicBezTo>
                <a:cubicBezTo>
                  <a:pt x="6498547" y="1048236"/>
                  <a:pt x="6542461" y="1099089"/>
                  <a:pt x="6569907" y="1075068"/>
                </a:cubicBezTo>
                <a:cubicBezTo>
                  <a:pt x="6563633" y="1080945"/>
                  <a:pt x="6561281" y="1089889"/>
                  <a:pt x="6562065" y="1103433"/>
                </a:cubicBezTo>
                <a:lnTo>
                  <a:pt x="6595001" y="1100877"/>
                </a:lnTo>
                <a:cubicBezTo>
                  <a:pt x="6591081" y="1092956"/>
                  <a:pt x="6586375" y="1084778"/>
                  <a:pt x="6576181" y="1082990"/>
                </a:cubicBezTo>
                <a:cubicBezTo>
                  <a:pt x="6697729" y="1092445"/>
                  <a:pt x="6844373" y="1053347"/>
                  <a:pt x="6957295" y="1082990"/>
                </a:cubicBezTo>
                <a:cubicBezTo>
                  <a:pt x="6976899" y="1081456"/>
                  <a:pt x="6951805" y="1059225"/>
                  <a:pt x="6942395" y="1068168"/>
                </a:cubicBezTo>
                <a:cubicBezTo>
                  <a:pt x="6947885" y="1045937"/>
                  <a:pt x="6991799" y="1055647"/>
                  <a:pt x="6996505" y="1071746"/>
                </a:cubicBezTo>
                <a:cubicBezTo>
                  <a:pt x="7054533" y="1023449"/>
                  <a:pt x="7086685" y="1065102"/>
                  <a:pt x="7152557" y="1029582"/>
                </a:cubicBezTo>
                <a:cubicBezTo>
                  <a:pt x="7155693" y="1045170"/>
                  <a:pt x="7162751" y="1052325"/>
                  <a:pt x="7172945" y="1055392"/>
                </a:cubicBezTo>
                <a:cubicBezTo>
                  <a:pt x="7176083" y="1055392"/>
                  <a:pt x="7180003" y="1056158"/>
                  <a:pt x="7182357" y="1054625"/>
                </a:cubicBezTo>
                <a:cubicBezTo>
                  <a:pt x="7182357" y="1055392"/>
                  <a:pt x="7182357" y="1054880"/>
                  <a:pt x="7182357" y="1055392"/>
                </a:cubicBezTo>
                <a:cubicBezTo>
                  <a:pt x="7211371" y="1057947"/>
                  <a:pt x="7249013" y="1038015"/>
                  <a:pt x="7249013" y="1065869"/>
                </a:cubicBezTo>
                <a:cubicBezTo>
                  <a:pt x="7285085" y="1071235"/>
                  <a:pt x="7239601" y="1025749"/>
                  <a:pt x="7259207" y="1029582"/>
                </a:cubicBezTo>
                <a:cubicBezTo>
                  <a:pt x="7276459" y="1026260"/>
                  <a:pt x="7320373" y="1018850"/>
                  <a:pt x="7354877" y="1013483"/>
                </a:cubicBezTo>
                <a:cubicBezTo>
                  <a:pt x="7352525" y="1008372"/>
                  <a:pt x="7350173" y="1003006"/>
                  <a:pt x="7343899" y="1004028"/>
                </a:cubicBezTo>
                <a:cubicBezTo>
                  <a:pt x="7354093" y="981030"/>
                  <a:pt x="7355661" y="957776"/>
                  <a:pt x="7353309" y="932989"/>
                </a:cubicBezTo>
                <a:cubicBezTo>
                  <a:pt x="7352525" y="935033"/>
                  <a:pt x="7350173" y="934522"/>
                  <a:pt x="7349387" y="936822"/>
                </a:cubicBezTo>
                <a:cubicBezTo>
                  <a:pt x="7336057" y="935033"/>
                  <a:pt x="7328215" y="920212"/>
                  <a:pt x="7312531" y="924045"/>
                </a:cubicBezTo>
                <a:cubicBezTo>
                  <a:pt x="7293711" y="928389"/>
                  <a:pt x="7321157" y="948321"/>
                  <a:pt x="7336841" y="938866"/>
                </a:cubicBezTo>
                <a:cubicBezTo>
                  <a:pt x="7288221" y="986396"/>
                  <a:pt x="7222349" y="892869"/>
                  <a:pt x="7190197" y="933755"/>
                </a:cubicBezTo>
                <a:cubicBezTo>
                  <a:pt x="7166673" y="929922"/>
                  <a:pt x="7195687" y="914079"/>
                  <a:pt x="7187845" y="898235"/>
                </a:cubicBezTo>
                <a:cubicBezTo>
                  <a:pt x="7155693" y="918678"/>
                  <a:pt x="7142363" y="916890"/>
                  <a:pt x="7110211" y="923278"/>
                </a:cubicBezTo>
                <a:cubicBezTo>
                  <a:pt x="7110211" y="924300"/>
                  <a:pt x="7109427" y="924811"/>
                  <a:pt x="7109427" y="925833"/>
                </a:cubicBezTo>
                <a:cubicBezTo>
                  <a:pt x="7109427" y="925833"/>
                  <a:pt x="7109427" y="923278"/>
                  <a:pt x="7109427" y="923278"/>
                </a:cubicBezTo>
                <a:cubicBezTo>
                  <a:pt x="7107075" y="923789"/>
                  <a:pt x="7106289" y="923534"/>
                  <a:pt x="7103937" y="924045"/>
                </a:cubicBezTo>
                <a:cubicBezTo>
                  <a:pt x="7106289" y="925322"/>
                  <a:pt x="7107075" y="924811"/>
                  <a:pt x="7109427" y="925833"/>
                </a:cubicBezTo>
                <a:cubicBezTo>
                  <a:pt x="7139225" y="940655"/>
                  <a:pt x="7153341" y="934777"/>
                  <a:pt x="7190981" y="944743"/>
                </a:cubicBezTo>
                <a:cubicBezTo>
                  <a:pt x="7169809" y="967742"/>
                  <a:pt x="7135305" y="954965"/>
                  <a:pt x="7105505" y="955476"/>
                </a:cubicBezTo>
                <a:cubicBezTo>
                  <a:pt x="7105505" y="978730"/>
                  <a:pt x="7028657" y="989718"/>
                  <a:pt x="7044339" y="944743"/>
                </a:cubicBezTo>
                <a:cubicBezTo>
                  <a:pt x="7062377" y="953687"/>
                  <a:pt x="7070217" y="955731"/>
                  <a:pt x="7080413" y="955987"/>
                </a:cubicBezTo>
                <a:cubicBezTo>
                  <a:pt x="7083549" y="950876"/>
                  <a:pt x="7085117" y="944488"/>
                  <a:pt x="7092959" y="943977"/>
                </a:cubicBezTo>
                <a:cubicBezTo>
                  <a:pt x="7043555" y="931455"/>
                  <a:pt x="7062377" y="967997"/>
                  <a:pt x="7028657" y="913057"/>
                </a:cubicBezTo>
                <a:cubicBezTo>
                  <a:pt x="7001993" y="906924"/>
                  <a:pt x="7007483" y="928644"/>
                  <a:pt x="6991799" y="935288"/>
                </a:cubicBezTo>
                <a:cubicBezTo>
                  <a:pt x="7000425" y="959309"/>
                  <a:pt x="7023167" y="929922"/>
                  <a:pt x="7036497" y="931711"/>
                </a:cubicBezTo>
                <a:cubicBezTo>
                  <a:pt x="7027871" y="946021"/>
                  <a:pt x="7016109" y="960587"/>
                  <a:pt x="7010619" y="977197"/>
                </a:cubicBezTo>
                <a:cubicBezTo>
                  <a:pt x="6991799" y="948576"/>
                  <a:pt x="6965137" y="934266"/>
                  <a:pt x="6929065" y="931711"/>
                </a:cubicBezTo>
                <a:cubicBezTo>
                  <a:pt x="6919653" y="935288"/>
                  <a:pt x="6924359" y="954198"/>
                  <a:pt x="6925927" y="967742"/>
                </a:cubicBezTo>
                <a:cubicBezTo>
                  <a:pt x="6910245" y="974641"/>
                  <a:pt x="6912597" y="958031"/>
                  <a:pt x="6907891" y="941932"/>
                </a:cubicBezTo>
                <a:cubicBezTo>
                  <a:pt x="6811437" y="998917"/>
                  <a:pt x="6682045" y="978985"/>
                  <a:pt x="6560497" y="1002239"/>
                </a:cubicBezTo>
                <a:cubicBezTo>
                  <a:pt x="6486783" y="1019105"/>
                  <a:pt x="6398171" y="1048236"/>
                  <a:pt x="6342493" y="1041592"/>
                </a:cubicBezTo>
                <a:cubicBezTo>
                  <a:pt x="6302501" y="1036482"/>
                  <a:pt x="6213103" y="1095511"/>
                  <a:pt x="6190361" y="1056414"/>
                </a:cubicBezTo>
                <a:cubicBezTo>
                  <a:pt x="6050777" y="1056414"/>
                  <a:pt x="5939422" y="1083756"/>
                  <a:pt x="5819441" y="1090400"/>
                </a:cubicBezTo>
                <a:cubicBezTo>
                  <a:pt x="5821794" y="1079412"/>
                  <a:pt x="5833557" y="1075835"/>
                  <a:pt x="5832773" y="1062291"/>
                </a:cubicBezTo>
                <a:cubicBezTo>
                  <a:pt x="5831205" y="1043126"/>
                  <a:pt x="5806895" y="1061524"/>
                  <a:pt x="5793563" y="1057180"/>
                </a:cubicBezTo>
                <a:cubicBezTo>
                  <a:pt x="5785721" y="1087845"/>
                  <a:pt x="5820225" y="1063313"/>
                  <a:pt x="5813168" y="1091167"/>
                </a:cubicBezTo>
                <a:cubicBezTo>
                  <a:pt x="5759059" y="1114676"/>
                  <a:pt x="5641431" y="1105477"/>
                  <a:pt x="5577913" y="1124131"/>
                </a:cubicBezTo>
                <a:cubicBezTo>
                  <a:pt x="5580265" y="1107521"/>
                  <a:pt x="5603791" y="1116210"/>
                  <a:pt x="5598301" y="1094744"/>
                </a:cubicBezTo>
                <a:cubicBezTo>
                  <a:pt x="5565365" y="1089123"/>
                  <a:pt x="5573207" y="1156840"/>
                  <a:pt x="5541840" y="1126431"/>
                </a:cubicBezTo>
                <a:cubicBezTo>
                  <a:pt x="5541055" y="1112888"/>
                  <a:pt x="5554387" y="1106499"/>
                  <a:pt x="5570071" y="1107777"/>
                </a:cubicBezTo>
                <a:cubicBezTo>
                  <a:pt x="5541840" y="1077368"/>
                  <a:pt x="5493221" y="1130009"/>
                  <a:pt x="5479105" y="1114676"/>
                </a:cubicBezTo>
                <a:cubicBezTo>
                  <a:pt x="5476753" y="1125665"/>
                  <a:pt x="5480673" y="1131031"/>
                  <a:pt x="5486947" y="1133331"/>
                </a:cubicBezTo>
                <a:cubicBezTo>
                  <a:pt x="5457932" y="1131798"/>
                  <a:pt x="5392061" y="1126431"/>
                  <a:pt x="5348146" y="1137675"/>
                </a:cubicBezTo>
                <a:cubicBezTo>
                  <a:pt x="5348146" y="1144830"/>
                  <a:pt x="5350499" y="1152752"/>
                  <a:pt x="5345793" y="1158374"/>
                </a:cubicBezTo>
                <a:cubicBezTo>
                  <a:pt x="5337167" y="1155563"/>
                  <a:pt x="5340304" y="1147130"/>
                  <a:pt x="5345793" y="1147130"/>
                </a:cubicBezTo>
                <a:cubicBezTo>
                  <a:pt x="5344225" y="1141508"/>
                  <a:pt x="5337167" y="1143041"/>
                  <a:pt x="5331678" y="1142019"/>
                </a:cubicBezTo>
                <a:cubicBezTo>
                  <a:pt x="5319131" y="1147641"/>
                  <a:pt x="5309721" y="1155307"/>
                  <a:pt x="5307369" y="1167062"/>
                </a:cubicBezTo>
                <a:cubicBezTo>
                  <a:pt x="5291685" y="1168340"/>
                  <a:pt x="5296389" y="1143297"/>
                  <a:pt x="5274433" y="1153263"/>
                </a:cubicBezTo>
                <a:cubicBezTo>
                  <a:pt x="5262669" y="1154029"/>
                  <a:pt x="5262669" y="1170895"/>
                  <a:pt x="5264238" y="1189294"/>
                </a:cubicBezTo>
                <a:cubicBezTo>
                  <a:pt x="5245417" y="1154285"/>
                  <a:pt x="5128574" y="1186483"/>
                  <a:pt x="5094854" y="1189294"/>
                </a:cubicBezTo>
                <a:cubicBezTo>
                  <a:pt x="5104265" y="1144574"/>
                  <a:pt x="5180331" y="1168851"/>
                  <a:pt x="5190525" y="1124131"/>
                </a:cubicBezTo>
                <a:cubicBezTo>
                  <a:pt x="5119948" y="1140741"/>
                  <a:pt x="5036040" y="1144319"/>
                  <a:pt x="4997615" y="1188527"/>
                </a:cubicBezTo>
                <a:cubicBezTo>
                  <a:pt x="4852541" y="1128731"/>
                  <a:pt x="4686293" y="1251390"/>
                  <a:pt x="4539651" y="1205648"/>
                </a:cubicBezTo>
                <a:cubicBezTo>
                  <a:pt x="4511420" y="1221492"/>
                  <a:pt x="4480837" y="1246023"/>
                  <a:pt x="4450253" y="1232224"/>
                </a:cubicBezTo>
                <a:cubicBezTo>
                  <a:pt x="4453390" y="1226347"/>
                  <a:pt x="4455743" y="1217659"/>
                  <a:pt x="4454959" y="1203859"/>
                </a:cubicBezTo>
                <a:cubicBezTo>
                  <a:pt x="4367130" y="1205393"/>
                  <a:pt x="4330273" y="1280010"/>
                  <a:pt x="4247933" y="1226091"/>
                </a:cubicBezTo>
                <a:cubicBezTo>
                  <a:pt x="4262049" y="1200282"/>
                  <a:pt x="4278517" y="1247301"/>
                  <a:pt x="4309884" y="1228647"/>
                </a:cubicBezTo>
                <a:cubicBezTo>
                  <a:pt x="4286359" y="1181117"/>
                  <a:pt x="4235387" y="1183161"/>
                  <a:pt x="4193041" y="1186483"/>
                </a:cubicBezTo>
                <a:cubicBezTo>
                  <a:pt x="4193825" y="1150963"/>
                  <a:pt x="4239307" y="1160418"/>
                  <a:pt x="4232250" y="1116976"/>
                </a:cubicBezTo>
                <a:cubicBezTo>
                  <a:pt x="4291064" y="1158885"/>
                  <a:pt x="4328705" y="1131542"/>
                  <a:pt x="4399281" y="1120554"/>
                </a:cubicBezTo>
                <a:cubicBezTo>
                  <a:pt x="4400849" y="1136908"/>
                  <a:pt x="4376540" y="1127709"/>
                  <a:pt x="4378893" y="1149685"/>
                </a:cubicBezTo>
                <a:cubicBezTo>
                  <a:pt x="4438491" y="1122854"/>
                  <a:pt x="4462016" y="1129498"/>
                  <a:pt x="4505931" y="1101644"/>
                </a:cubicBezTo>
                <a:cubicBezTo>
                  <a:pt x="4556903" y="1133075"/>
                  <a:pt x="4615717" y="1097811"/>
                  <a:pt x="4703545" y="1099089"/>
                </a:cubicBezTo>
                <a:cubicBezTo>
                  <a:pt x="4731776" y="1083245"/>
                  <a:pt x="4693351" y="1053347"/>
                  <a:pt x="4732561" y="1050281"/>
                </a:cubicBezTo>
                <a:cubicBezTo>
                  <a:pt x="4741187" y="1159140"/>
                  <a:pt x="4854109" y="1024982"/>
                  <a:pt x="4911355" y="1088867"/>
                </a:cubicBezTo>
                <a:cubicBezTo>
                  <a:pt x="4920765" y="1082734"/>
                  <a:pt x="4925470" y="1074046"/>
                  <a:pt x="4921549" y="1060758"/>
                </a:cubicBezTo>
                <a:cubicBezTo>
                  <a:pt x="5099559" y="1085034"/>
                  <a:pt x="5208561" y="1021405"/>
                  <a:pt x="5348146" y="1018594"/>
                </a:cubicBezTo>
                <a:cubicBezTo>
                  <a:pt x="5345793" y="1032393"/>
                  <a:pt x="5336383" y="1041592"/>
                  <a:pt x="5334031" y="1055392"/>
                </a:cubicBezTo>
                <a:cubicBezTo>
                  <a:pt x="5368535" y="1036482"/>
                  <a:pt x="5395981" y="1011439"/>
                  <a:pt x="5420291" y="984863"/>
                </a:cubicBezTo>
                <a:cubicBezTo>
                  <a:pt x="5421859" y="1006583"/>
                  <a:pt x="5509688" y="1008628"/>
                  <a:pt x="5508904" y="959565"/>
                </a:cubicBezTo>
                <a:cubicBezTo>
                  <a:pt x="5534782" y="993040"/>
                  <a:pt x="5639079" y="998151"/>
                  <a:pt x="5655547" y="953176"/>
                </a:cubicBezTo>
                <a:cubicBezTo>
                  <a:pt x="5682993" y="1013994"/>
                  <a:pt x="5733181" y="960842"/>
                  <a:pt x="5770822" y="979752"/>
                </a:cubicBezTo>
                <a:cubicBezTo>
                  <a:pt x="5789643" y="972853"/>
                  <a:pt x="5759843" y="963909"/>
                  <a:pt x="5778664" y="951643"/>
                </a:cubicBezTo>
                <a:cubicBezTo>
                  <a:pt x="5805326" y="963142"/>
                  <a:pt x="5828852" y="966720"/>
                  <a:pt x="5835909" y="936055"/>
                </a:cubicBezTo>
                <a:cubicBezTo>
                  <a:pt x="5851593" y="967742"/>
                  <a:pt x="5887665" y="924300"/>
                  <a:pt x="5894723" y="975663"/>
                </a:cubicBezTo>
                <a:cubicBezTo>
                  <a:pt x="5903349" y="958542"/>
                  <a:pt x="5915112" y="949087"/>
                  <a:pt x="5917465" y="981796"/>
                </a:cubicBezTo>
                <a:cubicBezTo>
                  <a:pt x="5931580" y="950365"/>
                  <a:pt x="5966869" y="983585"/>
                  <a:pt x="5967653" y="950621"/>
                </a:cubicBezTo>
                <a:cubicBezTo>
                  <a:pt x="6004509" y="1005306"/>
                  <a:pt x="6077439" y="936311"/>
                  <a:pt x="6108021" y="955987"/>
                </a:cubicBezTo>
                <a:cubicBezTo>
                  <a:pt x="6122921" y="940910"/>
                  <a:pt x="6120569" y="908457"/>
                  <a:pt x="6149583" y="906157"/>
                </a:cubicBezTo>
                <a:cubicBezTo>
                  <a:pt x="6207613" y="945510"/>
                  <a:pt x="6221729" y="913823"/>
                  <a:pt x="6290737" y="883669"/>
                </a:cubicBezTo>
                <a:cubicBezTo>
                  <a:pt x="6318183" y="892613"/>
                  <a:pt x="6262507" y="891847"/>
                  <a:pt x="6270349" y="913057"/>
                </a:cubicBezTo>
                <a:cubicBezTo>
                  <a:pt x="6440517" y="880347"/>
                  <a:pt x="6639699" y="891591"/>
                  <a:pt x="6791831" y="761777"/>
                </a:cubicBezTo>
                <a:cubicBezTo>
                  <a:pt x="6785557" y="726769"/>
                  <a:pt x="6759681" y="762289"/>
                  <a:pt x="6760465" y="729324"/>
                </a:cubicBezTo>
                <a:cubicBezTo>
                  <a:pt x="6791047" y="710414"/>
                  <a:pt x="6798105" y="718081"/>
                  <a:pt x="6826337" y="696615"/>
                </a:cubicBezTo>
                <a:cubicBezTo>
                  <a:pt x="6831041" y="715525"/>
                  <a:pt x="6811437" y="711181"/>
                  <a:pt x="6812221" y="724980"/>
                </a:cubicBezTo>
                <a:cubicBezTo>
                  <a:pt x="6820063" y="735201"/>
                  <a:pt x="6829473" y="740057"/>
                  <a:pt x="6845941" y="738779"/>
                </a:cubicBezTo>
                <a:cubicBezTo>
                  <a:pt x="6861625" y="734690"/>
                  <a:pt x="6834961" y="726002"/>
                  <a:pt x="6850645" y="713736"/>
                </a:cubicBezTo>
                <a:cubicBezTo>
                  <a:pt x="6864761" y="729069"/>
                  <a:pt x="6879661" y="717314"/>
                  <a:pt x="6888287" y="700193"/>
                </a:cubicBezTo>
                <a:cubicBezTo>
                  <a:pt x="6916517" y="695338"/>
                  <a:pt x="6889071" y="708370"/>
                  <a:pt x="6896913" y="726769"/>
                </a:cubicBezTo>
                <a:cubicBezTo>
                  <a:pt x="6919653" y="724980"/>
                  <a:pt x="6917301" y="703259"/>
                  <a:pt x="6915733" y="678983"/>
                </a:cubicBezTo>
                <a:cubicBezTo>
                  <a:pt x="6931417" y="674895"/>
                  <a:pt x="6929849" y="690993"/>
                  <a:pt x="6934553" y="704281"/>
                </a:cubicBezTo>
                <a:cubicBezTo>
                  <a:pt x="7024735" y="653429"/>
                  <a:pt x="7148637" y="654451"/>
                  <a:pt x="7248229" y="638353"/>
                </a:cubicBezTo>
                <a:cubicBezTo>
                  <a:pt x="7267833" y="636819"/>
                  <a:pt x="7287437" y="641163"/>
                  <a:pt x="7281163" y="644230"/>
                </a:cubicBezTo>
                <a:cubicBezTo>
                  <a:pt x="7328215" y="621487"/>
                  <a:pt x="7412123" y="612287"/>
                  <a:pt x="7426237" y="668506"/>
                </a:cubicBezTo>
                <a:cubicBezTo>
                  <a:pt x="7434079" y="615609"/>
                  <a:pt x="7470937" y="662884"/>
                  <a:pt x="7504657" y="646019"/>
                </a:cubicBezTo>
                <a:cubicBezTo>
                  <a:pt x="7507793" y="639119"/>
                  <a:pt x="7510145" y="632219"/>
                  <a:pt x="7510145" y="623020"/>
                </a:cubicBezTo>
                <a:cubicBezTo>
                  <a:pt x="7515635" y="602577"/>
                  <a:pt x="7516419" y="637841"/>
                  <a:pt x="7510145" y="643463"/>
                </a:cubicBezTo>
                <a:cubicBezTo>
                  <a:pt x="7511713" y="642441"/>
                  <a:pt x="7513283" y="643463"/>
                  <a:pt x="7514851" y="641930"/>
                </a:cubicBezTo>
                <a:cubicBezTo>
                  <a:pt x="7514851" y="642441"/>
                  <a:pt x="7514851" y="642441"/>
                  <a:pt x="7514851" y="642697"/>
                </a:cubicBezTo>
                <a:cubicBezTo>
                  <a:pt x="7519557" y="640652"/>
                  <a:pt x="7524261" y="639119"/>
                  <a:pt x="7527397" y="639886"/>
                </a:cubicBezTo>
                <a:cubicBezTo>
                  <a:pt x="7542297" y="618420"/>
                  <a:pt x="7564255" y="612032"/>
                  <a:pt x="7588565" y="609476"/>
                </a:cubicBezTo>
                <a:cubicBezTo>
                  <a:pt x="7586997" y="605643"/>
                  <a:pt x="7584643" y="601555"/>
                  <a:pt x="7586213" y="595422"/>
                </a:cubicBezTo>
                <a:cubicBezTo>
                  <a:pt x="7609737" y="597977"/>
                  <a:pt x="7662277" y="600533"/>
                  <a:pt x="7671689" y="566035"/>
                </a:cubicBezTo>
                <a:cubicBezTo>
                  <a:pt x="7677961" y="568846"/>
                  <a:pt x="7685803" y="567568"/>
                  <a:pt x="7692861" y="568079"/>
                </a:cubicBezTo>
                <a:cubicBezTo>
                  <a:pt x="7695213" y="564246"/>
                  <a:pt x="7699135" y="563991"/>
                  <a:pt x="7700703" y="559391"/>
                </a:cubicBezTo>
                <a:cubicBezTo>
                  <a:pt x="7767359" y="544059"/>
                  <a:pt x="7815193" y="582134"/>
                  <a:pt x="7875577" y="557858"/>
                </a:cubicBezTo>
                <a:cubicBezTo>
                  <a:pt x="7876361" y="556069"/>
                  <a:pt x="7877929" y="556580"/>
                  <a:pt x="7878713" y="554280"/>
                </a:cubicBezTo>
                <a:cubicBezTo>
                  <a:pt x="7879497" y="554791"/>
                  <a:pt x="7879497" y="556580"/>
                  <a:pt x="7879497" y="557091"/>
                </a:cubicBezTo>
                <a:cubicBezTo>
                  <a:pt x="7884203" y="555047"/>
                  <a:pt x="7887339" y="555302"/>
                  <a:pt x="7891261" y="552747"/>
                </a:cubicBezTo>
                <a:cubicBezTo>
                  <a:pt x="7889691" y="563224"/>
                  <a:pt x="7887339" y="572424"/>
                  <a:pt x="7887339" y="580856"/>
                </a:cubicBezTo>
                <a:cubicBezTo>
                  <a:pt x="7888123" y="582390"/>
                  <a:pt x="7888907" y="582901"/>
                  <a:pt x="7888907" y="584434"/>
                </a:cubicBezTo>
                <a:cubicBezTo>
                  <a:pt x="7889691" y="587756"/>
                  <a:pt x="7893613" y="589800"/>
                  <a:pt x="7895181" y="592867"/>
                </a:cubicBezTo>
                <a:cubicBezTo>
                  <a:pt x="7899101" y="575490"/>
                  <a:pt x="7909297" y="571657"/>
                  <a:pt x="7911649" y="595422"/>
                </a:cubicBezTo>
                <a:cubicBezTo>
                  <a:pt x="7913217" y="594911"/>
                  <a:pt x="7916353" y="595933"/>
                  <a:pt x="7917923" y="595422"/>
                </a:cubicBezTo>
                <a:cubicBezTo>
                  <a:pt x="7921843" y="586223"/>
                  <a:pt x="7910865" y="569868"/>
                  <a:pt x="7921059" y="549936"/>
                </a:cubicBezTo>
                <a:cubicBezTo>
                  <a:pt x="8000261" y="560158"/>
                  <a:pt x="8081033" y="474552"/>
                  <a:pt x="8184545" y="504706"/>
                </a:cubicBezTo>
                <a:cubicBezTo>
                  <a:pt x="8209639" y="494484"/>
                  <a:pt x="8182977" y="485285"/>
                  <a:pt x="8197877" y="467653"/>
                </a:cubicBezTo>
                <a:cubicBezTo>
                  <a:pt x="8281001" y="447465"/>
                  <a:pt x="8309231" y="470464"/>
                  <a:pt x="8349225" y="445421"/>
                </a:cubicBezTo>
                <a:cubicBezTo>
                  <a:pt x="8351577" y="454620"/>
                  <a:pt x="8356281" y="459731"/>
                  <a:pt x="8362555" y="464075"/>
                </a:cubicBezTo>
                <a:cubicBezTo>
                  <a:pt x="8419017" y="458964"/>
                  <a:pt x="8486457" y="474552"/>
                  <a:pt x="8525665" y="433155"/>
                </a:cubicBezTo>
                <a:cubicBezTo>
                  <a:pt x="8572717" y="487329"/>
                  <a:pt x="8604085" y="379747"/>
                  <a:pt x="8627609" y="441077"/>
                </a:cubicBezTo>
                <a:cubicBezTo>
                  <a:pt x="8639373" y="438777"/>
                  <a:pt x="8647999" y="433922"/>
                  <a:pt x="8651137" y="423956"/>
                </a:cubicBezTo>
                <a:cubicBezTo>
                  <a:pt x="8662899" y="431366"/>
                  <a:pt x="8671525" y="440821"/>
                  <a:pt x="8680151" y="450787"/>
                </a:cubicBezTo>
                <a:cubicBezTo>
                  <a:pt x="8688777" y="445676"/>
                  <a:pt x="8695049" y="435710"/>
                  <a:pt x="8686425" y="433155"/>
                </a:cubicBezTo>
                <a:cubicBezTo>
                  <a:pt x="8700541" y="420889"/>
                  <a:pt x="8715439" y="428300"/>
                  <a:pt x="8730339" y="445421"/>
                </a:cubicBezTo>
                <a:cubicBezTo>
                  <a:pt x="8793073" y="436733"/>
                  <a:pt x="8840909" y="420123"/>
                  <a:pt x="8898153" y="428044"/>
                </a:cubicBezTo>
                <a:cubicBezTo>
                  <a:pt x="8902075" y="411945"/>
                  <a:pt x="8914621" y="398146"/>
                  <a:pt x="8931873" y="393802"/>
                </a:cubicBezTo>
                <a:cubicBezTo>
                  <a:pt x="8937365" y="413479"/>
                  <a:pt x="8920113" y="410923"/>
                  <a:pt x="8923249" y="425744"/>
                </a:cubicBezTo>
                <a:cubicBezTo>
                  <a:pt x="8965593" y="393291"/>
                  <a:pt x="9031465" y="411179"/>
                  <a:pt x="9083221" y="418845"/>
                </a:cubicBezTo>
                <a:cubicBezTo>
                  <a:pt x="9102827" y="400702"/>
                  <a:pt x="9126353" y="383581"/>
                  <a:pt x="9161641" y="388691"/>
                </a:cubicBezTo>
                <a:cubicBezTo>
                  <a:pt x="9144389" y="406068"/>
                  <a:pt x="9153015" y="403001"/>
                  <a:pt x="9163993" y="409390"/>
                </a:cubicBezTo>
                <a:cubicBezTo>
                  <a:pt x="9167129" y="408879"/>
                  <a:pt x="9170267" y="408112"/>
                  <a:pt x="9173403" y="407857"/>
                </a:cubicBezTo>
                <a:cubicBezTo>
                  <a:pt x="9182813" y="398146"/>
                  <a:pt x="9188303" y="384858"/>
                  <a:pt x="9195361" y="374892"/>
                </a:cubicBezTo>
                <a:cubicBezTo>
                  <a:pt x="9222807" y="386391"/>
                  <a:pt x="9220455" y="392780"/>
                  <a:pt x="9251821" y="379236"/>
                </a:cubicBezTo>
                <a:cubicBezTo>
                  <a:pt x="9252605" y="394569"/>
                  <a:pt x="9250253" y="399679"/>
                  <a:pt x="9250253" y="404279"/>
                </a:cubicBezTo>
                <a:cubicBezTo>
                  <a:pt x="9254959" y="404279"/>
                  <a:pt x="9259665" y="404024"/>
                  <a:pt x="9264369" y="404279"/>
                </a:cubicBezTo>
                <a:cubicBezTo>
                  <a:pt x="9277701" y="390736"/>
                  <a:pt x="9291031" y="387925"/>
                  <a:pt x="9312205" y="366459"/>
                </a:cubicBezTo>
                <a:cubicBezTo>
                  <a:pt x="9307499" y="388691"/>
                  <a:pt x="9319261" y="412456"/>
                  <a:pt x="9349061" y="380003"/>
                </a:cubicBezTo>
                <a:cubicBezTo>
                  <a:pt x="9353765" y="392780"/>
                  <a:pt x="9364745" y="393802"/>
                  <a:pt x="9375723" y="396357"/>
                </a:cubicBezTo>
                <a:cubicBezTo>
                  <a:pt x="9395329" y="392524"/>
                  <a:pt x="9415717" y="389458"/>
                  <a:pt x="9432969" y="379236"/>
                </a:cubicBezTo>
                <a:cubicBezTo>
                  <a:pt x="9429833" y="396357"/>
                  <a:pt x="9444733" y="394058"/>
                  <a:pt x="9438457" y="416034"/>
                </a:cubicBezTo>
                <a:cubicBezTo>
                  <a:pt x="9447869" y="416034"/>
                  <a:pt x="9451789" y="411690"/>
                  <a:pt x="9454141" y="405812"/>
                </a:cubicBezTo>
                <a:cubicBezTo>
                  <a:pt x="9453357" y="401979"/>
                  <a:pt x="9451005" y="401979"/>
                  <a:pt x="9451789" y="396357"/>
                </a:cubicBezTo>
                <a:cubicBezTo>
                  <a:pt x="9452573" y="396102"/>
                  <a:pt x="9454925" y="396357"/>
                  <a:pt x="9455709" y="396357"/>
                </a:cubicBezTo>
                <a:cubicBezTo>
                  <a:pt x="9456493" y="390225"/>
                  <a:pt x="9456493" y="384603"/>
                  <a:pt x="9455709" y="376936"/>
                </a:cubicBezTo>
                <a:cubicBezTo>
                  <a:pt x="9469041" y="381536"/>
                  <a:pt x="9470609" y="389202"/>
                  <a:pt x="9472177" y="397380"/>
                </a:cubicBezTo>
                <a:cubicBezTo>
                  <a:pt x="9476099" y="397380"/>
                  <a:pt x="9480021" y="398146"/>
                  <a:pt x="9483941" y="398146"/>
                </a:cubicBezTo>
                <a:cubicBezTo>
                  <a:pt x="9488645" y="394824"/>
                  <a:pt x="9495705" y="395591"/>
                  <a:pt x="9506681" y="399935"/>
                </a:cubicBezTo>
                <a:cubicBezTo>
                  <a:pt x="9508251" y="399935"/>
                  <a:pt x="9509819" y="399679"/>
                  <a:pt x="9511387" y="399935"/>
                </a:cubicBezTo>
                <a:cubicBezTo>
                  <a:pt x="9515309" y="371826"/>
                  <a:pt x="9482373" y="393547"/>
                  <a:pt x="9484725" y="367226"/>
                </a:cubicBezTo>
                <a:cubicBezTo>
                  <a:pt x="9503545" y="378214"/>
                  <a:pt x="9544323" y="385625"/>
                  <a:pt x="9549813" y="405812"/>
                </a:cubicBezTo>
                <a:cubicBezTo>
                  <a:pt x="9554517" y="407090"/>
                  <a:pt x="9557653" y="408623"/>
                  <a:pt x="9561575" y="410157"/>
                </a:cubicBezTo>
                <a:cubicBezTo>
                  <a:pt x="9568633" y="406323"/>
                  <a:pt x="9569417" y="396613"/>
                  <a:pt x="9567065" y="382047"/>
                </a:cubicBezTo>
                <a:cubicBezTo>
                  <a:pt x="9639993" y="382047"/>
                  <a:pt x="9654893" y="430600"/>
                  <a:pt x="9727823" y="391247"/>
                </a:cubicBezTo>
                <a:cubicBezTo>
                  <a:pt x="9722333" y="400957"/>
                  <a:pt x="9727823" y="404024"/>
                  <a:pt x="9730959" y="413734"/>
                </a:cubicBezTo>
                <a:cubicBezTo>
                  <a:pt x="9751349" y="416289"/>
                  <a:pt x="9759973" y="403513"/>
                  <a:pt x="9763111" y="388691"/>
                </a:cubicBezTo>
                <a:cubicBezTo>
                  <a:pt x="9783501" y="381281"/>
                  <a:pt x="9781147" y="406579"/>
                  <a:pt x="9796047" y="406579"/>
                </a:cubicBezTo>
                <a:cubicBezTo>
                  <a:pt x="9825061" y="404024"/>
                  <a:pt x="9818789" y="364926"/>
                  <a:pt x="9854077" y="367226"/>
                </a:cubicBezTo>
                <a:cubicBezTo>
                  <a:pt x="9843881" y="390480"/>
                  <a:pt x="9859565" y="389458"/>
                  <a:pt x="9876817" y="389458"/>
                </a:cubicBezTo>
                <a:cubicBezTo>
                  <a:pt x="9908185" y="354705"/>
                  <a:pt x="9955237" y="337328"/>
                  <a:pt x="9976409" y="292609"/>
                </a:cubicBezTo>
                <a:cubicBezTo>
                  <a:pt x="9997583" y="290309"/>
                  <a:pt x="10028949" y="297208"/>
                  <a:pt x="10022677" y="267822"/>
                </a:cubicBezTo>
                <a:cubicBezTo>
                  <a:pt x="10034439" y="267822"/>
                  <a:pt x="10043849" y="270888"/>
                  <a:pt x="10046985" y="280854"/>
                </a:cubicBezTo>
                <a:cubicBezTo>
                  <a:pt x="10065807" y="276254"/>
                  <a:pt x="10032871" y="261178"/>
                  <a:pt x="10043849" y="253000"/>
                </a:cubicBezTo>
                <a:cubicBezTo>
                  <a:pt x="10026597" y="254534"/>
                  <a:pt x="10010913" y="254278"/>
                  <a:pt x="9990525" y="260155"/>
                </a:cubicBezTo>
                <a:cubicBezTo>
                  <a:pt x="9990525" y="247634"/>
                  <a:pt x="9996013" y="247378"/>
                  <a:pt x="9996013" y="237412"/>
                </a:cubicBezTo>
                <a:cubicBezTo>
                  <a:pt x="10024245" y="236390"/>
                  <a:pt x="10048555" y="234601"/>
                  <a:pt x="10072081" y="233579"/>
                </a:cubicBezTo>
                <a:cubicBezTo>
                  <a:pt x="10074433" y="228724"/>
                  <a:pt x="10076001" y="222847"/>
                  <a:pt x="10079137" y="218758"/>
                </a:cubicBezTo>
                <a:cubicBezTo>
                  <a:pt x="10119917" y="201637"/>
                  <a:pt x="10204609" y="209048"/>
                  <a:pt x="10243033" y="181961"/>
                </a:cubicBezTo>
                <a:cubicBezTo>
                  <a:pt x="10251659" y="186816"/>
                  <a:pt x="10257149" y="191927"/>
                  <a:pt x="10263421" y="204192"/>
                </a:cubicBezTo>
                <a:cubicBezTo>
                  <a:pt x="10368501" y="145163"/>
                  <a:pt x="10450057" y="215947"/>
                  <a:pt x="10549649" y="193971"/>
                </a:cubicBezTo>
                <a:cubicBezTo>
                  <a:pt x="10559059" y="212370"/>
                  <a:pt x="10571605" y="212881"/>
                  <a:pt x="10586505" y="210836"/>
                </a:cubicBezTo>
                <a:cubicBezTo>
                  <a:pt x="10584937" y="208537"/>
                  <a:pt x="10584937" y="204703"/>
                  <a:pt x="10581801" y="204192"/>
                </a:cubicBezTo>
                <a:cubicBezTo>
                  <a:pt x="10615521" y="200870"/>
                  <a:pt x="10655513" y="202915"/>
                  <a:pt x="10687665" y="201126"/>
                </a:cubicBezTo>
                <a:cubicBezTo>
                  <a:pt x="10675119" y="249423"/>
                  <a:pt x="10670413" y="213647"/>
                  <a:pt x="10652377" y="234346"/>
                </a:cubicBezTo>
                <a:cubicBezTo>
                  <a:pt x="10700213" y="231535"/>
                  <a:pt x="10742559" y="267055"/>
                  <a:pt x="10795885" y="260922"/>
                </a:cubicBezTo>
                <a:lnTo>
                  <a:pt x="10795885" y="283154"/>
                </a:lnTo>
                <a:cubicBezTo>
                  <a:pt x="10834309" y="256067"/>
                  <a:pt x="10831173" y="300019"/>
                  <a:pt x="10866461" y="270377"/>
                </a:cubicBezTo>
                <a:cubicBezTo>
                  <a:pt x="10875085" y="292609"/>
                  <a:pt x="10898613" y="293120"/>
                  <a:pt x="10915865" y="280854"/>
                </a:cubicBezTo>
                <a:cubicBezTo>
                  <a:pt x="10910375" y="302830"/>
                  <a:pt x="10924489" y="300530"/>
                  <a:pt x="10921353" y="317652"/>
                </a:cubicBezTo>
                <a:cubicBezTo>
                  <a:pt x="10941741" y="322507"/>
                  <a:pt x="10933117" y="295420"/>
                  <a:pt x="10950369" y="300275"/>
                </a:cubicBezTo>
                <a:cubicBezTo>
                  <a:pt x="10966837" y="315607"/>
                  <a:pt x="10989577" y="328129"/>
                  <a:pt x="11011535" y="339883"/>
                </a:cubicBezTo>
                <a:cubicBezTo>
                  <a:pt x="11026433" y="333495"/>
                  <a:pt x="11043685" y="325318"/>
                  <a:pt x="11053097" y="325318"/>
                </a:cubicBezTo>
                <a:cubicBezTo>
                  <a:pt x="11079759" y="322762"/>
                  <a:pt x="11106421" y="361860"/>
                  <a:pt x="11127593" y="317652"/>
                </a:cubicBezTo>
                <a:cubicBezTo>
                  <a:pt x="11156609" y="369270"/>
                  <a:pt x="11197387" y="322251"/>
                  <a:pt x="11243653" y="314841"/>
                </a:cubicBezTo>
                <a:cubicBezTo>
                  <a:pt x="11253065" y="314841"/>
                  <a:pt x="11249927" y="303341"/>
                  <a:pt x="11249927" y="293375"/>
                </a:cubicBezTo>
                <a:cubicBezTo>
                  <a:pt x="11317367" y="315607"/>
                  <a:pt x="11361281" y="280854"/>
                  <a:pt x="11407549" y="266033"/>
                </a:cubicBezTo>
                <a:cubicBezTo>
                  <a:pt x="11428721" y="266033"/>
                  <a:pt x="11439701" y="280598"/>
                  <a:pt x="11445189" y="300275"/>
                </a:cubicBezTo>
                <a:cubicBezTo>
                  <a:pt x="11474989" y="305130"/>
                  <a:pt x="11474989" y="278554"/>
                  <a:pt x="11498513" y="273699"/>
                </a:cubicBezTo>
                <a:cubicBezTo>
                  <a:pt x="11496161" y="308197"/>
                  <a:pt x="11547917" y="265777"/>
                  <a:pt x="11544781" y="297975"/>
                </a:cubicBezTo>
                <a:cubicBezTo>
                  <a:pt x="11565169" y="270888"/>
                  <a:pt x="11603595" y="281110"/>
                  <a:pt x="11627121" y="285965"/>
                </a:cubicBezTo>
                <a:cubicBezTo>
                  <a:pt x="11613005" y="281110"/>
                  <a:pt x="11656135" y="303086"/>
                  <a:pt x="11671035" y="303086"/>
                </a:cubicBezTo>
                <a:cubicBezTo>
                  <a:pt x="11688287" y="303086"/>
                  <a:pt x="11700049" y="285965"/>
                  <a:pt x="11717301" y="285965"/>
                </a:cubicBezTo>
                <a:cubicBezTo>
                  <a:pt x="11737689" y="283409"/>
                  <a:pt x="11758863" y="308197"/>
                  <a:pt x="11779253" y="310496"/>
                </a:cubicBezTo>
                <a:cubicBezTo>
                  <a:pt x="11808267" y="313052"/>
                  <a:pt x="11863945" y="320207"/>
                  <a:pt x="11914133" y="305386"/>
                </a:cubicBezTo>
                <a:cubicBezTo>
                  <a:pt x="11922757" y="322507"/>
                  <a:pt x="11928249" y="317652"/>
                  <a:pt x="11922757" y="342439"/>
                </a:cubicBezTo>
                <a:cubicBezTo>
                  <a:pt x="11963537" y="283409"/>
                  <a:pt x="11996473" y="344994"/>
                  <a:pt x="12040385" y="332728"/>
                </a:cubicBezTo>
                <a:cubicBezTo>
                  <a:pt x="12037249" y="313052"/>
                  <a:pt x="12013725" y="315607"/>
                  <a:pt x="12013725" y="291076"/>
                </a:cubicBezTo>
                <a:cubicBezTo>
                  <a:pt x="12037249" y="347805"/>
                  <a:pt x="12121941" y="295931"/>
                  <a:pt x="12168993" y="308197"/>
                </a:cubicBezTo>
                <a:cubicBezTo>
                  <a:pt x="12165857" y="273699"/>
                  <a:pt x="12116453" y="303597"/>
                  <a:pt x="12118805" y="259389"/>
                </a:cubicBezTo>
                <a:cubicBezTo>
                  <a:pt x="12098417" y="303597"/>
                  <a:pt x="12059991" y="266033"/>
                  <a:pt x="12024701" y="280854"/>
                </a:cubicBezTo>
                <a:cubicBezTo>
                  <a:pt x="12115669" y="229235"/>
                  <a:pt x="12247411" y="224124"/>
                  <a:pt x="12317989" y="207003"/>
                </a:cubicBezTo>
                <a:cubicBezTo>
                  <a:pt x="12288973" y="143119"/>
                  <a:pt x="12174481" y="234346"/>
                  <a:pt x="12144683" y="160495"/>
                </a:cubicBezTo>
                <a:cubicBezTo>
                  <a:pt x="12107041" y="182727"/>
                  <a:pt x="12100769" y="177872"/>
                  <a:pt x="12074105" y="197548"/>
                </a:cubicBezTo>
                <a:cubicBezTo>
                  <a:pt x="12080381" y="175317"/>
                  <a:pt x="12077243" y="162540"/>
                  <a:pt x="12059991" y="152574"/>
                </a:cubicBezTo>
                <a:cubicBezTo>
                  <a:pt x="12027839" y="211603"/>
                  <a:pt x="11943147" y="150274"/>
                  <a:pt x="11928249" y="209303"/>
                </a:cubicBezTo>
                <a:cubicBezTo>
                  <a:pt x="11910995" y="169950"/>
                  <a:pt x="11884333" y="207259"/>
                  <a:pt x="11866297" y="199848"/>
                </a:cubicBezTo>
                <a:cubicBezTo>
                  <a:pt x="11866297" y="187582"/>
                  <a:pt x="11885117" y="194993"/>
                  <a:pt x="11885117" y="182727"/>
                </a:cubicBezTo>
                <a:cubicBezTo>
                  <a:pt x="11878845" y="143374"/>
                  <a:pt x="11799641" y="177872"/>
                  <a:pt x="11808267" y="197548"/>
                </a:cubicBezTo>
                <a:cubicBezTo>
                  <a:pt x="11779253" y="158195"/>
                  <a:pt x="11738475" y="192438"/>
                  <a:pt x="11697697" y="212114"/>
                </a:cubicBezTo>
                <a:cubicBezTo>
                  <a:pt x="11671035" y="187582"/>
                  <a:pt x="11559681" y="170461"/>
                  <a:pt x="11536155" y="219780"/>
                </a:cubicBezTo>
                <a:cubicBezTo>
                  <a:pt x="11524393" y="217225"/>
                  <a:pt x="11522039" y="206748"/>
                  <a:pt x="11522039" y="189627"/>
                </a:cubicBezTo>
                <a:cubicBezTo>
                  <a:pt x="11460089" y="199337"/>
                  <a:pt x="11422449" y="211603"/>
                  <a:pt x="11358145" y="189627"/>
                </a:cubicBezTo>
                <a:cubicBezTo>
                  <a:pt x="11410685" y="164839"/>
                  <a:pt x="11457737" y="195249"/>
                  <a:pt x="11493025" y="148741"/>
                </a:cubicBezTo>
                <a:cubicBezTo>
                  <a:pt x="11486751" y="141330"/>
                  <a:pt x="11478125" y="143630"/>
                  <a:pt x="11478125" y="128809"/>
                </a:cubicBezTo>
                <a:cubicBezTo>
                  <a:pt x="11454599" y="133664"/>
                  <a:pt x="11454599" y="135964"/>
                  <a:pt x="11436563" y="123698"/>
                </a:cubicBezTo>
                <a:cubicBezTo>
                  <a:pt x="11416173" y="143374"/>
                  <a:pt x="11380885" y="160495"/>
                  <a:pt x="11360497" y="138263"/>
                </a:cubicBezTo>
                <a:cubicBezTo>
                  <a:pt x="11343245" y="175317"/>
                  <a:pt x="11307957" y="157684"/>
                  <a:pt x="11285215" y="194737"/>
                </a:cubicBezTo>
                <a:cubicBezTo>
                  <a:pt x="11311093" y="165095"/>
                  <a:pt x="11273453" y="172250"/>
                  <a:pt x="11256201" y="167395"/>
                </a:cubicBezTo>
                <a:cubicBezTo>
                  <a:pt x="11349519" y="113221"/>
                  <a:pt x="11454599" y="123698"/>
                  <a:pt x="11530665" y="94311"/>
                </a:cubicBezTo>
                <a:cubicBezTo>
                  <a:pt x="11542429" y="99166"/>
                  <a:pt x="11569091" y="133153"/>
                  <a:pt x="11577717" y="96355"/>
                </a:cubicBezTo>
                <a:cubicBezTo>
                  <a:pt x="11594969" y="103510"/>
                  <a:pt x="11598105" y="123698"/>
                  <a:pt x="11615357" y="131108"/>
                </a:cubicBezTo>
                <a:cubicBezTo>
                  <a:pt x="11606731" y="118842"/>
                  <a:pt x="11620847" y="118331"/>
                  <a:pt x="11638099" y="98655"/>
                </a:cubicBezTo>
                <a:cubicBezTo>
                  <a:pt x="11647509" y="98655"/>
                  <a:pt x="11642021" y="123187"/>
                  <a:pt x="11656135" y="120887"/>
                </a:cubicBezTo>
                <a:cubicBezTo>
                  <a:pt x="11679661" y="123187"/>
                  <a:pt x="11665545" y="84345"/>
                  <a:pt x="11691425" y="86645"/>
                </a:cubicBezTo>
                <a:cubicBezTo>
                  <a:pt x="11689071" y="101466"/>
                  <a:pt x="11693777" y="101466"/>
                  <a:pt x="11702401" y="101466"/>
                </a:cubicBezTo>
                <a:cubicBezTo>
                  <a:pt x="11749453" y="47292"/>
                  <a:pt x="11858455" y="99166"/>
                  <a:pt x="11901585" y="69779"/>
                </a:cubicBezTo>
                <a:cubicBezTo>
                  <a:pt x="11951773" y="104021"/>
                  <a:pt x="12004313" y="47547"/>
                  <a:pt x="12074105" y="72079"/>
                </a:cubicBezTo>
                <a:cubicBezTo>
                  <a:pt x="12100769" y="52402"/>
                  <a:pt x="12147821" y="35026"/>
                  <a:pt x="12156445" y="64413"/>
                </a:cubicBezTo>
                <a:cubicBezTo>
                  <a:pt x="12168209" y="59558"/>
                  <a:pt x="12176833" y="46781"/>
                  <a:pt x="12185461" y="39370"/>
                </a:cubicBezTo>
                <a:cubicBezTo>
                  <a:pt x="12183109" y="32215"/>
                  <a:pt x="12170561" y="32726"/>
                  <a:pt x="12173697" y="18160"/>
                </a:cubicBezTo>
                <a:cubicBezTo>
                  <a:pt x="12182325" y="47547"/>
                  <a:pt x="12200361" y="22504"/>
                  <a:pt x="12215261" y="22504"/>
                </a:cubicBezTo>
                <a:cubicBezTo>
                  <a:pt x="12285053" y="22504"/>
                  <a:pt x="12384645" y="19949"/>
                  <a:pt x="12463845" y="24804"/>
                </a:cubicBezTo>
                <a:cubicBezTo>
                  <a:pt x="12463845" y="51891"/>
                  <a:pt x="12458357" y="44481"/>
                  <a:pt x="12440321" y="39370"/>
                </a:cubicBezTo>
                <a:cubicBezTo>
                  <a:pt x="12443457" y="49336"/>
                  <a:pt x="12440321" y="54958"/>
                  <a:pt x="12434831" y="57258"/>
                </a:cubicBezTo>
                <a:cubicBezTo>
                  <a:pt x="12437185" y="64668"/>
                  <a:pt x="12448947" y="62368"/>
                  <a:pt x="12448947" y="54958"/>
                </a:cubicBezTo>
                <a:cubicBezTo>
                  <a:pt x="12463845" y="62368"/>
                  <a:pt x="12440321" y="76934"/>
                  <a:pt x="12455221" y="84345"/>
                </a:cubicBezTo>
                <a:cubicBezTo>
                  <a:pt x="12490509" y="13049"/>
                  <a:pt x="12557949" y="74379"/>
                  <a:pt x="12610489" y="72079"/>
                </a:cubicBezTo>
                <a:cubicBezTo>
                  <a:pt x="12610489" y="67224"/>
                  <a:pt x="12597941" y="62113"/>
                  <a:pt x="12594805" y="64413"/>
                </a:cubicBezTo>
                <a:cubicBezTo>
                  <a:pt x="12596373" y="63391"/>
                  <a:pt x="12598725" y="63391"/>
                  <a:pt x="12600295" y="62624"/>
                </a:cubicBezTo>
                <a:cubicBezTo>
                  <a:pt x="12601079" y="41414"/>
                  <a:pt x="12612057" y="30682"/>
                  <a:pt x="12634799" y="30682"/>
                </a:cubicBezTo>
                <a:cubicBezTo>
                  <a:pt x="12637937" y="34515"/>
                  <a:pt x="12636367" y="42948"/>
                  <a:pt x="12637937" y="48314"/>
                </a:cubicBezTo>
                <a:cubicBezTo>
                  <a:pt x="12691261" y="26337"/>
                  <a:pt x="12749289" y="17138"/>
                  <a:pt x="12774385" y="42181"/>
                </a:cubicBezTo>
                <a:cubicBezTo>
                  <a:pt x="12791637" y="44736"/>
                  <a:pt x="12773601" y="7939"/>
                  <a:pt x="12793989" y="12794"/>
                </a:cubicBezTo>
                <a:close/>
                <a:moveTo>
                  <a:pt x="12880113" y="12578"/>
                </a:moveTo>
                <a:cubicBezTo>
                  <a:pt x="12889267" y="14902"/>
                  <a:pt x="12892797" y="22760"/>
                  <a:pt x="12906911" y="17393"/>
                </a:cubicBezTo>
                <a:cubicBezTo>
                  <a:pt x="12906911" y="24549"/>
                  <a:pt x="12900637" y="25060"/>
                  <a:pt x="12894365" y="27615"/>
                </a:cubicBezTo>
                <a:cubicBezTo>
                  <a:pt x="12894365" y="32470"/>
                  <a:pt x="12898285" y="31959"/>
                  <a:pt x="12901421" y="31959"/>
                </a:cubicBezTo>
                <a:cubicBezTo>
                  <a:pt x="12901421" y="41670"/>
                  <a:pt x="12894365" y="36815"/>
                  <a:pt x="12894365" y="34259"/>
                </a:cubicBezTo>
                <a:cubicBezTo>
                  <a:pt x="12874761" y="29404"/>
                  <a:pt x="12884953" y="53936"/>
                  <a:pt x="12862213" y="49080"/>
                </a:cubicBezTo>
                <a:cubicBezTo>
                  <a:pt x="12868485" y="41925"/>
                  <a:pt x="12871623" y="29659"/>
                  <a:pt x="12868485" y="12794"/>
                </a:cubicBezTo>
                <a:cubicBezTo>
                  <a:pt x="12873387" y="11644"/>
                  <a:pt x="12877063" y="11804"/>
                  <a:pt x="12880113" y="12578"/>
                </a:cubicBezTo>
                <a:close/>
                <a:moveTo>
                  <a:pt x="7274105" y="272"/>
                </a:moveTo>
                <a:cubicBezTo>
                  <a:pt x="7278027" y="-2794"/>
                  <a:pt x="7286653" y="21227"/>
                  <a:pt x="7297631" y="12027"/>
                </a:cubicBezTo>
                <a:cubicBezTo>
                  <a:pt x="7297631" y="24293"/>
                  <a:pt x="7308609" y="53936"/>
                  <a:pt x="7290573" y="49080"/>
                </a:cubicBezTo>
                <a:lnTo>
                  <a:pt x="7290573" y="26848"/>
                </a:lnTo>
                <a:cubicBezTo>
                  <a:pt x="7287437" y="16882"/>
                  <a:pt x="7274889" y="26848"/>
                  <a:pt x="7272537" y="14583"/>
                </a:cubicBezTo>
                <a:cubicBezTo>
                  <a:pt x="7272537" y="5383"/>
                  <a:pt x="7272537" y="1295"/>
                  <a:pt x="7274105" y="272"/>
                </a:cubicBez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29262364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61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8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91440"/>
            <a:ext cx="3703320" cy="46075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9850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91440"/>
            <a:ext cx="3703320" cy="46075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87883"/>
            <a:ext cx="3703320" cy="4607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91440"/>
            <a:ext cx="3703320" cy="46075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87883"/>
            <a:ext cx="3703320" cy="46431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87883"/>
            <a:ext cx="3703320" cy="4607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802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escola"/>
          <p:cNvSpPr txBox="1"/>
          <p:nvPr/>
        </p:nvSpPr>
        <p:spPr>
          <a:xfrm>
            <a:off x="3735013" y="3133826"/>
            <a:ext cx="7546938" cy="2323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algn="r" defTabSz="412750" hangingPunct="0"/>
            <a:r>
              <a:rPr lang="pt-PT" sz="5800" kern="0" dirty="0"/>
              <a:t>MARINHEIRA SCHOOL</a:t>
            </a:r>
          </a:p>
          <a:p>
            <a:pPr algn="r" defTabSz="412750" hangingPunct="0">
              <a:spcBef>
                <a:spcPts val="600"/>
              </a:spcBef>
              <a:spcAft>
                <a:spcPts val="900"/>
              </a:spcAft>
            </a:pPr>
            <a:r>
              <a:rPr lang="pt-PT" sz="4000" kern="0" dirty="0"/>
              <a:t>MADEIRA</a:t>
            </a:r>
            <a:endParaRPr lang="pt-PT" sz="3300" kern="0" dirty="0"/>
          </a:p>
          <a:p>
            <a:pPr algn="r" defTabSz="412750" hangingPunct="0">
              <a:spcBef>
                <a:spcPts val="600"/>
              </a:spcBef>
              <a:spcAft>
                <a:spcPts val="900"/>
              </a:spcAft>
            </a:pPr>
            <a:r>
              <a:rPr lang="pt-PT" sz="3300" kern="0" dirty="0"/>
              <a:t>PORTUGAL</a:t>
            </a:r>
            <a:endParaRPr sz="5800" kern="0" dirty="0"/>
          </a:p>
        </p:txBody>
      </p:sp>
      <p:pic>
        <p:nvPicPr>
          <p:cNvPr id="7" name="Marcador de Posição da Imagem 6">
            <a:extLst>
              <a:ext uri="{FF2B5EF4-FFF2-40B4-BE49-F238E27FC236}">
                <a16:creationId xmlns:a16="http://schemas.microsoft.com/office/drawing/2014/main" id="{203DE984-C39D-493B-959F-580B941411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0" b="17270"/>
          <a:stretch>
            <a:fillRect/>
          </a:stretch>
        </p:blipFill>
        <p:spPr>
          <a:xfrm>
            <a:off x="14747" y="4060918"/>
            <a:ext cx="5704990" cy="2801472"/>
          </a:xfrm>
        </p:spPr>
      </p:pic>
      <p:pic>
        <p:nvPicPr>
          <p:cNvPr id="5" name="Marcador de Posição da Imagem 4">
            <a:extLst>
              <a:ext uri="{FF2B5EF4-FFF2-40B4-BE49-F238E27FC236}">
                <a16:creationId xmlns:a16="http://schemas.microsoft.com/office/drawing/2014/main" id="{6CE18E9D-662E-4B48-BA1B-EE59A1A3EC5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2" b="25582"/>
          <a:stretch>
            <a:fillRect/>
          </a:stretch>
        </p:blipFill>
        <p:spPr/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3F947A2-0D96-4567-9725-8372E2FA9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11" y="285202"/>
            <a:ext cx="4972744" cy="253400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23347F0-E8C0-45A3-A68B-F116C8424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016" y="5407062"/>
            <a:ext cx="2155935" cy="1437290"/>
          </a:xfrm>
          <a:prstGeom prst="rect">
            <a:avLst/>
          </a:prstGeom>
        </p:spPr>
      </p:pic>
      <p:sp>
        <p:nvSpPr>
          <p:cNvPr id="8" name="escola">
            <a:extLst>
              <a:ext uri="{FF2B5EF4-FFF2-40B4-BE49-F238E27FC236}">
                <a16:creationId xmlns:a16="http://schemas.microsoft.com/office/drawing/2014/main" id="{48BB1B15-DF22-452A-8866-C4F3BEA1773F}"/>
              </a:ext>
            </a:extLst>
          </p:cNvPr>
          <p:cNvSpPr txBox="1"/>
          <p:nvPr/>
        </p:nvSpPr>
        <p:spPr>
          <a:xfrm>
            <a:off x="6709654" y="6386478"/>
            <a:ext cx="225542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algn="r" defTabSz="412750" hangingPunct="0">
              <a:spcBef>
                <a:spcPts val="600"/>
              </a:spcBef>
              <a:spcAft>
                <a:spcPts val="900"/>
              </a:spcAft>
            </a:pPr>
            <a:r>
              <a:rPr lang="pt-PT" sz="1800" kern="0" dirty="0"/>
              <a:t>EB1/PE da Marinheira</a:t>
            </a:r>
            <a:endParaRPr sz="1800" kern="0" dirty="0"/>
          </a:p>
        </p:txBody>
      </p:sp>
    </p:spTree>
    <p:extLst>
      <p:ext uri="{BB962C8B-B14F-4D97-AF65-F5344CB8AC3E}">
        <p14:creationId xmlns:p14="http://schemas.microsoft.com/office/powerpoint/2010/main" val="414491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5057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PORTUGAL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25599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MADEIRA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8061414" y="127299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MARINHEIRA SCHOOL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42E797C-BF9B-4C24-A9F1-390CC994D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27" b="5667"/>
          <a:stretch/>
        </p:blipFill>
        <p:spPr>
          <a:xfrm>
            <a:off x="8044073" y="2895600"/>
            <a:ext cx="3662671" cy="205665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49A64C4-6D0D-4FDD-B148-15D3D7DE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28" b="10394"/>
          <a:stretch/>
        </p:blipFill>
        <p:spPr>
          <a:xfrm>
            <a:off x="4255994" y="2895600"/>
            <a:ext cx="3697355" cy="205665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AB5161C-2A92-47A6-9A70-1385BBF24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74" y="755374"/>
            <a:ext cx="3697355" cy="2056653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E95EE658-05E4-4042-A61B-6BE7CB12F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726"/>
          <a:stretch/>
        </p:blipFill>
        <p:spPr>
          <a:xfrm>
            <a:off x="8044073" y="755374"/>
            <a:ext cx="3680012" cy="2056653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77354E04-311E-4358-9406-1715B7AA8D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142" b="12691"/>
          <a:stretch/>
        </p:blipFill>
        <p:spPr>
          <a:xfrm>
            <a:off x="450573" y="2895600"/>
            <a:ext cx="3697355" cy="2056653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1CD17CB6-16CD-40A1-9356-FD099B9A8A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160"/>
          <a:stretch/>
        </p:blipFill>
        <p:spPr>
          <a:xfrm>
            <a:off x="4255994" y="755374"/>
            <a:ext cx="3697355" cy="2056653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8C352CE6-0818-4389-9D88-C9C5E145C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73" y="5035826"/>
            <a:ext cx="3697355" cy="16896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ADD5E5A-9D23-4D23-826F-E05266A7EB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540" b="10514"/>
          <a:stretch/>
        </p:blipFill>
        <p:spPr>
          <a:xfrm>
            <a:off x="4255993" y="5035825"/>
            <a:ext cx="3697355" cy="168965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7385A50-5861-417B-8CC1-6CFF13642D7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70" t="14667" r="16021" b="22996"/>
          <a:stretch/>
        </p:blipFill>
        <p:spPr>
          <a:xfrm>
            <a:off x="8044073" y="5035824"/>
            <a:ext cx="3662671" cy="16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34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5057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PORTUGAL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25599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MADEIRA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8061414" y="127299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MARINHEIRA SCHOOL</a:t>
            </a:r>
          </a:p>
        </p:txBody>
      </p:sp>
      <p:sp>
        <p:nvSpPr>
          <p:cNvPr id="7" name="Business Project…">
            <a:extLst>
              <a:ext uri="{FF2B5EF4-FFF2-40B4-BE49-F238E27FC236}">
                <a16:creationId xmlns:a16="http://schemas.microsoft.com/office/drawing/2014/main" id="{B3C7E7E6-3C61-4913-8A2E-A6D3E1DAF8F9}"/>
              </a:ext>
            </a:extLst>
          </p:cNvPr>
          <p:cNvSpPr txBox="1"/>
          <p:nvPr/>
        </p:nvSpPr>
        <p:spPr>
          <a:xfrm>
            <a:off x="7953349" y="2576621"/>
            <a:ext cx="1742742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1600" dirty="0"/>
              <a:t>YOUTUBE</a:t>
            </a:r>
            <a:endParaRPr sz="1600" dirty="0"/>
          </a:p>
          <a:p>
            <a:pPr algn="l">
              <a:lnSpc>
                <a:spcPct val="150000"/>
              </a:lnSpc>
              <a:defRPr sz="22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pt-PT" sz="1600" dirty="0"/>
              <a:t>@EB1Marinheira</a:t>
            </a:r>
            <a:endParaRPr sz="1600" dirty="0"/>
          </a:p>
        </p:txBody>
      </p:sp>
      <p:sp>
        <p:nvSpPr>
          <p:cNvPr id="8" name="Marketing Key…">
            <a:extLst>
              <a:ext uri="{FF2B5EF4-FFF2-40B4-BE49-F238E27FC236}">
                <a16:creationId xmlns:a16="http://schemas.microsoft.com/office/drawing/2014/main" id="{D3D55B95-067D-4EC8-B6B0-906F4F90717E}"/>
              </a:ext>
            </a:extLst>
          </p:cNvPr>
          <p:cNvSpPr txBox="1"/>
          <p:nvPr/>
        </p:nvSpPr>
        <p:spPr>
          <a:xfrm>
            <a:off x="7953349" y="1220677"/>
            <a:ext cx="2031275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1600" dirty="0"/>
              <a:t>FACEBOOK</a:t>
            </a:r>
            <a:endParaRPr sz="1600" dirty="0"/>
          </a:p>
          <a:p>
            <a:pPr algn="l">
              <a:lnSpc>
                <a:spcPct val="150000"/>
              </a:lnSpc>
              <a:defRPr sz="22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pt-PT" sz="1600" dirty="0"/>
              <a:t>@</a:t>
            </a:r>
            <a:r>
              <a:rPr lang="pt-PT" sz="1600" dirty="0" err="1"/>
              <a:t>escolamarinheira</a:t>
            </a:r>
            <a:endParaRPr sz="1600" dirty="0"/>
          </a:p>
        </p:txBody>
      </p:sp>
      <p:sp>
        <p:nvSpPr>
          <p:cNvPr id="9" name="Multipurpose Plan…">
            <a:extLst>
              <a:ext uri="{FF2B5EF4-FFF2-40B4-BE49-F238E27FC236}">
                <a16:creationId xmlns:a16="http://schemas.microsoft.com/office/drawing/2014/main" id="{2566A2D9-D3DD-42BB-904F-4A248802BC49}"/>
              </a:ext>
            </a:extLst>
          </p:cNvPr>
          <p:cNvSpPr txBox="1"/>
          <p:nvPr/>
        </p:nvSpPr>
        <p:spPr>
          <a:xfrm>
            <a:off x="2355959" y="2576621"/>
            <a:ext cx="2228921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1600" dirty="0"/>
              <a:t>SCHOOL BLOG</a:t>
            </a:r>
            <a:endParaRPr sz="1600" dirty="0"/>
          </a:p>
          <a:p>
            <a:pPr algn="r">
              <a:lnSpc>
                <a:spcPct val="150000"/>
              </a:lnSpc>
              <a:defRPr sz="22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pt-PT" sz="1600" dirty="0"/>
              <a:t>blog.marinheira.info</a:t>
            </a:r>
            <a:endParaRPr sz="1600" dirty="0"/>
          </a:p>
        </p:txBody>
      </p:sp>
      <p:sp>
        <p:nvSpPr>
          <p:cNvPr id="10" name="Business Support…">
            <a:extLst>
              <a:ext uri="{FF2B5EF4-FFF2-40B4-BE49-F238E27FC236}">
                <a16:creationId xmlns:a16="http://schemas.microsoft.com/office/drawing/2014/main" id="{21A1D76E-7903-4872-8025-7C1D95606168}"/>
              </a:ext>
            </a:extLst>
          </p:cNvPr>
          <p:cNvSpPr txBox="1"/>
          <p:nvPr/>
        </p:nvSpPr>
        <p:spPr>
          <a:xfrm>
            <a:off x="13622" y="1220677"/>
            <a:ext cx="4571258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1600" dirty="0"/>
              <a:t>OFFICIAL WEBSITE</a:t>
            </a:r>
            <a:endParaRPr sz="1600" dirty="0"/>
          </a:p>
          <a:p>
            <a:pPr algn="r">
              <a:lnSpc>
                <a:spcPct val="150000"/>
              </a:lnSpc>
              <a:defRPr sz="22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pt-PT" sz="1600" dirty="0"/>
              <a:t>http://escolas.madeira-edu.pt/eb1pemarinheira</a:t>
            </a:r>
            <a:endParaRPr sz="1600" dirty="0"/>
          </a:p>
        </p:txBody>
      </p:sp>
      <p:sp>
        <p:nvSpPr>
          <p:cNvPr id="11" name="Business Project…">
            <a:extLst>
              <a:ext uri="{FF2B5EF4-FFF2-40B4-BE49-F238E27FC236}">
                <a16:creationId xmlns:a16="http://schemas.microsoft.com/office/drawing/2014/main" id="{AAE5D2E6-7E78-479C-989C-EB143683A0A3}"/>
              </a:ext>
            </a:extLst>
          </p:cNvPr>
          <p:cNvSpPr txBox="1"/>
          <p:nvPr/>
        </p:nvSpPr>
        <p:spPr>
          <a:xfrm>
            <a:off x="7953349" y="3932565"/>
            <a:ext cx="2031275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1600" dirty="0"/>
              <a:t>INSTAGRAM</a:t>
            </a:r>
            <a:endParaRPr sz="1600" dirty="0"/>
          </a:p>
          <a:p>
            <a:pPr algn="l">
              <a:lnSpc>
                <a:spcPct val="150000"/>
              </a:lnSpc>
              <a:defRPr sz="22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pt-PT" sz="1600" dirty="0"/>
              <a:t>@</a:t>
            </a:r>
            <a:r>
              <a:rPr lang="pt-PT" sz="1600" dirty="0" err="1"/>
              <a:t>escolamarinheira</a:t>
            </a:r>
            <a:endParaRPr sz="1600" dirty="0"/>
          </a:p>
        </p:txBody>
      </p:sp>
      <p:sp>
        <p:nvSpPr>
          <p:cNvPr id="12" name="Multipurpose Plan…">
            <a:extLst>
              <a:ext uri="{FF2B5EF4-FFF2-40B4-BE49-F238E27FC236}">
                <a16:creationId xmlns:a16="http://schemas.microsoft.com/office/drawing/2014/main" id="{69558FD9-6532-4742-B28E-8DC117064AB5}"/>
              </a:ext>
            </a:extLst>
          </p:cNvPr>
          <p:cNvSpPr txBox="1"/>
          <p:nvPr/>
        </p:nvSpPr>
        <p:spPr>
          <a:xfrm>
            <a:off x="2433863" y="3932565"/>
            <a:ext cx="2151017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1600" dirty="0"/>
              <a:t>ECO SCHOOL</a:t>
            </a:r>
            <a:endParaRPr sz="1600" dirty="0"/>
          </a:p>
          <a:p>
            <a:pPr algn="r">
              <a:lnSpc>
                <a:spcPct val="150000"/>
              </a:lnSpc>
              <a:defRPr sz="22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pt-PT" sz="1600" dirty="0"/>
              <a:t>eco.marinheira.info</a:t>
            </a:r>
            <a:endParaRPr sz="1600" dirty="0"/>
          </a:p>
        </p:txBody>
      </p:sp>
      <p:sp>
        <p:nvSpPr>
          <p:cNvPr id="13" name="Multipurpose Plan…">
            <a:extLst>
              <a:ext uri="{FF2B5EF4-FFF2-40B4-BE49-F238E27FC236}">
                <a16:creationId xmlns:a16="http://schemas.microsoft.com/office/drawing/2014/main" id="{E1052AD1-0D3E-4726-8CD5-55D1D54093C4}"/>
              </a:ext>
            </a:extLst>
          </p:cNvPr>
          <p:cNvSpPr txBox="1"/>
          <p:nvPr/>
        </p:nvSpPr>
        <p:spPr>
          <a:xfrm>
            <a:off x="1757252" y="5288509"/>
            <a:ext cx="2827628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1600" dirty="0"/>
              <a:t>LIBRARY</a:t>
            </a:r>
            <a:endParaRPr sz="1600" dirty="0"/>
          </a:p>
          <a:p>
            <a:pPr algn="r">
              <a:lnSpc>
                <a:spcPct val="150000"/>
              </a:lnSpc>
              <a:defRPr sz="22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pt-PT" sz="1600" dirty="0"/>
              <a:t>biblioteca.marinheira.info</a:t>
            </a:r>
            <a:endParaRPr sz="160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D1D94BF-0EEC-4618-B095-E13010077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093" y="1014963"/>
            <a:ext cx="2529718" cy="5316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49159CE-EB20-4AAD-BE6F-11CD589FD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359" y="2967636"/>
            <a:ext cx="1865556" cy="1897477"/>
          </a:xfrm>
          <a:prstGeom prst="rect">
            <a:avLst/>
          </a:prstGeom>
        </p:spPr>
      </p:pic>
      <p:sp>
        <p:nvSpPr>
          <p:cNvPr id="17" name="Business Support…">
            <a:extLst>
              <a:ext uri="{FF2B5EF4-FFF2-40B4-BE49-F238E27FC236}">
                <a16:creationId xmlns:a16="http://schemas.microsoft.com/office/drawing/2014/main" id="{1BD0F56D-B8D6-42B6-B074-C2F691FC331F}"/>
              </a:ext>
            </a:extLst>
          </p:cNvPr>
          <p:cNvSpPr txBox="1"/>
          <p:nvPr/>
        </p:nvSpPr>
        <p:spPr>
          <a:xfrm>
            <a:off x="8494415" y="5404758"/>
            <a:ext cx="2831352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4000" dirty="0"/>
              <a:t>THANK YOU</a:t>
            </a:r>
          </a:p>
          <a:p>
            <a:pPr algn="ctr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OBRIGADO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438103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5057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PORTUGAL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2832"/>
            <a:ext cx="7924800" cy="459156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50572" y="1230258"/>
            <a:ext cx="3564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are one of the oldest countries in Europe.</a:t>
            </a:r>
            <a:endParaRPr lang="pt-PT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50571" y="2789659"/>
            <a:ext cx="3564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Our country has about </a:t>
            </a:r>
          </a:p>
          <a:p>
            <a:pPr algn="ctr"/>
            <a:r>
              <a:rPr lang="en-US" sz="2400" dirty="0"/>
              <a:t>10 million inhabitants.</a:t>
            </a:r>
            <a:endParaRPr lang="pt-PT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50573" y="4451653"/>
            <a:ext cx="3564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Our capital is Lisbon and we speak Portuguese, a language spoken by around 250 million people worldwide.</a:t>
            </a:r>
            <a:endParaRPr lang="pt-PT" sz="2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694830" y="5131333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Currently, Portugal consists of the continental territory  </a:t>
            </a:r>
          </a:p>
          <a:p>
            <a:pPr algn="ctr"/>
            <a:r>
              <a:rPr lang="en-US" sz="2400" dirty="0"/>
              <a:t>and two archipelagos:  Azores and Madeira.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099055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5057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PORTUGAL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278582" y="132522"/>
            <a:ext cx="6705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Portugal is a country of mountains, plains, beaches, beautiful cities, friendly people and lots of history!</a:t>
            </a:r>
            <a:endParaRPr lang="pt-PT" sz="2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4" y="664261"/>
            <a:ext cx="4828008" cy="271575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4" y="3542423"/>
            <a:ext cx="8160576" cy="246251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67" y="1114054"/>
            <a:ext cx="3021283" cy="226596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596" y="1103355"/>
            <a:ext cx="3078350" cy="23087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D5A3E8B-B20E-4566-BEA6-D11FF4EEB6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75" r="8645"/>
          <a:stretch/>
        </p:blipFill>
        <p:spPr>
          <a:xfrm>
            <a:off x="8905597" y="3542422"/>
            <a:ext cx="3078350" cy="24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13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5057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PORTUGAL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897883" y="86355"/>
            <a:ext cx="6207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Some famous Portuguese people may know:</a:t>
            </a:r>
            <a:endParaRPr lang="pt-PT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3"/>
          <a:stretch/>
        </p:blipFill>
        <p:spPr>
          <a:xfrm>
            <a:off x="1391479" y="724565"/>
            <a:ext cx="1974870" cy="256749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098176" y="3289258"/>
            <a:ext cx="23524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José </a:t>
            </a:r>
            <a:r>
              <a:rPr lang="en-US" b="1" dirty="0" err="1"/>
              <a:t>Saramago</a:t>
            </a:r>
            <a:endParaRPr lang="en-US" b="1" dirty="0"/>
          </a:p>
          <a:p>
            <a:pPr algn="ctr"/>
            <a:r>
              <a:rPr lang="pt-PT" sz="1600" dirty="0"/>
              <a:t>Nobel </a:t>
            </a:r>
            <a:r>
              <a:rPr lang="pt-PT" sz="1600" dirty="0" err="1"/>
              <a:t>Prize</a:t>
            </a:r>
            <a:r>
              <a:rPr lang="pt-PT" sz="1600" dirty="0"/>
              <a:t> in </a:t>
            </a:r>
            <a:r>
              <a:rPr lang="pt-PT" sz="1600" dirty="0" err="1"/>
              <a:t>Literature</a:t>
            </a:r>
            <a:endParaRPr lang="pt-PT" sz="1600" dirty="0"/>
          </a:p>
          <a:p>
            <a:pPr algn="ctr"/>
            <a:r>
              <a:rPr lang="pt-PT" sz="1600" dirty="0"/>
              <a:t>1998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3"/>
          <a:stretch/>
        </p:blipFill>
        <p:spPr>
          <a:xfrm>
            <a:off x="3801407" y="724566"/>
            <a:ext cx="2091557" cy="2567491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780633" y="3330130"/>
            <a:ext cx="2148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Cristiano Ronaldo</a:t>
            </a:r>
          </a:p>
          <a:p>
            <a:pPr algn="ctr"/>
            <a:r>
              <a:rPr lang="pt-PT" sz="1600" dirty="0" err="1"/>
              <a:t>Famous</a:t>
            </a:r>
            <a:r>
              <a:rPr lang="pt-PT" sz="1600" dirty="0"/>
              <a:t> </a:t>
            </a:r>
            <a:r>
              <a:rPr lang="pt-PT" sz="1600" dirty="0" err="1"/>
              <a:t>footballer</a:t>
            </a:r>
            <a:endParaRPr lang="pt-PT" sz="16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3"/>
          <a:stretch/>
        </p:blipFill>
        <p:spPr>
          <a:xfrm>
            <a:off x="6328022" y="721767"/>
            <a:ext cx="2116930" cy="2567491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6281874" y="3359386"/>
            <a:ext cx="21169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Sara </a:t>
            </a:r>
            <a:r>
              <a:rPr lang="en-US" b="1" dirty="0" err="1"/>
              <a:t>Sampaio</a:t>
            </a:r>
            <a:endParaRPr lang="en-US" b="1" dirty="0"/>
          </a:p>
          <a:p>
            <a:pPr algn="ctr"/>
            <a:r>
              <a:rPr lang="pt-PT" sz="1600" dirty="0" err="1"/>
              <a:t>Famous</a:t>
            </a:r>
            <a:r>
              <a:rPr lang="pt-PT" sz="1600" dirty="0"/>
              <a:t> </a:t>
            </a:r>
            <a:r>
              <a:rPr lang="pt-PT" sz="1600" dirty="0" err="1"/>
              <a:t>topmodel</a:t>
            </a:r>
            <a:endParaRPr lang="pt-PT" sz="16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093670D-C31A-4BBC-948B-67AC10B09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163"/>
          <a:stretch/>
        </p:blipFill>
        <p:spPr>
          <a:xfrm>
            <a:off x="8880010" y="721767"/>
            <a:ext cx="2091557" cy="256749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7488B91-32EF-4481-9802-4200B1C66B01}"/>
              </a:ext>
            </a:extLst>
          </p:cNvPr>
          <p:cNvSpPr txBox="1"/>
          <p:nvPr/>
        </p:nvSpPr>
        <p:spPr>
          <a:xfrm>
            <a:off x="8808488" y="3330130"/>
            <a:ext cx="21169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António Guterres</a:t>
            </a:r>
          </a:p>
          <a:p>
            <a:pPr algn="ctr"/>
            <a:r>
              <a:rPr lang="en-US" sz="1600" dirty="0"/>
              <a:t>Secretary-General of the United Nations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2266521-1432-44FC-A89D-B4CA53046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743" y="4195772"/>
            <a:ext cx="1974870" cy="211703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536D612-97DD-46BD-83E7-7DF754043B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82" b="24246"/>
          <a:stretch/>
        </p:blipFill>
        <p:spPr>
          <a:xfrm>
            <a:off x="3740439" y="4195773"/>
            <a:ext cx="2148991" cy="211703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0F8B871-CAED-4F86-81DA-87C4C37A17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831" r="11100" b="27606"/>
          <a:stretch/>
        </p:blipFill>
        <p:spPr>
          <a:xfrm>
            <a:off x="6326256" y="4195772"/>
            <a:ext cx="2116930" cy="211703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BCD8155A-4C30-454E-8FC4-1417A2AF36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7052"/>
          <a:stretch/>
        </p:blipFill>
        <p:spPr>
          <a:xfrm>
            <a:off x="8880011" y="4195772"/>
            <a:ext cx="2091556" cy="211703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189F281C-FD17-404D-87FC-4282062BC97D}"/>
              </a:ext>
            </a:extLst>
          </p:cNvPr>
          <p:cNvSpPr txBox="1"/>
          <p:nvPr/>
        </p:nvSpPr>
        <p:spPr>
          <a:xfrm>
            <a:off x="1241682" y="6269874"/>
            <a:ext cx="2148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José Mourinho</a:t>
            </a:r>
          </a:p>
          <a:p>
            <a:pPr algn="ctr"/>
            <a:r>
              <a:rPr lang="pt-PT" sz="1600" dirty="0" err="1"/>
              <a:t>Football</a:t>
            </a:r>
            <a:r>
              <a:rPr lang="pt-PT" sz="1600" dirty="0"/>
              <a:t> coach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2FBBC76-7E9E-4ACA-9E14-5702D044E096}"/>
              </a:ext>
            </a:extLst>
          </p:cNvPr>
          <p:cNvSpPr txBox="1"/>
          <p:nvPr/>
        </p:nvSpPr>
        <p:spPr>
          <a:xfrm>
            <a:off x="3790584" y="6269874"/>
            <a:ext cx="2148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Amália</a:t>
            </a:r>
            <a:r>
              <a:rPr lang="en-US" b="1" dirty="0"/>
              <a:t> Rodrigues</a:t>
            </a:r>
          </a:p>
          <a:p>
            <a:pPr algn="ctr"/>
            <a:r>
              <a:rPr lang="pt-PT" sz="1600" dirty="0"/>
              <a:t>Singer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E77127C-2DEE-48AE-914C-6AFCB1D9B61C}"/>
              </a:ext>
            </a:extLst>
          </p:cNvPr>
          <p:cNvSpPr txBox="1"/>
          <p:nvPr/>
        </p:nvSpPr>
        <p:spPr>
          <a:xfrm>
            <a:off x="6339486" y="6269874"/>
            <a:ext cx="2148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Luís de Camões</a:t>
            </a:r>
          </a:p>
          <a:p>
            <a:pPr algn="ctr"/>
            <a:r>
              <a:rPr lang="pt-PT" sz="1600" dirty="0" err="1"/>
              <a:t>National</a:t>
            </a:r>
            <a:r>
              <a:rPr lang="pt-PT" sz="1600" dirty="0"/>
              <a:t> </a:t>
            </a:r>
            <a:r>
              <a:rPr lang="pt-PT" sz="1600" dirty="0" err="1"/>
              <a:t>poet</a:t>
            </a:r>
            <a:endParaRPr lang="pt-PT" sz="1600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1BC27C5-13DF-4A5D-9D47-90AF1D1D5AEA}"/>
              </a:ext>
            </a:extLst>
          </p:cNvPr>
          <p:cNvSpPr txBox="1"/>
          <p:nvPr/>
        </p:nvSpPr>
        <p:spPr>
          <a:xfrm>
            <a:off x="8888388" y="6269874"/>
            <a:ext cx="2148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Daniela </a:t>
            </a:r>
            <a:r>
              <a:rPr lang="en-US" b="1" dirty="0" err="1"/>
              <a:t>Ruah</a:t>
            </a:r>
            <a:endParaRPr lang="en-US" b="1" dirty="0"/>
          </a:p>
          <a:p>
            <a:pPr algn="ctr"/>
            <a:r>
              <a:rPr lang="pt-PT" sz="1600" dirty="0" err="1"/>
              <a:t>Actress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2350750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5057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PORTUGAL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243950" y="13561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MADEIRA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C4A69F9-7B68-41BE-87EE-203BAF334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5" y="662609"/>
            <a:ext cx="6042992" cy="604299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03D2C41-7F96-46CB-8306-9C8428152915}"/>
              </a:ext>
            </a:extLst>
          </p:cNvPr>
          <p:cNvSpPr txBox="1"/>
          <p:nvPr/>
        </p:nvSpPr>
        <p:spPr>
          <a:xfrm>
            <a:off x="8176953" y="106017"/>
            <a:ext cx="356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2400" dirty="0"/>
              <a:t>The Pearl of the Atlantic</a:t>
            </a:r>
          </a:p>
        </p:txBody>
      </p:sp>
      <p:pic>
        <p:nvPicPr>
          <p:cNvPr id="7" name="Marcador de Posição da Imagem 2">
            <a:extLst>
              <a:ext uri="{FF2B5EF4-FFF2-40B4-BE49-F238E27FC236}">
                <a16:creationId xmlns:a16="http://schemas.microsoft.com/office/drawing/2014/main" id="{D2955B1D-6DC9-4B25-B0A1-0234CE592AF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88" y="662608"/>
            <a:ext cx="5268212" cy="4741392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FF46DEE-92E4-4BE1-ADE4-B5958819C183}"/>
              </a:ext>
            </a:extLst>
          </p:cNvPr>
          <p:cNvSpPr txBox="1"/>
          <p:nvPr/>
        </p:nvSpPr>
        <p:spPr>
          <a:xfrm>
            <a:off x="7354955" y="5862249"/>
            <a:ext cx="356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Population: around 267.000</a:t>
            </a:r>
            <a:endParaRPr lang="pt-PT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0125658-8433-4090-B414-462423FD16B3}"/>
              </a:ext>
            </a:extLst>
          </p:cNvPr>
          <p:cNvSpPr txBox="1"/>
          <p:nvPr/>
        </p:nvSpPr>
        <p:spPr>
          <a:xfrm>
            <a:off x="7354955" y="6314515"/>
            <a:ext cx="356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Capital: Funchal</a:t>
            </a:r>
            <a:endParaRPr lang="pt-PT" sz="2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C6E259B-B4AF-441F-965A-7E0866BC4182}"/>
              </a:ext>
            </a:extLst>
          </p:cNvPr>
          <p:cNvSpPr txBox="1"/>
          <p:nvPr/>
        </p:nvSpPr>
        <p:spPr>
          <a:xfrm>
            <a:off x="6618988" y="5409983"/>
            <a:ext cx="526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Autonomous Region of Madeira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697433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5057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PORTUGAL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243950" y="13561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MADEIRA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D741FEB-4C07-420C-8BCC-B92C74FC6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4" y="706594"/>
            <a:ext cx="3697355" cy="2463363"/>
          </a:xfrm>
          <a:prstGeom prst="rect">
            <a:avLst/>
          </a:prstGeom>
        </p:spPr>
      </p:pic>
      <p:pic>
        <p:nvPicPr>
          <p:cNvPr id="13" name="Marcador de Posição da Imagem 5">
            <a:extLst>
              <a:ext uri="{FF2B5EF4-FFF2-40B4-BE49-F238E27FC236}">
                <a16:creationId xmlns:a16="http://schemas.microsoft.com/office/drawing/2014/main" id="{2CD4943B-0412-4875-93B5-5F9F11441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r="7333"/>
          <a:stretch/>
        </p:blipFill>
        <p:spPr>
          <a:xfrm>
            <a:off x="450574" y="3320793"/>
            <a:ext cx="3708878" cy="3428898"/>
          </a:xfrm>
          <a:custGeom>
            <a:avLst/>
            <a:gdLst>
              <a:gd name="connsiteX0" fmla="*/ 0 w 9753600"/>
              <a:gd name="connsiteY0" fmla="*/ 0 h 7620000"/>
              <a:gd name="connsiteX1" fmla="*/ 9753600 w 9753600"/>
              <a:gd name="connsiteY1" fmla="*/ 0 h 7620000"/>
              <a:gd name="connsiteX2" fmla="*/ 9753600 w 9753600"/>
              <a:gd name="connsiteY2" fmla="*/ 7620000 h 7620000"/>
              <a:gd name="connsiteX3" fmla="*/ 0 w 9753600"/>
              <a:gd name="connsiteY3" fmla="*/ 7620000 h 7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3600" h="7620000">
                <a:moveTo>
                  <a:pt x="0" y="0"/>
                </a:moveTo>
                <a:lnTo>
                  <a:pt x="9753600" y="0"/>
                </a:lnTo>
                <a:lnTo>
                  <a:pt x="9753600" y="7620000"/>
                </a:lnTo>
                <a:lnTo>
                  <a:pt x="0" y="7620000"/>
                </a:lnTo>
                <a:close/>
              </a:path>
            </a:pathLst>
          </a:cu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2707DFD-F1DD-4244-BD1B-B574DF80F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44" y="706594"/>
            <a:ext cx="4400511" cy="247528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595FBDF-D3B2-465B-8720-7D7FE28716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r="3152"/>
          <a:stretch/>
        </p:blipFill>
        <p:spPr>
          <a:xfrm>
            <a:off x="4316266" y="3308869"/>
            <a:ext cx="4388990" cy="344082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F135E664-EC80-48C0-BF45-8633441D45A5}"/>
              </a:ext>
            </a:extLst>
          </p:cNvPr>
          <p:cNvSpPr txBox="1"/>
          <p:nvPr/>
        </p:nvSpPr>
        <p:spPr>
          <a:xfrm>
            <a:off x="8717994" y="84396"/>
            <a:ext cx="3486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Madeira is an island of high mountains, deep valleys and beautiful cities.</a:t>
            </a:r>
            <a:endParaRPr lang="pt-PT" sz="24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1A975CF-0051-4B3D-B810-404E60A26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068" y="3442648"/>
            <a:ext cx="3198596" cy="147591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E5F8027B-5F13-421A-882E-5D04A10222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65"/>
          <a:stretch/>
        </p:blipFill>
        <p:spPr>
          <a:xfrm>
            <a:off x="8862069" y="4975551"/>
            <a:ext cx="3198596" cy="177414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7C96BE38-3593-4F70-9434-2922BCBAD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2067" y="1284039"/>
            <a:ext cx="3198596" cy="21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4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5057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PORTUGAL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25599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MADEIRA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8061414" y="127299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MARINHEIRA SCHOOL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A3DFB39-6A03-46DC-9875-AB81ACC3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3"/>
          <a:stretch/>
        </p:blipFill>
        <p:spPr>
          <a:xfrm>
            <a:off x="8061414" y="3429000"/>
            <a:ext cx="4130586" cy="298784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D8ACDFE-B0BA-47DC-8AA6-6F29B03E70EF}"/>
              </a:ext>
            </a:extLst>
          </p:cNvPr>
          <p:cNvSpPr txBox="1"/>
          <p:nvPr/>
        </p:nvSpPr>
        <p:spPr>
          <a:xfrm>
            <a:off x="8307370" y="1168878"/>
            <a:ext cx="3697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school of </a:t>
            </a:r>
            <a:r>
              <a:rPr lang="en-US" sz="2400" dirty="0" err="1"/>
              <a:t>Marinheira</a:t>
            </a:r>
            <a:r>
              <a:rPr lang="en-US" sz="2400" dirty="0"/>
              <a:t> (EB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/>
              <a:t>/PE da </a:t>
            </a:r>
            <a:r>
              <a:rPr lang="en-US" sz="2400" dirty="0" err="1"/>
              <a:t>Marinheira</a:t>
            </a:r>
            <a:r>
              <a:rPr lang="en-US" sz="2400" dirty="0"/>
              <a:t>) is located in the municipality of </a:t>
            </a:r>
            <a:r>
              <a:rPr lang="en-US" sz="2400" dirty="0" err="1"/>
              <a:t>Câmara</a:t>
            </a:r>
            <a:r>
              <a:rPr lang="en-US" sz="2400" dirty="0"/>
              <a:t> de Lobos, about 15 kms from the city of Funchal, the island capital.</a:t>
            </a:r>
            <a:endParaRPr lang="pt-PT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B2CB8F-5D19-4A9E-A4AF-D92C41EFA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07" b="2547"/>
          <a:stretch/>
        </p:blipFill>
        <p:spPr>
          <a:xfrm>
            <a:off x="450573" y="728579"/>
            <a:ext cx="7502775" cy="568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52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5057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PORTUGAL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25599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MADEIRA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8061414" y="127299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MARINHEIRA SCHOOL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60A7B85-C445-4695-B6C6-A1E928701392}"/>
              </a:ext>
            </a:extLst>
          </p:cNvPr>
          <p:cNvSpPr txBox="1"/>
          <p:nvPr/>
        </p:nvSpPr>
        <p:spPr>
          <a:xfrm>
            <a:off x="684117" y="941674"/>
            <a:ext cx="7064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are a small Primary School with Preschool. </a:t>
            </a:r>
            <a:endParaRPr lang="pt-PT" sz="2400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C75FA61-68E0-4370-B4CB-19C39DD5A407}"/>
              </a:ext>
            </a:extLst>
          </p:cNvPr>
          <p:cNvSpPr txBox="1"/>
          <p:nvPr/>
        </p:nvSpPr>
        <p:spPr>
          <a:xfrm>
            <a:off x="8061414" y="880119"/>
            <a:ext cx="3697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2019/2020</a:t>
            </a:r>
            <a:endParaRPr lang="pt-P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92E428F-F7FB-481D-B24B-98501D41652F}"/>
              </a:ext>
            </a:extLst>
          </p:cNvPr>
          <p:cNvSpPr txBox="1"/>
          <p:nvPr/>
        </p:nvSpPr>
        <p:spPr>
          <a:xfrm>
            <a:off x="1685726" y="1673878"/>
            <a:ext cx="5394416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6 classes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pt-PT" sz="1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t-PT" sz="2400" dirty="0"/>
              <a:t> </a:t>
            </a:r>
            <a:r>
              <a:rPr lang="pt-PT" sz="2400" dirty="0" err="1"/>
              <a:t>Preschool</a:t>
            </a:r>
            <a:r>
              <a:rPr lang="pt-PT" sz="2400" dirty="0"/>
              <a:t>: 22 </a:t>
            </a:r>
            <a:r>
              <a:rPr lang="pt-PT" sz="2400" dirty="0" err="1"/>
              <a:t>children</a:t>
            </a:r>
            <a:r>
              <a:rPr lang="pt-PT" sz="2400" dirty="0"/>
              <a:t> </a:t>
            </a:r>
            <a:r>
              <a:rPr lang="pt-PT" sz="2000" dirty="0"/>
              <a:t>(3-5/6 </a:t>
            </a:r>
            <a:r>
              <a:rPr lang="pt-PT" sz="2000" dirty="0" err="1"/>
              <a:t>years</a:t>
            </a:r>
            <a:r>
              <a:rPr lang="pt-PT" sz="2000" dirty="0"/>
              <a:t> </a:t>
            </a:r>
            <a:r>
              <a:rPr lang="pt-PT" sz="2000" dirty="0" err="1"/>
              <a:t>old</a:t>
            </a:r>
            <a:r>
              <a:rPr lang="pt-PT" sz="2000" dirty="0"/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400" dirty="0"/>
              <a:t>4 </a:t>
            </a:r>
            <a:r>
              <a:rPr lang="pt-PT" sz="2400" dirty="0" err="1"/>
              <a:t>Primary</a:t>
            </a:r>
            <a:r>
              <a:rPr lang="pt-PT" sz="2400" dirty="0"/>
              <a:t>: </a:t>
            </a: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  <a:r>
              <a:rPr lang="pt-PT" sz="2400" dirty="0"/>
              <a:t> </a:t>
            </a:r>
            <a:r>
              <a:rPr lang="pt-PT" sz="2400" dirty="0" err="1"/>
              <a:t>students</a:t>
            </a:r>
            <a:r>
              <a:rPr lang="pt-PT" sz="2400" dirty="0"/>
              <a:t> </a:t>
            </a:r>
            <a:r>
              <a:rPr lang="pt-PT" sz="2000" dirty="0"/>
              <a:t>(6-9/</a:t>
            </a: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pt-PT" sz="2000" dirty="0"/>
              <a:t> </a:t>
            </a:r>
            <a:r>
              <a:rPr lang="pt-PT" sz="2000" dirty="0" err="1"/>
              <a:t>years</a:t>
            </a:r>
            <a:r>
              <a:rPr lang="pt-PT" sz="2000" dirty="0"/>
              <a:t> </a:t>
            </a:r>
            <a:r>
              <a:rPr lang="pt-PT" sz="2000" dirty="0" err="1"/>
              <a:t>old</a:t>
            </a:r>
            <a:r>
              <a:rPr lang="pt-PT" sz="2000" dirty="0"/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t-PT" sz="2400" dirty="0"/>
              <a:t> </a:t>
            </a:r>
            <a:r>
              <a:rPr lang="pt-PT" sz="2400" dirty="0" err="1"/>
              <a:t>Adult</a:t>
            </a:r>
            <a:r>
              <a:rPr lang="pt-PT" sz="2400" dirty="0"/>
              <a:t> </a:t>
            </a:r>
            <a:r>
              <a:rPr lang="pt-PT" sz="2400" dirty="0" err="1"/>
              <a:t>teaching</a:t>
            </a:r>
            <a:r>
              <a:rPr lang="pt-PT" sz="2400" dirty="0"/>
              <a:t>: </a:t>
            </a: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pt-PT" sz="2400" dirty="0"/>
              <a:t> </a:t>
            </a:r>
            <a:r>
              <a:rPr lang="pt-PT" sz="2400" dirty="0" err="1"/>
              <a:t>adults</a:t>
            </a:r>
            <a:endParaRPr lang="pt-PT" sz="2400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572935A-6810-42F4-8E06-5666E831DDC8}"/>
              </a:ext>
            </a:extLst>
          </p:cNvPr>
          <p:cNvSpPr txBox="1"/>
          <p:nvPr/>
        </p:nvSpPr>
        <p:spPr>
          <a:xfrm>
            <a:off x="1685726" y="4691679"/>
            <a:ext cx="24703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n-US" sz="2400" dirty="0"/>
              <a:t> teachers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pt-PT" sz="2400" dirty="0"/>
              <a:t> </a:t>
            </a:r>
            <a:r>
              <a:rPr lang="pt-PT" sz="2400" dirty="0" err="1"/>
              <a:t>employees</a:t>
            </a:r>
            <a:r>
              <a:rPr lang="pt-PT" sz="2400" dirty="0"/>
              <a:t> 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E499333F-FE11-4D6B-A1ED-60297BA9D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77"/>
          <a:stretch/>
        </p:blipFill>
        <p:spPr>
          <a:xfrm>
            <a:off x="8005091" y="1460630"/>
            <a:ext cx="3810000" cy="2592413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C4845E07-B7AB-47CB-924D-D31AFC244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30"/>
          <a:stretch/>
        </p:blipFill>
        <p:spPr>
          <a:xfrm>
            <a:off x="8005091" y="4123165"/>
            <a:ext cx="3810000" cy="2602313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AA99AFE7-D72C-4A21-A280-0D10143913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30"/>
          <a:stretch/>
        </p:blipFill>
        <p:spPr>
          <a:xfrm>
            <a:off x="4088908" y="4123165"/>
            <a:ext cx="3810000" cy="26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26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6DB5F75-9EEC-427D-AE69-45E72D314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778" y="641684"/>
            <a:ext cx="2187222" cy="62163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5057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PORTUGAL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4255994" y="132522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MADEIRA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F60CFB-3A8B-4F9D-846F-2DAF515529DF}"/>
              </a:ext>
            </a:extLst>
          </p:cNvPr>
          <p:cNvSpPr txBox="1"/>
          <p:nvPr/>
        </p:nvSpPr>
        <p:spPr>
          <a:xfrm>
            <a:off x="8061414" y="127299"/>
            <a:ext cx="3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MARINHEIRA SCHOOL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60A7B85-C445-4695-B6C6-A1E928701392}"/>
              </a:ext>
            </a:extLst>
          </p:cNvPr>
          <p:cNvSpPr txBox="1"/>
          <p:nvPr/>
        </p:nvSpPr>
        <p:spPr>
          <a:xfrm>
            <a:off x="450574" y="957716"/>
            <a:ext cx="679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are a full time school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08h30-18h30</a:t>
            </a:r>
            <a:r>
              <a:rPr lang="en-US" sz="2400" dirty="0"/>
              <a:t>)</a:t>
            </a:r>
            <a:endParaRPr lang="pt-PT" sz="24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666AF08-233D-4B0D-9071-E58DC8909FCA}"/>
              </a:ext>
            </a:extLst>
          </p:cNvPr>
          <p:cNvSpPr txBox="1"/>
          <p:nvPr/>
        </p:nvSpPr>
        <p:spPr>
          <a:xfrm>
            <a:off x="450574" y="1875243"/>
            <a:ext cx="679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GENERAL CURRICULUM </a:t>
            </a:r>
            <a:r>
              <a:rPr lang="en-US" sz="2400" dirty="0"/>
              <a:t>(mandatory)</a:t>
            </a:r>
            <a:endParaRPr lang="pt-PT" sz="2400" dirty="0"/>
          </a:p>
        </p:txBody>
      </p:sp>
      <p:sp>
        <p:nvSpPr>
          <p:cNvPr id="16" name="Multipurpose Plan…">
            <a:extLst>
              <a:ext uri="{FF2B5EF4-FFF2-40B4-BE49-F238E27FC236}">
                <a16:creationId xmlns:a16="http://schemas.microsoft.com/office/drawing/2014/main" id="{A6DFD66F-7ECC-4BCF-88EB-9D03FF502B6E}"/>
              </a:ext>
            </a:extLst>
          </p:cNvPr>
          <p:cNvSpPr txBox="1"/>
          <p:nvPr/>
        </p:nvSpPr>
        <p:spPr>
          <a:xfrm>
            <a:off x="3401474" y="2536834"/>
            <a:ext cx="236872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SOCIAL STUDIES</a:t>
            </a:r>
            <a:endParaRPr sz="2400" dirty="0"/>
          </a:p>
        </p:txBody>
      </p:sp>
      <p:sp>
        <p:nvSpPr>
          <p:cNvPr id="17" name="Business Project…">
            <a:extLst>
              <a:ext uri="{FF2B5EF4-FFF2-40B4-BE49-F238E27FC236}">
                <a16:creationId xmlns:a16="http://schemas.microsoft.com/office/drawing/2014/main" id="{3ED8694C-F34A-4DED-BC3E-22EAA997F309}"/>
              </a:ext>
            </a:extLst>
          </p:cNvPr>
          <p:cNvSpPr txBox="1"/>
          <p:nvPr/>
        </p:nvSpPr>
        <p:spPr>
          <a:xfrm>
            <a:off x="3401474" y="3090605"/>
            <a:ext cx="126156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ENGLISH</a:t>
            </a:r>
            <a:endParaRPr sz="2400" dirty="0"/>
          </a:p>
        </p:txBody>
      </p:sp>
      <p:sp>
        <p:nvSpPr>
          <p:cNvPr id="18" name="Marketing Key…">
            <a:extLst>
              <a:ext uri="{FF2B5EF4-FFF2-40B4-BE49-F238E27FC236}">
                <a16:creationId xmlns:a16="http://schemas.microsoft.com/office/drawing/2014/main" id="{C8104FBA-73F7-441C-A29C-38D9F266C496}"/>
              </a:ext>
            </a:extLst>
          </p:cNvPr>
          <p:cNvSpPr txBox="1"/>
          <p:nvPr/>
        </p:nvSpPr>
        <p:spPr>
          <a:xfrm>
            <a:off x="584728" y="3065452"/>
            <a:ext cx="2121799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MATHEMATICS</a:t>
            </a:r>
            <a:endParaRPr dirty="0"/>
          </a:p>
        </p:txBody>
      </p:sp>
      <p:sp>
        <p:nvSpPr>
          <p:cNvPr id="19" name="Business Support…">
            <a:extLst>
              <a:ext uri="{FF2B5EF4-FFF2-40B4-BE49-F238E27FC236}">
                <a16:creationId xmlns:a16="http://schemas.microsoft.com/office/drawing/2014/main" id="{EBA18C0F-8B47-4433-8D09-AAD0A9870C28}"/>
              </a:ext>
            </a:extLst>
          </p:cNvPr>
          <p:cNvSpPr txBox="1"/>
          <p:nvPr/>
        </p:nvSpPr>
        <p:spPr>
          <a:xfrm>
            <a:off x="584728" y="2536834"/>
            <a:ext cx="193373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PORTUGUESE</a:t>
            </a:r>
            <a:endParaRPr sz="2400" dirty="0"/>
          </a:p>
        </p:txBody>
      </p:sp>
      <p:sp>
        <p:nvSpPr>
          <p:cNvPr id="20" name="Multipurpose Plan…">
            <a:extLst>
              <a:ext uri="{FF2B5EF4-FFF2-40B4-BE49-F238E27FC236}">
                <a16:creationId xmlns:a16="http://schemas.microsoft.com/office/drawing/2014/main" id="{5E21AB3E-8067-4773-86DB-7C70CAFE5F2E}"/>
              </a:ext>
            </a:extLst>
          </p:cNvPr>
          <p:cNvSpPr txBox="1"/>
          <p:nvPr/>
        </p:nvSpPr>
        <p:spPr>
          <a:xfrm>
            <a:off x="6380773" y="3090605"/>
            <a:ext cx="237193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MUSIC &amp; DRAMA</a:t>
            </a:r>
            <a:endParaRPr sz="2400" dirty="0"/>
          </a:p>
        </p:txBody>
      </p:sp>
      <p:sp>
        <p:nvSpPr>
          <p:cNvPr id="22" name="Multipurpose Plan…">
            <a:extLst>
              <a:ext uri="{FF2B5EF4-FFF2-40B4-BE49-F238E27FC236}">
                <a16:creationId xmlns:a16="http://schemas.microsoft.com/office/drawing/2014/main" id="{6372DE17-D9BA-4C84-A144-54FD01117E71}"/>
              </a:ext>
            </a:extLst>
          </p:cNvPr>
          <p:cNvSpPr txBox="1"/>
          <p:nvPr/>
        </p:nvSpPr>
        <p:spPr>
          <a:xfrm>
            <a:off x="6387077" y="2536833"/>
            <a:ext cx="317952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PHYSICAL EDUCATION</a:t>
            </a:r>
            <a:endParaRPr sz="24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D3B2887-93AC-436B-A8B2-A805D17F2D37}"/>
              </a:ext>
            </a:extLst>
          </p:cNvPr>
          <p:cNvSpPr txBox="1"/>
          <p:nvPr/>
        </p:nvSpPr>
        <p:spPr>
          <a:xfrm>
            <a:off x="450574" y="4268652"/>
            <a:ext cx="679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EXTRACURRICULAR ACTIVITIES </a:t>
            </a:r>
            <a:r>
              <a:rPr lang="en-US" sz="2400" dirty="0"/>
              <a:t>(optional)</a:t>
            </a:r>
            <a:endParaRPr lang="pt-PT" sz="2400" dirty="0"/>
          </a:p>
        </p:txBody>
      </p:sp>
      <p:sp>
        <p:nvSpPr>
          <p:cNvPr id="24" name="Multipurpose Plan…">
            <a:extLst>
              <a:ext uri="{FF2B5EF4-FFF2-40B4-BE49-F238E27FC236}">
                <a16:creationId xmlns:a16="http://schemas.microsoft.com/office/drawing/2014/main" id="{C5A7C327-1C49-4467-B387-E37383642B7C}"/>
              </a:ext>
            </a:extLst>
          </p:cNvPr>
          <p:cNvSpPr txBox="1"/>
          <p:nvPr/>
        </p:nvSpPr>
        <p:spPr>
          <a:xfrm>
            <a:off x="547059" y="5492615"/>
            <a:ext cx="241777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STUDY SUPPORT</a:t>
            </a:r>
            <a:endParaRPr sz="2000" dirty="0"/>
          </a:p>
        </p:txBody>
      </p:sp>
      <p:sp>
        <p:nvSpPr>
          <p:cNvPr id="25" name="Business Project…">
            <a:extLst>
              <a:ext uri="{FF2B5EF4-FFF2-40B4-BE49-F238E27FC236}">
                <a16:creationId xmlns:a16="http://schemas.microsoft.com/office/drawing/2014/main" id="{A8847EE0-7E73-4534-8671-6F67821AE44C}"/>
              </a:ext>
            </a:extLst>
          </p:cNvPr>
          <p:cNvSpPr txBox="1"/>
          <p:nvPr/>
        </p:nvSpPr>
        <p:spPr>
          <a:xfrm>
            <a:off x="3369390" y="4908228"/>
            <a:ext cx="126156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ENGLISH</a:t>
            </a:r>
            <a:endParaRPr sz="2400" dirty="0"/>
          </a:p>
        </p:txBody>
      </p:sp>
      <p:sp>
        <p:nvSpPr>
          <p:cNvPr id="26" name="Marketing Key…">
            <a:extLst>
              <a:ext uri="{FF2B5EF4-FFF2-40B4-BE49-F238E27FC236}">
                <a16:creationId xmlns:a16="http://schemas.microsoft.com/office/drawing/2014/main" id="{341961F8-7FB2-441F-9A2B-33C91078B61E}"/>
              </a:ext>
            </a:extLst>
          </p:cNvPr>
          <p:cNvSpPr txBox="1"/>
          <p:nvPr/>
        </p:nvSpPr>
        <p:spPr>
          <a:xfrm>
            <a:off x="547059" y="6106192"/>
            <a:ext cx="123187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LIBRARY</a:t>
            </a:r>
            <a:endParaRPr sz="2000" dirty="0"/>
          </a:p>
        </p:txBody>
      </p:sp>
      <p:sp>
        <p:nvSpPr>
          <p:cNvPr id="31" name="Business Support…">
            <a:extLst>
              <a:ext uri="{FF2B5EF4-FFF2-40B4-BE49-F238E27FC236}">
                <a16:creationId xmlns:a16="http://schemas.microsoft.com/office/drawing/2014/main" id="{62EEFD6D-70BA-4E68-A3C8-819D70206F78}"/>
              </a:ext>
            </a:extLst>
          </p:cNvPr>
          <p:cNvSpPr txBox="1"/>
          <p:nvPr/>
        </p:nvSpPr>
        <p:spPr>
          <a:xfrm>
            <a:off x="584728" y="4879037"/>
            <a:ext cx="45730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ICT</a:t>
            </a:r>
            <a:endParaRPr sz="2400" dirty="0"/>
          </a:p>
        </p:txBody>
      </p:sp>
      <p:sp>
        <p:nvSpPr>
          <p:cNvPr id="33" name="Multipurpose Plan…">
            <a:extLst>
              <a:ext uri="{FF2B5EF4-FFF2-40B4-BE49-F238E27FC236}">
                <a16:creationId xmlns:a16="http://schemas.microsoft.com/office/drawing/2014/main" id="{DE998328-DBF8-4410-9B55-73DD047095F2}"/>
              </a:ext>
            </a:extLst>
          </p:cNvPr>
          <p:cNvSpPr txBox="1"/>
          <p:nvPr/>
        </p:nvSpPr>
        <p:spPr>
          <a:xfrm>
            <a:off x="3368631" y="5524280"/>
            <a:ext cx="95539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MUSIC</a:t>
            </a:r>
            <a:endParaRPr sz="2400" dirty="0"/>
          </a:p>
        </p:txBody>
      </p:sp>
      <p:sp>
        <p:nvSpPr>
          <p:cNvPr id="34" name="Multipurpose Plan…">
            <a:extLst>
              <a:ext uri="{FF2B5EF4-FFF2-40B4-BE49-F238E27FC236}">
                <a16:creationId xmlns:a16="http://schemas.microsoft.com/office/drawing/2014/main" id="{713393A6-E7E2-49C9-AD02-CEAC1C791C18}"/>
              </a:ext>
            </a:extLst>
          </p:cNvPr>
          <p:cNvSpPr txBox="1"/>
          <p:nvPr/>
        </p:nvSpPr>
        <p:spPr>
          <a:xfrm>
            <a:off x="6394929" y="4908856"/>
            <a:ext cx="317952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PHYSICAL EDUCATION</a:t>
            </a:r>
            <a:endParaRPr sz="2400" dirty="0"/>
          </a:p>
        </p:txBody>
      </p:sp>
      <p:sp>
        <p:nvSpPr>
          <p:cNvPr id="35" name="Multipurpose Plan…">
            <a:extLst>
              <a:ext uri="{FF2B5EF4-FFF2-40B4-BE49-F238E27FC236}">
                <a16:creationId xmlns:a16="http://schemas.microsoft.com/office/drawing/2014/main" id="{D7208DE1-A7B3-41F6-B406-F6B0F470EECB}"/>
              </a:ext>
            </a:extLst>
          </p:cNvPr>
          <p:cNvSpPr txBox="1"/>
          <p:nvPr/>
        </p:nvSpPr>
        <p:spPr>
          <a:xfrm>
            <a:off x="3368631" y="6140331"/>
            <a:ext cx="187666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VISUAL ARTS</a:t>
            </a:r>
            <a:endParaRPr sz="2400" dirty="0"/>
          </a:p>
        </p:txBody>
      </p:sp>
      <p:sp>
        <p:nvSpPr>
          <p:cNvPr id="37" name="Multipurpose Plan…">
            <a:extLst>
              <a:ext uri="{FF2B5EF4-FFF2-40B4-BE49-F238E27FC236}">
                <a16:creationId xmlns:a16="http://schemas.microsoft.com/office/drawing/2014/main" id="{EB65DA3F-4041-4BC3-9BBD-3C7AC50CA1C1}"/>
              </a:ext>
            </a:extLst>
          </p:cNvPr>
          <p:cNvSpPr txBox="1"/>
          <p:nvPr/>
        </p:nvSpPr>
        <p:spPr>
          <a:xfrm>
            <a:off x="6380773" y="5505491"/>
            <a:ext cx="251684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PT" sz="2400" dirty="0"/>
              <a:t>THEMATIC CLUBS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016737632"/>
      </p:ext>
    </p:extLst>
  </p:cSld>
  <p:clrMapOvr>
    <a:masterClrMapping/>
  </p:clrMapOvr>
</p:sld>
</file>

<file path=ppt/theme/theme1.xml><?xml version="1.0" encoding="utf-8"?>
<a:theme xmlns:a="http://schemas.openxmlformats.org/drawingml/2006/main" name="2_Dividend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Dividend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1_Dividend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212</TotalTime>
  <Words>344</Words>
  <Application>Microsoft Office PowerPoint</Application>
  <PresentationFormat>Ecrã Panorâmico</PresentationFormat>
  <Paragraphs>99</Paragraphs>
  <Slides>11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11</vt:i4>
      </vt:variant>
    </vt:vector>
  </HeadingPairs>
  <TitlesOfParts>
    <vt:vector size="22" baseType="lpstr">
      <vt:lpstr>Arial</vt:lpstr>
      <vt:lpstr>Calibri</vt:lpstr>
      <vt:lpstr>Gill Sans MT</vt:lpstr>
      <vt:lpstr>Helvetica Neue Light</vt:lpstr>
      <vt:lpstr>Roboto Black</vt:lpstr>
      <vt:lpstr>Roboto Bold</vt:lpstr>
      <vt:lpstr>Roboto Light</vt:lpstr>
      <vt:lpstr>Wingdings 2</vt:lpstr>
      <vt:lpstr>2_Dividendo</vt:lpstr>
      <vt:lpstr>Dividendo</vt:lpstr>
      <vt:lpstr>1_Dividendo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</dc:creator>
  <cp:lastModifiedBy>Eduardo</cp:lastModifiedBy>
  <cp:revision>27</cp:revision>
  <dcterms:created xsi:type="dcterms:W3CDTF">2019-01-02T17:15:42Z</dcterms:created>
  <dcterms:modified xsi:type="dcterms:W3CDTF">2019-09-11T17:40:43Z</dcterms:modified>
</cp:coreProperties>
</file>