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119B5-6B5C-4408-9670-392420F1868B}" type="datetimeFigureOut">
              <a:rPr lang="lt-LT" smtClean="0"/>
              <a:t>2017.06.09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47CE-3D95-4E30-A067-9AA16C2B02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82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93C270-44C7-4CAF-BA38-7D44F004F5BA}" type="datetime1">
              <a:rPr lang="lt-LT" smtClean="0"/>
              <a:t>2017.06.09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855E8-DF87-4837-8C79-91CD2B545A4F}" type="datetime1">
              <a:rPr lang="lt-LT" smtClean="0"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87C1C-72A1-486C-9CC5-FB1457568E6A}" type="datetime1">
              <a:rPr lang="lt-LT" smtClean="0"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38BF6-F555-424F-9E70-B45C67342BA9}" type="datetime1">
              <a:rPr lang="lt-LT" smtClean="0"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033245-DDD3-4D8C-87A7-791F19F6C342}" type="datetime1">
              <a:rPr lang="lt-LT" smtClean="0"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5D705-E86B-4516-85B2-D21A5651DB7A}" type="datetime1">
              <a:rPr lang="lt-LT" smtClean="0"/>
              <a:t>2017.06.09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E998D-B49C-4D97-A87D-8184E054F27D}" type="datetime1">
              <a:rPr lang="lt-LT" smtClean="0"/>
              <a:t>2017.06.09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8924E-A81A-4121-BA08-27673FCB4CE7}" type="datetime1">
              <a:rPr lang="lt-LT" smtClean="0"/>
              <a:t>2017.06.09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EAD25-6CD3-41FC-AA76-AEDAA78EC1F9}" type="datetime1">
              <a:rPr lang="lt-LT" smtClean="0"/>
              <a:t>2017.06.09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9DFD0E-1989-4102-9141-B79C24274782}" type="datetime1">
              <a:rPr lang="lt-LT" smtClean="0"/>
              <a:t>2017.06.09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05ABAC-6ED2-48EB-BBEC-25BDFB0BF799}" type="datetime1">
              <a:rPr lang="lt-LT" smtClean="0"/>
              <a:t>2017.06.09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303402-C653-4621-BD03-185D826C9D79}" type="datetime1">
              <a:rPr lang="lt-LT" smtClean="0"/>
              <a:t>2017.06.09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lt-LT" smtClean="0"/>
              <a:t>I. Petrauskienė, 2017</a:t>
            </a:r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D7D420-24A1-41C8-A455-EC84D22B0686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502082" y="2010896"/>
            <a:ext cx="8229600" cy="1143000"/>
          </a:xfrm>
        </p:spPr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Pedago-geeks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94" y="3572899"/>
            <a:ext cx="3384376" cy="96696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95" y="692696"/>
            <a:ext cx="1384834" cy="1298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72" y="578592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2017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847" y="301901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2060"/>
                </a:solidFill>
              </a:rPr>
              <a:t>Learning</a:t>
            </a:r>
            <a:r>
              <a:rPr lang="lt-LT" b="1" dirty="0" smtClean="0">
                <a:solidFill>
                  <a:srgbClr val="002060"/>
                </a:solidFill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</a:rPr>
              <a:t>and</a:t>
            </a:r>
            <a:r>
              <a:rPr lang="lt-LT" b="1" dirty="0" smtClean="0">
                <a:solidFill>
                  <a:srgbClr val="002060"/>
                </a:solidFill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</a:rPr>
              <a:t>teaching</a:t>
            </a:r>
            <a:r>
              <a:rPr lang="lt-LT" b="1" dirty="0" smtClean="0">
                <a:solidFill>
                  <a:srgbClr val="002060"/>
                </a:solidFill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</a:rPr>
              <a:t>in</a:t>
            </a:r>
            <a:r>
              <a:rPr lang="lt-LT" b="1" dirty="0" smtClean="0">
                <a:solidFill>
                  <a:srgbClr val="002060"/>
                </a:solidFill>
              </a:rPr>
              <a:t> a 2.0 </a:t>
            </a:r>
            <a:r>
              <a:rPr lang="lt-LT" b="1" dirty="0" err="1" smtClean="0">
                <a:solidFill>
                  <a:srgbClr val="002060"/>
                </a:solidFill>
              </a:rPr>
              <a:t>world</a:t>
            </a:r>
            <a:endParaRPr lang="lt-L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Button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for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adding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text</a:t>
            </a:r>
            <a:r>
              <a:rPr lang="lt-LT" dirty="0" smtClean="0">
                <a:solidFill>
                  <a:srgbClr val="002060"/>
                </a:solidFill>
              </a:rPr>
              <a:t>, </a:t>
            </a:r>
            <a:r>
              <a:rPr lang="lt-LT" dirty="0" err="1" smtClean="0">
                <a:solidFill>
                  <a:srgbClr val="002060"/>
                </a:solidFill>
              </a:rPr>
              <a:t>pictures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and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symbols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342212" cy="411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2342"/>
            <a:ext cx="585341" cy="53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1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4724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Text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style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selection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16663" cy="39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18607"/>
            <a:ext cx="576064" cy="4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1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Adding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text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80882" cy="41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Text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editing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4820"/>
            <a:ext cx="7639769" cy="425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19024"/>
            <a:ext cx="576064" cy="5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1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40155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lt-LT" sz="3700" dirty="0" err="1" smtClean="0">
                <a:solidFill>
                  <a:srgbClr val="002060"/>
                </a:solidFill>
              </a:rPr>
              <a:t>Font</a:t>
            </a:r>
            <a:r>
              <a:rPr lang="lt-LT" sz="3700" dirty="0" smtClean="0">
                <a:solidFill>
                  <a:srgbClr val="002060"/>
                </a:solidFill>
              </a:rPr>
              <a:t>, </a:t>
            </a:r>
            <a:r>
              <a:rPr lang="lt-LT" sz="3700" dirty="0" err="1" smtClean="0">
                <a:solidFill>
                  <a:srgbClr val="002060"/>
                </a:solidFill>
              </a:rPr>
              <a:t>aligning</a:t>
            </a:r>
            <a:r>
              <a:rPr lang="lt-LT" sz="3700" dirty="0" smtClean="0">
                <a:solidFill>
                  <a:srgbClr val="002060"/>
                </a:solidFill>
              </a:rPr>
              <a:t> </a:t>
            </a:r>
            <a:r>
              <a:rPr lang="lt-LT" sz="3700" dirty="0" err="1" smtClean="0">
                <a:solidFill>
                  <a:srgbClr val="002060"/>
                </a:solidFill>
              </a:rPr>
              <a:t>and</a:t>
            </a:r>
            <a:r>
              <a:rPr lang="lt-LT" sz="3700" dirty="0" smtClean="0">
                <a:solidFill>
                  <a:srgbClr val="002060"/>
                </a:solidFill>
              </a:rPr>
              <a:t> </a:t>
            </a:r>
            <a:r>
              <a:rPr lang="lt-LT" sz="3700" dirty="0" err="1" smtClean="0">
                <a:solidFill>
                  <a:srgbClr val="002060"/>
                </a:solidFill>
              </a:rPr>
              <a:t>colour</a:t>
            </a:r>
            <a:r>
              <a:rPr lang="lt-LT" sz="3700" dirty="0" smtClean="0">
                <a:solidFill>
                  <a:srgbClr val="002060"/>
                </a:solidFill>
              </a:rPr>
              <a:t> </a:t>
            </a:r>
            <a:br>
              <a:rPr lang="lt-LT" sz="3700" dirty="0" smtClean="0">
                <a:solidFill>
                  <a:srgbClr val="002060"/>
                </a:solidFill>
              </a:rPr>
            </a:br>
            <a:r>
              <a:rPr lang="lt-LT" sz="3700" dirty="0" err="1" smtClean="0">
                <a:solidFill>
                  <a:srgbClr val="002060"/>
                </a:solidFill>
              </a:rPr>
              <a:t>selection</a:t>
            </a:r>
            <a:endParaRPr lang="lt-LT" sz="370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61262" cy="411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13618"/>
            <a:ext cx="576064" cy="4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91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Music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70204" cy="40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85" y="548680"/>
            <a:ext cx="67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24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Adding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music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0994"/>
            <a:ext cx="5025251" cy="281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33" y="3634649"/>
            <a:ext cx="4950949" cy="278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6044"/>
            <a:ext cx="708772" cy="52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78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Removing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sound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5400600" cy="297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51" y="3665628"/>
            <a:ext cx="3716039" cy="27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6874"/>
            <a:ext cx="635696" cy="4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35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043608" y="125760"/>
            <a:ext cx="7618040" cy="1143000"/>
          </a:xfrm>
        </p:spPr>
        <p:txBody>
          <a:bodyPr>
            <a:normAutofit/>
          </a:bodyPr>
          <a:lstStyle/>
          <a:p>
            <a:r>
              <a:rPr lang="lt-LT" sz="3500" dirty="0" err="1" smtClean="0">
                <a:solidFill>
                  <a:srgbClr val="002060"/>
                </a:solidFill>
              </a:rPr>
              <a:t>Fade</a:t>
            </a:r>
            <a:r>
              <a:rPr lang="lt-LT" sz="3500" dirty="0" smtClean="0">
                <a:solidFill>
                  <a:srgbClr val="002060"/>
                </a:solidFill>
              </a:rPr>
              <a:t> </a:t>
            </a:r>
            <a:r>
              <a:rPr lang="lt-LT" sz="3500" dirty="0" err="1" smtClean="0">
                <a:solidFill>
                  <a:srgbClr val="002060"/>
                </a:solidFill>
              </a:rPr>
              <a:t>out</a:t>
            </a:r>
            <a:r>
              <a:rPr lang="lt-LT" sz="3500" dirty="0" smtClean="0">
                <a:solidFill>
                  <a:srgbClr val="002060"/>
                </a:solidFill>
              </a:rPr>
              <a:t> at </a:t>
            </a:r>
            <a:r>
              <a:rPr lang="lt-LT" sz="3500" dirty="0" err="1" smtClean="0">
                <a:solidFill>
                  <a:srgbClr val="002060"/>
                </a:solidFill>
              </a:rPr>
              <a:t>the</a:t>
            </a:r>
            <a:r>
              <a:rPr lang="lt-LT" sz="3500" dirty="0" smtClean="0">
                <a:solidFill>
                  <a:srgbClr val="002060"/>
                </a:solidFill>
              </a:rPr>
              <a:t> </a:t>
            </a:r>
            <a:r>
              <a:rPr lang="lt-LT" sz="3500" dirty="0" err="1" smtClean="0">
                <a:solidFill>
                  <a:srgbClr val="002060"/>
                </a:solidFill>
              </a:rPr>
              <a:t>end</a:t>
            </a:r>
            <a:r>
              <a:rPr lang="lt-LT" sz="3500" dirty="0" smtClean="0">
                <a:solidFill>
                  <a:srgbClr val="002060"/>
                </a:solidFill>
              </a:rPr>
              <a:t> </a:t>
            </a:r>
            <a:r>
              <a:rPr lang="lt-LT" sz="3500" dirty="0" err="1" smtClean="0">
                <a:solidFill>
                  <a:srgbClr val="002060"/>
                </a:solidFill>
              </a:rPr>
              <a:t>of</a:t>
            </a:r>
            <a:r>
              <a:rPr lang="lt-LT" sz="3500" dirty="0" smtClean="0">
                <a:solidFill>
                  <a:srgbClr val="002060"/>
                </a:solidFill>
              </a:rPr>
              <a:t> video</a:t>
            </a:r>
            <a:endParaRPr lang="lt-LT" sz="35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1" y="1268760"/>
            <a:ext cx="5753273" cy="31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3"/>
            <a:ext cx="3859708" cy="289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4728"/>
            <a:ext cx="576064" cy="50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99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0" dirty="0" err="1">
                <a:solidFill>
                  <a:srgbClr val="002060"/>
                </a:solidFill>
                <a:effectLst/>
              </a:rPr>
              <a:t>Soundtrack</a:t>
            </a:r>
            <a:r>
              <a:rPr lang="lt-LT" b="0" dirty="0">
                <a:solidFill>
                  <a:srgbClr val="002060"/>
                </a:solidFill>
                <a:effectLst/>
              </a:rPr>
              <a:t> </a:t>
            </a:r>
            <a:r>
              <a:rPr lang="lt-LT" b="0" dirty="0" err="1">
                <a:solidFill>
                  <a:srgbClr val="002060"/>
                </a:solidFill>
                <a:effectLst/>
              </a:rPr>
              <a:t>marking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5" y="1565623"/>
            <a:ext cx="7755210" cy="43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6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34425" y="2276872"/>
            <a:ext cx="7772400" cy="1109681"/>
          </a:xfrm>
        </p:spPr>
        <p:txBody>
          <a:bodyPr/>
          <a:lstStyle/>
          <a:p>
            <a:pPr algn="ctr"/>
            <a:r>
              <a:rPr lang="lt-LT" sz="5400" dirty="0" smtClean="0">
                <a:solidFill>
                  <a:srgbClr val="002060"/>
                </a:solidFill>
              </a:rPr>
              <a:t>VIDEO MAKER</a:t>
            </a:r>
            <a:endParaRPr lang="lt-LT" sz="5400" dirty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347864" y="4149080"/>
            <a:ext cx="3816424" cy="720080"/>
          </a:xfrm>
        </p:spPr>
        <p:txBody>
          <a:bodyPr>
            <a:normAutofit fontScale="92500" lnSpcReduction="20000"/>
          </a:bodyPr>
          <a:lstStyle/>
          <a:p>
            <a:endParaRPr lang="lt-LT" sz="2400" b="1" dirty="0" smtClean="0">
              <a:solidFill>
                <a:srgbClr val="002060"/>
              </a:solidFill>
            </a:endParaRPr>
          </a:p>
          <a:p>
            <a:r>
              <a:rPr lang="lt-LT" sz="2400" b="1" dirty="0" err="1" smtClean="0">
                <a:solidFill>
                  <a:srgbClr val="002060"/>
                </a:solidFill>
              </a:rPr>
              <a:t>PowerDirektor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4" name="AutoShape 4" descr="Vaizdo rezultatas pagal u&amp;zcaron;klaus&amp;aogon; „PowerDirector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6" descr="Vaizdo rezultatas pagal u&amp;zcaron;klaus&amp;aogon; „PowerDirector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80" y="4149080"/>
            <a:ext cx="739924" cy="739924"/>
          </a:xfrm>
          <a:prstGeom prst="rect">
            <a:avLst/>
          </a:prstGeom>
        </p:spPr>
      </p:pic>
      <p:sp>
        <p:nvSpPr>
          <p:cNvPr id="9" name="Poraštės vietos rezervavimo ženklas 8"/>
          <p:cNvSpPr>
            <a:spLocks noGrp="1"/>
          </p:cNvSpPr>
          <p:nvPr>
            <p:ph type="ftr" sz="quarter" idx="11"/>
          </p:nvPr>
        </p:nvSpPr>
        <p:spPr>
          <a:xfrm>
            <a:off x="332771" y="6381328"/>
            <a:ext cx="2350681" cy="365125"/>
          </a:xfrm>
        </p:spPr>
        <p:txBody>
          <a:bodyPr/>
          <a:lstStyle/>
          <a:p>
            <a:pPr algn="l"/>
            <a:r>
              <a:rPr lang="lt-LT" sz="1400" b="1" dirty="0" smtClean="0"/>
              <a:t>I. Petrauskienė</a:t>
            </a:r>
            <a:endParaRPr lang="lt-LT" sz="1400" b="1" dirty="0"/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3" y="620688"/>
            <a:ext cx="1305363" cy="12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Cutting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of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soundtrack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128792" cy="39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52" y="466857"/>
            <a:ext cx="633264" cy="58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24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Deleting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of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soundtrack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768752" cy="377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28" y="404664"/>
            <a:ext cx="554162" cy="58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2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Picture </a:t>
            </a:r>
            <a:r>
              <a:rPr lang="lt-LT" dirty="0" err="1" smtClean="0">
                <a:solidFill>
                  <a:srgbClr val="002060"/>
                </a:solidFill>
              </a:rPr>
              <a:t>effects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09457" cy="41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84" y="473177"/>
            <a:ext cx="774399" cy="52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21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Selection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of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picture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effects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23</a:t>
            </a:fld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15802" cy="40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187624" y="199665"/>
            <a:ext cx="7093501" cy="1143000"/>
          </a:xfrm>
        </p:spPr>
        <p:txBody>
          <a:bodyPr/>
          <a:lstStyle/>
          <a:p>
            <a:r>
              <a:rPr lang="lt-LT" dirty="0" err="1" smtClean="0">
                <a:solidFill>
                  <a:srgbClr val="002060"/>
                </a:solidFill>
              </a:rPr>
              <a:t>Effects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selected</a:t>
            </a:r>
            <a:r>
              <a:rPr lang="lt-LT" dirty="0" smtClean="0">
                <a:solidFill>
                  <a:srgbClr val="002060"/>
                </a:solidFill>
              </a:rPr>
              <a:t>: 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24</a:t>
            </a:fld>
            <a:endParaRPr lang="lt-L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44655" cy="395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812209" cy="5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036"/>
            <a:ext cx="812209" cy="5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015827" y="260648"/>
            <a:ext cx="7560840" cy="1143000"/>
          </a:xfrm>
        </p:spPr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 Video </a:t>
            </a:r>
            <a:r>
              <a:rPr lang="lt-LT" dirty="0" err="1" smtClean="0">
                <a:solidFill>
                  <a:srgbClr val="002060"/>
                </a:solidFill>
              </a:rPr>
              <a:t>draft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saving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25</a:t>
            </a:fld>
            <a:endParaRPr lang="lt-L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344816" cy="41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276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290464" y="200447"/>
            <a:ext cx="6995120" cy="1143000"/>
          </a:xfrm>
        </p:spPr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Video </a:t>
            </a:r>
            <a:r>
              <a:rPr lang="lt-LT" dirty="0" err="1" smtClean="0">
                <a:solidFill>
                  <a:srgbClr val="002060"/>
                </a:solidFill>
              </a:rPr>
              <a:t>producing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26</a:t>
            </a:fld>
            <a:endParaRPr lang="lt-L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344816" cy="41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1901"/>
            <a:ext cx="2257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     Video </a:t>
            </a:r>
            <a:r>
              <a:rPr lang="lt-LT" dirty="0" err="1" smtClean="0">
                <a:solidFill>
                  <a:srgbClr val="002060"/>
                </a:solidFill>
              </a:rPr>
              <a:t>saving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place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27</a:t>
            </a:fld>
            <a:endParaRPr lang="lt-L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82755" cy="39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75" y="332656"/>
            <a:ext cx="936104" cy="79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Video </a:t>
            </a:r>
            <a:r>
              <a:rPr lang="lt-LT" dirty="0" err="1" smtClean="0">
                <a:solidFill>
                  <a:srgbClr val="002060"/>
                </a:solidFill>
              </a:rPr>
              <a:t>resolution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28</a:t>
            </a:fld>
            <a:endParaRPr lang="lt-L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488832" cy="41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Projekto </a:t>
            </a:r>
            <a:r>
              <a:rPr lang="lt-LT" dirty="0" err="1" smtClean="0">
                <a:solidFill>
                  <a:srgbClr val="002060"/>
                </a:solidFill>
              </a:rPr>
              <a:t>producing</a:t>
            </a:r>
            <a:r>
              <a:rPr lang="lt-LT" dirty="0" smtClean="0">
                <a:solidFill>
                  <a:srgbClr val="002060"/>
                </a:solidFill>
              </a:rPr>
              <a:t> .mp4 </a:t>
            </a:r>
            <a:r>
              <a:rPr lang="lt-LT" dirty="0" err="1" smtClean="0">
                <a:solidFill>
                  <a:srgbClr val="002060"/>
                </a:solidFill>
              </a:rPr>
              <a:t>format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29</a:t>
            </a:fld>
            <a:endParaRPr lang="lt-L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44816" cy="409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New</a:t>
            </a:r>
            <a:r>
              <a:rPr lang="lt-LT" dirty="0" smtClean="0">
                <a:solidFill>
                  <a:srgbClr val="002060"/>
                </a:solidFill>
              </a:rPr>
              <a:t> video </a:t>
            </a:r>
            <a:r>
              <a:rPr lang="lt-LT" dirty="0" err="1" smtClean="0">
                <a:solidFill>
                  <a:srgbClr val="002060"/>
                </a:solidFill>
              </a:rPr>
              <a:t>making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8270"/>
            <a:ext cx="17335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44468"/>
            <a:ext cx="5175499" cy="35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55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Video </a:t>
            </a:r>
            <a:r>
              <a:rPr lang="lt-LT" dirty="0" err="1" smtClean="0">
                <a:solidFill>
                  <a:srgbClr val="002060"/>
                </a:solidFill>
              </a:rPr>
              <a:t>produced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30</a:t>
            </a:fld>
            <a:endParaRPr lang="lt-L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28792" cy="39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V</a:t>
            </a:r>
            <a:r>
              <a:rPr lang="lt-LT" dirty="0" smtClean="0">
                <a:solidFill>
                  <a:srgbClr val="002060"/>
                </a:solidFill>
              </a:rPr>
              <a:t>ideo </a:t>
            </a:r>
            <a:r>
              <a:rPr lang="lt-LT" dirty="0" err="1" smtClean="0">
                <a:solidFill>
                  <a:srgbClr val="002060"/>
                </a:solidFill>
              </a:rPr>
              <a:t>list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31</a:t>
            </a:fld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318399" cy="41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Video </a:t>
            </a:r>
            <a:r>
              <a:rPr lang="lt-LT" dirty="0" err="1" smtClean="0">
                <a:solidFill>
                  <a:srgbClr val="002060"/>
                </a:solidFill>
              </a:rPr>
              <a:t>preview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32</a:t>
            </a:fld>
            <a:endParaRPr lang="lt-L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03" y="348622"/>
            <a:ext cx="624393" cy="7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3" y="1916832"/>
            <a:ext cx="3670201" cy="36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91" y="1904089"/>
            <a:ext cx="3482249" cy="365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Three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main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buttons</a:t>
            </a:r>
            <a:r>
              <a:rPr lang="lt-LT" dirty="0" smtClean="0">
                <a:solidFill>
                  <a:srgbClr val="002060"/>
                </a:solidFill>
              </a:rPr>
              <a:t>: </a:t>
            </a:r>
            <a:br>
              <a:rPr lang="lt-LT" dirty="0" smtClean="0">
                <a:solidFill>
                  <a:srgbClr val="002060"/>
                </a:solidFill>
              </a:rPr>
            </a:br>
            <a:r>
              <a:rPr lang="lt-LT" dirty="0" err="1">
                <a:solidFill>
                  <a:srgbClr val="002060"/>
                </a:solidFill>
              </a:rPr>
              <a:t>c</a:t>
            </a:r>
            <a:r>
              <a:rPr lang="lt-LT" cap="none" dirty="0" err="1" smtClean="0">
                <a:solidFill>
                  <a:srgbClr val="002060"/>
                </a:solidFill>
              </a:rPr>
              <a:t>amera</a:t>
            </a:r>
            <a:r>
              <a:rPr lang="lt-LT" cap="none" dirty="0" smtClean="0">
                <a:solidFill>
                  <a:srgbClr val="002060"/>
                </a:solidFill>
              </a:rPr>
              <a:t>, </a:t>
            </a:r>
            <a:r>
              <a:rPr lang="lt-LT" cap="none" dirty="0" err="1" smtClean="0">
                <a:solidFill>
                  <a:srgbClr val="002060"/>
                </a:solidFill>
              </a:rPr>
              <a:t>pictures</a:t>
            </a:r>
            <a:r>
              <a:rPr lang="lt-LT" cap="none" dirty="0" smtClean="0">
                <a:solidFill>
                  <a:srgbClr val="002060"/>
                </a:solidFill>
              </a:rPr>
              <a:t>, </a:t>
            </a:r>
            <a:r>
              <a:rPr lang="lt-LT" cap="none" dirty="0" err="1" smtClean="0">
                <a:solidFill>
                  <a:srgbClr val="002060"/>
                </a:solidFill>
              </a:rPr>
              <a:t>music</a:t>
            </a:r>
            <a:endParaRPr lang="lt-LT" cap="none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595183" cy="311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93" y="1883523"/>
            <a:ext cx="3971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87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Video </a:t>
            </a:r>
            <a:r>
              <a:rPr lang="lt-LT" dirty="0" err="1" smtClean="0">
                <a:solidFill>
                  <a:srgbClr val="002060"/>
                </a:solidFill>
              </a:rPr>
              <a:t>files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selection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723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5</a:t>
            </a:fld>
            <a:endParaRPr lang="lt-L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471940" cy="422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Video </a:t>
            </a:r>
            <a:r>
              <a:rPr lang="lt-LT" dirty="0" err="1" smtClean="0">
                <a:solidFill>
                  <a:srgbClr val="002060"/>
                </a:solidFill>
              </a:rPr>
              <a:t>shots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making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6</a:t>
            </a:fld>
            <a:endParaRPr lang="lt-L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3543"/>
            <a:ext cx="7005984" cy="39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5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Pictures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7073440" cy="394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97" y="599400"/>
            <a:ext cx="638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64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Viber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images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3470"/>
            <a:ext cx="7110313" cy="401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4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err="1" smtClean="0">
                <a:solidFill>
                  <a:srgbClr val="002060"/>
                </a:solidFill>
              </a:rPr>
              <a:t>Button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for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adding</a:t>
            </a:r>
            <a:r>
              <a:rPr lang="lt-LT" dirty="0" smtClean="0">
                <a:solidFill>
                  <a:srgbClr val="002060"/>
                </a:solidFill>
              </a:rPr>
              <a:t> video </a:t>
            </a:r>
            <a:r>
              <a:rPr lang="lt-LT" dirty="0" err="1" smtClean="0">
                <a:solidFill>
                  <a:srgbClr val="002060"/>
                </a:solidFill>
              </a:rPr>
              <a:t>files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and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 err="1" smtClean="0">
                <a:solidFill>
                  <a:srgbClr val="002060"/>
                </a:solidFill>
              </a:rPr>
              <a:t>music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6080480" cy="339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617337" cy="51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D420-24A1-41C8-A455-EC84D22B0686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28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337</TotalTime>
  <Words>140</Words>
  <Application>Microsoft Office PowerPoint</Application>
  <PresentationFormat>On-screen Show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Konkursas</vt:lpstr>
      <vt:lpstr>Pedago-geeks</vt:lpstr>
      <vt:lpstr>VIDEO MAKER</vt:lpstr>
      <vt:lpstr>New video making</vt:lpstr>
      <vt:lpstr>Three main buttons:  camera, pictures, music</vt:lpstr>
      <vt:lpstr>Video files selection</vt:lpstr>
      <vt:lpstr>Video shots making</vt:lpstr>
      <vt:lpstr>Pictures</vt:lpstr>
      <vt:lpstr>Viber images</vt:lpstr>
      <vt:lpstr>Button for adding video files and music</vt:lpstr>
      <vt:lpstr>Button for adding text, pictures and symbols</vt:lpstr>
      <vt:lpstr>Text style selection </vt:lpstr>
      <vt:lpstr>Adding text</vt:lpstr>
      <vt:lpstr>Text editing</vt:lpstr>
      <vt:lpstr>Font, aligning and colour  selection</vt:lpstr>
      <vt:lpstr>Music</vt:lpstr>
      <vt:lpstr>Adding music</vt:lpstr>
      <vt:lpstr>Removing sound </vt:lpstr>
      <vt:lpstr>Fade out at the end of video</vt:lpstr>
      <vt:lpstr>Soundtrack marking</vt:lpstr>
      <vt:lpstr>Cutting of soundtrack</vt:lpstr>
      <vt:lpstr>Deleting of soundtrack </vt:lpstr>
      <vt:lpstr>Picture effects</vt:lpstr>
      <vt:lpstr>Selection of picture effects</vt:lpstr>
      <vt:lpstr>Effects selected: </vt:lpstr>
      <vt:lpstr> Video draft saving</vt:lpstr>
      <vt:lpstr>Video producing</vt:lpstr>
      <vt:lpstr>     Video saving place</vt:lpstr>
      <vt:lpstr>Video resolution</vt:lpstr>
      <vt:lpstr>Projekto producing .mp4 format</vt:lpstr>
      <vt:lpstr>Video produced</vt:lpstr>
      <vt:lpstr>Video list</vt:lpstr>
      <vt:lpstr>Video preview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KŪRIMAS</dc:title>
  <dc:creator>Vartotojas</dc:creator>
  <cp:lastModifiedBy>Vartotojas</cp:lastModifiedBy>
  <cp:revision>36</cp:revision>
  <dcterms:created xsi:type="dcterms:W3CDTF">2017-06-06T17:31:57Z</dcterms:created>
  <dcterms:modified xsi:type="dcterms:W3CDTF">2017-06-09T07:14:22Z</dcterms:modified>
</cp:coreProperties>
</file>