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6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0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5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6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1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4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8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8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97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tablicakalorija.com/jela/sarm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inter-christmas-city-christmas-decoration-tree-lighting-wallpaper-yzhb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www.flickr.com/photos/katieharbath/5220925551" TargetMode="External"/><Relationship Id="rId7" Type="http://schemas.openxmlformats.org/officeDocument/2006/relationships/hyperlink" Target="http://christmasstockimages.com/free/xmas-lights/slides/lights_and_decorations.ht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blondemomblog.com/2016/11/20/artificial-christmas-trees-tree-classics/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zapis 3">
            <a:extLst>
              <a:ext uri="{FF2B5EF4-FFF2-40B4-BE49-F238E27FC236}">
                <a16:creationId xmlns:a16="http://schemas.microsoft.com/office/drawing/2014/main" id="{69835EE4-454D-447D-8975-212E18A9CC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307" r="-1" b="-1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07F1F8E1-08C9-4C32-8CD0-F0DEB444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C06DCA-8658-4A05-8129-4536FAD63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2211978"/>
            <a:ext cx="3535679" cy="1425728"/>
          </a:xfrm>
        </p:spPr>
        <p:txBody>
          <a:bodyPr anchor="b">
            <a:normAutofit/>
          </a:bodyPr>
          <a:lstStyle/>
          <a:p>
            <a:pPr algn="ctr"/>
            <a:r>
              <a:rPr lang="hr-HR"/>
              <a:t>Christmas in croatia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4DFA75-8E06-40A0-9716-2DB33EE94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60"/>
            <a:ext cx="3048000" cy="877585"/>
          </a:xfrm>
        </p:spPr>
        <p:txBody>
          <a:bodyPr>
            <a:normAutofit/>
          </a:bodyPr>
          <a:lstStyle/>
          <a:p>
            <a:pPr algn="ctr"/>
            <a:endParaRPr lang="hr-HR"/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20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vijeća, objekt, osvijetljeno, rođendan&#10;&#10;Opis je automatski generiran">
            <a:extLst>
              <a:ext uri="{FF2B5EF4-FFF2-40B4-BE49-F238E27FC236}">
                <a16:creationId xmlns:a16="http://schemas.microsoft.com/office/drawing/2014/main" id="{2FF950C0-2255-4E77-987F-981D0FC85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3077" b="-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B080E6-308F-4DD8-A448-707DFB83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C2A3536-B240-4A03-9E7D-CEE0115D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3999"/>
            <a:ext cx="7620000" cy="19050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Christmas tradition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-advent</a:t>
            </a:r>
            <a:br>
              <a:rPr lang="hr-HR" dirty="0">
                <a:solidFill>
                  <a:srgbClr val="FFFFFF"/>
                </a:solidFill>
              </a:rPr>
            </a:br>
            <a:r>
              <a:rPr lang="hr-HR" dirty="0">
                <a:solidFill>
                  <a:srgbClr val="FFFFFF"/>
                </a:solidFill>
              </a:rPr>
              <a:t>- 4 </a:t>
            </a:r>
            <a:r>
              <a:rPr lang="hr-HR" dirty="0" err="1">
                <a:solidFill>
                  <a:srgbClr val="FFFFFF"/>
                </a:solidFill>
              </a:rPr>
              <a:t>candels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3228" y="3795164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FF7F4837-3533-4DCB-8DDE-98C5721D9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" b="13509"/>
          <a:stretch/>
        </p:blipFill>
        <p:spPr>
          <a:xfrm>
            <a:off x="14148" y="-67942"/>
            <a:ext cx="6095980" cy="3427429"/>
          </a:xfrm>
          <a:prstGeom prst="rect">
            <a:avLst/>
          </a:prstGeom>
        </p:spPr>
      </p:pic>
      <p:pic>
        <p:nvPicPr>
          <p:cNvPr id="16" name="Slika 15" descr="Slika na kojoj se prikazuje hrana, tanjur&#10;&#10;Opis je automatski generiran">
            <a:extLst>
              <a:ext uri="{FF2B5EF4-FFF2-40B4-BE49-F238E27FC236}">
                <a16:creationId xmlns:a16="http://schemas.microsoft.com/office/drawing/2014/main" id="{7E56211D-0086-434A-B040-0C3D75ABC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3"/>
          <a:stretch/>
        </p:blipFill>
        <p:spPr>
          <a:xfrm>
            <a:off x="6096001" y="-2346"/>
            <a:ext cx="6096000" cy="3431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90E390-58E7-4020-880D-F262B77B3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5" b="28715"/>
          <a:stretch/>
        </p:blipFill>
        <p:spPr>
          <a:xfrm>
            <a:off x="20" y="3428203"/>
            <a:ext cx="6095980" cy="3441322"/>
          </a:xfrm>
          <a:prstGeom prst="rect">
            <a:avLst/>
          </a:prstGeom>
        </p:spPr>
      </p:pic>
      <p:pic>
        <p:nvPicPr>
          <p:cNvPr id="18" name="Slika 17" descr="Slika na kojoj se prikazuje hrana, tanjur, na zatvorenom, jelo&#10;&#10;Opis je automatski generiran">
            <a:extLst>
              <a:ext uri="{FF2B5EF4-FFF2-40B4-BE49-F238E27FC236}">
                <a16:creationId xmlns:a16="http://schemas.microsoft.com/office/drawing/2014/main" id="{BFE1EF9A-AF51-4515-BF11-1F04AD1A9E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b="11151"/>
          <a:stretch/>
        </p:blipFill>
        <p:spPr>
          <a:xfrm>
            <a:off x="6096001" y="3428203"/>
            <a:ext cx="6096000" cy="3438016"/>
          </a:xfrm>
          <a:prstGeom prst="rect">
            <a:avLst/>
          </a:prstGeom>
        </p:spPr>
      </p:pic>
      <p:sp useBgFill="1">
        <p:nvSpPr>
          <p:cNvPr id="29" name="Oval 28">
            <a:extLst>
              <a:ext uri="{FF2B5EF4-FFF2-40B4-BE49-F238E27FC236}">
                <a16:creationId xmlns:a16="http://schemas.microsoft.com/office/drawing/2014/main" id="{5C3A0317-07C5-421D-8353-23737ABD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1091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2874403-7647-4BB3-968B-912EB8A5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327" y="2252697"/>
            <a:ext cx="3875603" cy="13850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Christmas cookies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317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41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D5176BE-8078-4E8C-8FD1-4EE28C170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1EF4BED0-A9FC-4C7C-8135-E8D58D984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2" r="-1" b="2060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917FF01-B808-478B-8AE1-3F1A30E0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612" y="995080"/>
            <a:ext cx="3904388" cy="32606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Christmas presents</a:t>
            </a:r>
          </a:p>
        </p:txBody>
      </p:sp>
      <p:pic>
        <p:nvPicPr>
          <p:cNvPr id="5" name="Picture 4" descr="Presents on a chair">
            <a:extLst>
              <a:ext uri="{FF2B5EF4-FFF2-40B4-BE49-F238E27FC236}">
                <a16:creationId xmlns:a16="http://schemas.microsoft.com/office/drawing/2014/main" id="{1924B20C-ABDB-40C3-B576-17B18179C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0334" r="20332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0E0E787-6A3F-4579-9E73-AC9FBB0E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3D5757-DD78-4A46-BC09-91C99AB2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7481"/>
            <a:ext cx="4244341" cy="2532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Christmas wheat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738BEF-1509-49AB-94B0-7D2B6218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9412" y="756110"/>
            <a:ext cx="5360305" cy="53603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raznobojno, biljka, povrće&#10;&#10;Opis je automatski generiran">
            <a:extLst>
              <a:ext uri="{FF2B5EF4-FFF2-40B4-BE49-F238E27FC236}">
                <a16:creationId xmlns:a16="http://schemas.microsoft.com/office/drawing/2014/main" id="{4DD3C6DE-173A-4C57-9633-299AD7155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"/>
          <a:stretch/>
        </p:blipFill>
        <p:spPr>
          <a:xfrm>
            <a:off x="7069107" y="1599601"/>
            <a:ext cx="3252246" cy="365879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51B3B56-501F-42FF-8534-28EF7857B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50993" y="399708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40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42">
            <a:extLst>
              <a:ext uri="{FF2B5EF4-FFF2-40B4-BE49-F238E27FC236}">
                <a16:creationId xmlns:a16="http://schemas.microsoft.com/office/drawing/2014/main" id="{C30D53FB-2C99-4DBC-8F13-7035B00AD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4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lika 11" descr="Slika na kojoj se prikazuje hrana, tanjur, zdjela, succotash&#10;&#10;Opis je automatski generiran">
            <a:extLst>
              <a:ext uri="{FF2B5EF4-FFF2-40B4-BE49-F238E27FC236}">
                <a16:creationId xmlns:a16="http://schemas.microsoft.com/office/drawing/2014/main" id="{8151C61B-F7A9-40FB-B573-22098D9E2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9" r="-1" b="7954"/>
          <a:stretch/>
        </p:blipFill>
        <p:spPr>
          <a:xfrm>
            <a:off x="-5896" y="-1571"/>
            <a:ext cx="6103277" cy="343057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B79D912-1F40-4DD7-A0F9-B27B8E4A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612" y="995081"/>
            <a:ext cx="4466710" cy="23066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Christmas </a:t>
            </a:r>
            <a:r>
              <a:rPr lang="hr-HR" dirty="0" err="1">
                <a:solidFill>
                  <a:srgbClr val="FFFFFF"/>
                </a:solidFill>
              </a:rPr>
              <a:t>feast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5431A-8B93-46E3-A985-9FA60A328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845" r="6845"/>
          <a:stretch/>
        </p:blipFill>
        <p:spPr>
          <a:xfrm>
            <a:off x="6096684" y="-1571"/>
            <a:ext cx="6096000" cy="3430571"/>
          </a:xfrm>
          <a:prstGeom prst="rect">
            <a:avLst/>
          </a:prstGeom>
        </p:spPr>
      </p:pic>
      <p:pic>
        <p:nvPicPr>
          <p:cNvPr id="6" name="Slika 5" descr="Slika na kojoj se prikazuje ražnjić, kuhinjski uređaj, roštilj, pećnica&#10;&#10;Opis je automatski generiran">
            <a:extLst>
              <a:ext uri="{FF2B5EF4-FFF2-40B4-BE49-F238E27FC236}">
                <a16:creationId xmlns:a16="http://schemas.microsoft.com/office/drawing/2014/main" id="{5B58CE05-F472-4358-8D99-27BCBF1281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13548"/>
          <a:stretch/>
        </p:blipFill>
        <p:spPr>
          <a:xfrm>
            <a:off x="-5901" y="3428760"/>
            <a:ext cx="6103278" cy="3427429"/>
          </a:xfrm>
          <a:prstGeom prst="rect">
            <a:avLst/>
          </a:prstGeom>
        </p:spPr>
      </p:pic>
      <p:pic>
        <p:nvPicPr>
          <p:cNvPr id="8" name="Slika 7" descr="Slika na kojoj se prikazuje hrana, na zatvorenom, tava, salata&#10;&#10;Opis je automatski generiran">
            <a:extLst>
              <a:ext uri="{FF2B5EF4-FFF2-40B4-BE49-F238E27FC236}">
                <a16:creationId xmlns:a16="http://schemas.microsoft.com/office/drawing/2014/main" id="{9135A5FD-F4D1-42E6-A43C-B27922F47D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b="12069"/>
          <a:stretch/>
        </p:blipFill>
        <p:spPr>
          <a:xfrm>
            <a:off x="6096684" y="3428760"/>
            <a:ext cx="6101215" cy="3427429"/>
          </a:xfrm>
          <a:prstGeom prst="rect">
            <a:avLst/>
          </a:prstGeom>
        </p:spPr>
      </p:pic>
      <p:cxnSp>
        <p:nvCxnSpPr>
          <p:cNvPr id="59" name="Straight Connector 46">
            <a:extLst>
              <a:ext uri="{FF2B5EF4-FFF2-40B4-BE49-F238E27FC236}">
                <a16:creationId xmlns:a16="http://schemas.microsoft.com/office/drawing/2014/main" id="{86728F54-13D6-4F08-A015-852231B38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2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D94A7B6-C12C-408C-BEBB-68737B27625B}"/>
              </a:ext>
            </a:extLst>
          </p:cNvPr>
          <p:cNvSpPr txBox="1"/>
          <p:nvPr/>
        </p:nvSpPr>
        <p:spPr>
          <a:xfrm>
            <a:off x="6096684" y="342900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4" tooltip="http://www.tablicakalorija.com/jela/sarma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7" tooltip="https://creativecommons.org/licenses/by/3.0/"/>
              </a:rPr>
              <a:t>CC BY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8857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tablo, na otvorenom, raznobojno&#10;&#10;Opis je automatski generiran">
            <a:extLst>
              <a:ext uri="{FF2B5EF4-FFF2-40B4-BE49-F238E27FC236}">
                <a16:creationId xmlns:a16="http://schemas.microsoft.com/office/drawing/2014/main" id="{AD1CF86C-D7B7-410B-9541-02010A4FC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B080E6-308F-4DD8-A448-707DFB83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FA673EC-5F90-4574-A70D-AECBBA5E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3999"/>
            <a:ext cx="7620000" cy="19050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Christmas church</a:t>
            </a:r>
            <a:br>
              <a:rPr lang="hr-HR" dirty="0">
                <a:solidFill>
                  <a:srgbClr val="FFFFFF"/>
                </a:solidFill>
              </a:rPr>
            </a:br>
            <a:r>
              <a:rPr lang="hr-HR" dirty="0">
                <a:solidFill>
                  <a:srgbClr val="FFFFFF"/>
                </a:solidFill>
              </a:rPr>
              <a:t>-</a:t>
            </a:r>
            <a:r>
              <a:rPr lang="hr-HR" dirty="0" err="1">
                <a:solidFill>
                  <a:srgbClr val="FFFFFF"/>
                </a:solidFill>
              </a:rPr>
              <a:t>mass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3228" y="3795164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C30D53FB-2C99-4DBC-8F13-7035B00AD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 descr="Slika na kojoj se prikazuje različito, hrpa, raznobojno, izbor&#10;&#10;Opis je automatski generiran">
            <a:extLst>
              <a:ext uri="{FF2B5EF4-FFF2-40B4-BE49-F238E27FC236}">
                <a16:creationId xmlns:a16="http://schemas.microsoft.com/office/drawing/2014/main" id="{E97261F4-6107-48DF-904D-A010C60987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408" r="-1" b="6723"/>
          <a:stretch/>
        </p:blipFill>
        <p:spPr>
          <a:xfrm>
            <a:off x="-5896" y="-1571"/>
            <a:ext cx="6103277" cy="343057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EFB1C2A-052A-437F-8884-536C5F4D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612" y="995081"/>
            <a:ext cx="4466710" cy="23066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Christmas decoration</a:t>
            </a:r>
          </a:p>
        </p:txBody>
      </p:sp>
      <p:pic>
        <p:nvPicPr>
          <p:cNvPr id="6" name="Slika 5" descr="Slika na kojoj se prikazuje na zatvorenom, pod, živo, prozor&#10;&#10;Opis je automatski generiran">
            <a:extLst>
              <a:ext uri="{FF2B5EF4-FFF2-40B4-BE49-F238E27FC236}">
                <a16:creationId xmlns:a16="http://schemas.microsoft.com/office/drawing/2014/main" id="{0EEE1BA9-26B4-4E65-868D-8F8A6E4AB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9025" b="28768"/>
          <a:stretch/>
        </p:blipFill>
        <p:spPr>
          <a:xfrm>
            <a:off x="6096684" y="-1571"/>
            <a:ext cx="6096000" cy="343057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DD8A940-41A3-4C87-AD37-A674340E8F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202" r="-1" b="4350"/>
          <a:stretch/>
        </p:blipFill>
        <p:spPr>
          <a:xfrm>
            <a:off x="-5901" y="3428760"/>
            <a:ext cx="6103278" cy="3427429"/>
          </a:xfrm>
          <a:prstGeom prst="rect">
            <a:avLst/>
          </a:prstGeom>
        </p:spPr>
      </p:pic>
      <p:pic>
        <p:nvPicPr>
          <p:cNvPr id="5" name="Picture 4" descr="Red woven star on a wood surface">
            <a:extLst>
              <a:ext uri="{FF2B5EF4-FFF2-40B4-BE49-F238E27FC236}">
                <a16:creationId xmlns:a16="http://schemas.microsoft.com/office/drawing/2014/main" id="{DD436B85-8A67-4407-B892-DFA935C199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0000"/>
          </a:blip>
          <a:srcRect b="18879"/>
          <a:stretch/>
        </p:blipFill>
        <p:spPr>
          <a:xfrm>
            <a:off x="6096684" y="3428760"/>
            <a:ext cx="6101215" cy="3427429"/>
          </a:xfrm>
          <a:prstGeom prst="rect">
            <a:avLst/>
          </a:prstGeom>
        </p:spPr>
      </p:pic>
      <p:cxnSp>
        <p:nvCxnSpPr>
          <p:cNvPr id="33" name="Straight Connector 27">
            <a:extLst>
              <a:ext uri="{FF2B5EF4-FFF2-40B4-BE49-F238E27FC236}">
                <a16:creationId xmlns:a16="http://schemas.microsoft.com/office/drawing/2014/main" id="{86728F54-13D6-4F08-A015-852231B38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2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id="{26B79A61-30B3-4050-85F5-2ABE2B3DABBC}"/>
              </a:ext>
            </a:extLst>
          </p:cNvPr>
          <p:cNvSpPr txBox="1"/>
          <p:nvPr/>
        </p:nvSpPr>
        <p:spPr>
          <a:xfrm>
            <a:off x="9654809" y="3228945"/>
            <a:ext cx="25378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5" tooltip="https://blondemomblog.com/2016/11/20/artificial-christmas-trees-tree-classic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3DF242C-285F-4E92-9332-6673FF3BFA3A}"/>
              </a:ext>
            </a:extLst>
          </p:cNvPr>
          <p:cNvSpPr txBox="1"/>
          <p:nvPr/>
        </p:nvSpPr>
        <p:spPr>
          <a:xfrm>
            <a:off x="3577139" y="3228945"/>
            <a:ext cx="25202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www.flickr.com/photos/katieharbath/52209255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11413BE-C2C1-4DB6-A893-623393E6A482}"/>
              </a:ext>
            </a:extLst>
          </p:cNvPr>
          <p:cNvSpPr txBox="1"/>
          <p:nvPr/>
        </p:nvSpPr>
        <p:spPr>
          <a:xfrm>
            <a:off x="3860867" y="6656134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7" tooltip="http://christmasstockimages.com/free/xmas-lights/slides/lights_and_decorations.ht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arkler at night with Christmas tree">
            <a:extLst>
              <a:ext uri="{FF2B5EF4-FFF2-40B4-BE49-F238E27FC236}">
                <a16:creationId xmlns:a16="http://schemas.microsoft.com/office/drawing/2014/main" id="{1D0B583D-00EE-4C14-89F9-1ABCEBC1BC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031" b="870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DCA07-5992-4B87-B944-642B4A38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85763" y="-385762"/>
            <a:ext cx="6857999" cy="762952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6000"/>
                </a:srgbClr>
              </a:gs>
              <a:gs pos="100000">
                <a:srgbClr val="000000">
                  <a:alpha val="0"/>
                </a:srgbClr>
              </a:gs>
              <a:gs pos="56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F42799B-EE12-43D5-9E8B-A7D9C77F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0"/>
            <a:ext cx="4572000" cy="2750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Merry </a:t>
            </a:r>
            <a:r>
              <a:rPr lang="en-US" dirty="0" err="1">
                <a:solidFill>
                  <a:srgbClr val="FFFFFF"/>
                </a:solidFill>
              </a:rPr>
              <a:t>christmas</a:t>
            </a:r>
            <a:r>
              <a:rPr lang="en-US" dirty="0">
                <a:solidFill>
                  <a:srgbClr val="FFFFFF"/>
                </a:solidFill>
              </a:rPr>
              <a:t> and happy new year 2022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25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09725" y="4572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2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ortal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3E8E2"/>
      </a:lt2>
      <a:accent1>
        <a:srgbClr val="C096C6"/>
      </a:accent1>
      <a:accent2>
        <a:srgbClr val="BA7FA9"/>
      </a:accent2>
      <a:accent3>
        <a:srgbClr val="C696A5"/>
      </a:accent3>
      <a:accent4>
        <a:srgbClr val="BA867F"/>
      </a:accent4>
      <a:accent5>
        <a:srgbClr val="BA9F80"/>
      </a:accent5>
      <a:accent6>
        <a:srgbClr val="A9A673"/>
      </a:accent6>
      <a:hlink>
        <a:srgbClr val="5F9057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71</Words>
  <Application>Microsoft Office PowerPoint</Application>
  <PresentationFormat>Široki zaslon</PresentationFormat>
  <Paragraphs>13</Paragraphs>
  <Slides>9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Trade Gothic Next Cond</vt:lpstr>
      <vt:lpstr>Trade Gothic Next Light</vt:lpstr>
      <vt:lpstr>PortalVTI</vt:lpstr>
      <vt:lpstr>Christmas in croatia</vt:lpstr>
      <vt:lpstr>Christmas tradition -advent - 4 candels</vt:lpstr>
      <vt:lpstr>Christmas cookies</vt:lpstr>
      <vt:lpstr>Christmas presents</vt:lpstr>
      <vt:lpstr>Christmas wheat</vt:lpstr>
      <vt:lpstr>Christmas feast</vt:lpstr>
      <vt:lpstr>Christmas church -mass</vt:lpstr>
      <vt:lpstr>Christmas decoration</vt:lpstr>
      <vt:lpstr>Merry christmas and happy new year 2022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croatia</dc:title>
  <dc:creator>JASNA ANUŠIĆ</dc:creator>
  <cp:lastModifiedBy>JASNA ANUŠIĆ</cp:lastModifiedBy>
  <cp:revision>5</cp:revision>
  <dcterms:created xsi:type="dcterms:W3CDTF">2021-12-15T04:24:59Z</dcterms:created>
  <dcterms:modified xsi:type="dcterms:W3CDTF">2021-12-15T05:08:40Z</dcterms:modified>
</cp:coreProperties>
</file>