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0" r:id="rId3"/>
    <p:sldMasterId id="2147483725" r:id="rId4"/>
    <p:sldMasterId id="2147483772" r:id="rId5"/>
  </p:sldMasterIdLst>
  <p:sldIdLst>
    <p:sldId id="272" r:id="rId6"/>
    <p:sldId id="274" r:id="rId7"/>
    <p:sldId id="263" r:id="rId8"/>
    <p:sldId id="257" r:id="rId9"/>
    <p:sldId id="275" r:id="rId10"/>
    <p:sldId id="269" r:id="rId11"/>
    <p:sldId id="259" r:id="rId12"/>
    <p:sldId id="258" r:id="rId13"/>
    <p:sldId id="261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CCB3-ABF3-4188-9E08-85473B05181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3DB-E15E-46FC-BE9A-DAB5E99AD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6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CCB3-ABF3-4188-9E08-85473B05181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3DB-E15E-46FC-BE9A-DAB5E99AD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48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CCB3-ABF3-4188-9E08-85473B05181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3DB-E15E-46FC-BE9A-DAB5E99AD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81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274D-013C-4F41-BDFC-26D38C7CBA0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C7F5-2406-4947-B303-218EDFED3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85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274D-013C-4F41-BDFC-26D38C7CBA0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C7F5-2406-4947-B303-218EDFED3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809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274D-013C-4F41-BDFC-26D38C7CBA0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C7F5-2406-4947-B303-218EDFED3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255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274D-013C-4F41-BDFC-26D38C7CBA0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C7F5-2406-4947-B303-218EDFED3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710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274D-013C-4F41-BDFC-26D38C7CBA0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C7F5-2406-4947-B303-218EDFED3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9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274D-013C-4F41-BDFC-26D38C7CBA0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C7F5-2406-4947-B303-218EDFED3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170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274D-013C-4F41-BDFC-26D38C7CBA0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C7F5-2406-4947-B303-218EDFED3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351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274D-013C-4F41-BDFC-26D38C7CBA0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C7F5-2406-4947-B303-218EDFED3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75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CCB3-ABF3-4188-9E08-85473B05181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3DB-E15E-46FC-BE9A-DAB5E99AD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969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274D-013C-4F41-BDFC-26D38C7CBA0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C7F5-2406-4947-B303-218EDFED3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83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274D-013C-4F41-BDFC-26D38C7CBA0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C7F5-2406-4947-B303-218EDFED3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239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274D-013C-4F41-BDFC-26D38C7CBA0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C7F5-2406-4947-B303-218EDFED3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83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073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749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078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18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186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403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38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CCB3-ABF3-4188-9E08-85473B05181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3DB-E15E-46FC-BE9A-DAB5E99AD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981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115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823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484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217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125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8983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985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24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32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69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CCB3-ABF3-4188-9E08-85473B05181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3DB-E15E-46FC-BE9A-DAB5E99AD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315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533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254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731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108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849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925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909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761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472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92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CCB3-ABF3-4188-9E08-85473B05181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3DB-E15E-46FC-BE9A-DAB5E99AD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1836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84090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456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461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3582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678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277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0110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1" y="5734051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1853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11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80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CCB3-ABF3-4188-9E08-85473B05181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3DB-E15E-46FC-BE9A-DAB5E99AD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533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73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CCB3-ABF3-4188-9E08-85473B05181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3DB-E15E-46FC-BE9A-DAB5E99AD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08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CCB3-ABF3-4188-9E08-85473B05181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3DB-E15E-46FC-BE9A-DAB5E99AD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CCB3-ABF3-4188-9E08-85473B05181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3DB-E15E-46FC-BE9A-DAB5E99AD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11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CCB3-ABF3-4188-9E08-85473B05181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9D3DB-E15E-46FC-BE9A-DAB5E99AD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72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2274D-013C-4F41-BDFC-26D38C7CBA0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AC7F5-2406-4947-B303-218EDFED3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98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6FC09-863D-4A7F-9F9B-E0AB0BE3B193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E1C2A37-D128-404C-A8F8-096BDC47B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3B2F9A7-5D9B-465F-8575-AF4FBBBC690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65F882A-F171-40A0-A6D9-35E1741D4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183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86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ＭＳ Ｐゴシック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368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Christmas Traditions</a:t>
            </a:r>
            <a:endParaRPr lang="en-GB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0499"/>
            <a:ext cx="5379720" cy="478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By Willow Class, Year 6 </a:t>
            </a:r>
            <a:endParaRPr lang="en-GB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7992" y="5052061"/>
            <a:ext cx="2063931" cy="1547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50547"/>
            <a:ext cx="1391362" cy="10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7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452" y="463851"/>
            <a:ext cx="8534400" cy="1507067"/>
          </a:xfrm>
        </p:spPr>
        <p:txBody>
          <a:bodyPr/>
          <a:lstStyle/>
          <a:p>
            <a:r>
              <a:rPr lang="en-US" dirty="0" smtClean="0">
                <a:latin typeface="Arial Narrow" panose="020B0606020202030204" pitchFamily="34" charset="0"/>
              </a:rPr>
              <a:t>Decorating the Christmas tree</a:t>
            </a:r>
            <a:br>
              <a:rPr lang="en-US" dirty="0" smtClean="0">
                <a:latin typeface="Arial Narrow" panose="020B0606020202030204" pitchFamily="34" charset="0"/>
              </a:rPr>
            </a:br>
            <a:r>
              <a:rPr lang="en-US" dirty="0" smtClean="0">
                <a:latin typeface="Arial Narrow" panose="020B0606020202030204" pitchFamily="34" charset="0"/>
              </a:rPr>
              <a:t>Emily and Lucas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055" y="1340577"/>
            <a:ext cx="8534400" cy="248411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 Narrow" panose="020B0606020202030204" pitchFamily="34" charset="0"/>
              </a:rPr>
              <a:t>Most people at Christmas decorate the tree with lights, tinsel, ornaments and usually a star, an angel or anything you want on the top of the tree.</a:t>
            </a:r>
          </a:p>
          <a:p>
            <a:pPr marL="0" indent="0">
              <a:buNone/>
            </a:pPr>
            <a:r>
              <a:rPr lang="en-US" dirty="0" smtClean="0">
                <a:latin typeface="Arial Narrow" panose="020B0606020202030204" pitchFamily="34" charset="0"/>
              </a:rPr>
              <a:t>This is our Christmas tree!</a:t>
            </a:r>
            <a:endParaRPr lang="en-GB" dirty="0">
              <a:latin typeface="Arial Narrow" panose="020B0606020202030204" pitchFamily="34" charset="0"/>
            </a:endParaRPr>
          </a:p>
        </p:txBody>
      </p:sp>
      <p:pic>
        <p:nvPicPr>
          <p:cNvPr id="1028" name="Picture 4" descr="Silver Star Light Up Tree Topper | Dune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53" y="2858336"/>
            <a:ext cx="3607821" cy="3607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8696" y="846956"/>
            <a:ext cx="4410891" cy="3308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523" y="3603329"/>
            <a:ext cx="3271803" cy="2453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548048" y="5167713"/>
            <a:ext cx="3643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We made </a:t>
            </a:r>
            <a:r>
              <a:rPr lang="en-US" sz="24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baubles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to go on our tree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4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latin typeface="+mn-lt"/>
                <a:ea typeface="+mj-ea"/>
              </a:rPr>
              <a:t>Christmas</a:t>
            </a:r>
          </a:p>
        </p:txBody>
      </p:sp>
      <p:pic>
        <p:nvPicPr>
          <p:cNvPr id="921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3"/>
          <a:stretch>
            <a:fillRect/>
          </a:stretch>
        </p:blipFill>
        <p:spPr bwMode="auto">
          <a:xfrm>
            <a:off x="5492750" y="2982914"/>
            <a:ext cx="266065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8"/>
          <a:stretch>
            <a:fillRect/>
          </a:stretch>
        </p:blipFill>
        <p:spPr bwMode="auto">
          <a:xfrm>
            <a:off x="6119813" y="3968750"/>
            <a:ext cx="31242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7" b="25011"/>
          <a:stretch>
            <a:fillRect/>
          </a:stretch>
        </p:blipFill>
        <p:spPr bwMode="auto">
          <a:xfrm>
            <a:off x="1636714" y="549276"/>
            <a:ext cx="4568825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9650" y="1535114"/>
            <a:ext cx="7632700" cy="1266825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/>
                <a:ea typeface="ＭＳ Ｐゴシック" charset="0"/>
              </a:rPr>
              <a:t>Christmas is an important and popular festival in England. It is a Christian festival to celebrate the birth of Jesus Christ on 25</a:t>
            </a:r>
            <a:r>
              <a:rPr lang="en-GB" baseline="30000" dirty="0">
                <a:solidFill>
                  <a:srgbClr val="1C1C1C"/>
                </a:solidFill>
                <a:latin typeface="Twinkl"/>
                <a:ea typeface="ＭＳ Ｐゴシック" charset="0"/>
              </a:rPr>
              <a:t>th</a:t>
            </a:r>
            <a:r>
              <a:rPr lang="en-GB" dirty="0">
                <a:solidFill>
                  <a:srgbClr val="1C1C1C"/>
                </a:solidFill>
                <a:latin typeface="Twinkl"/>
                <a:ea typeface="ＭＳ Ｐゴシック" charset="0"/>
              </a:rPr>
              <a:t> December. Christmas Day is a national holiday in </a:t>
            </a:r>
            <a:r>
              <a:rPr lang="en-GB" dirty="0" smtClean="0">
                <a:solidFill>
                  <a:srgbClr val="1C1C1C"/>
                </a:solidFill>
                <a:latin typeface="Twinkl"/>
                <a:ea typeface="ＭＳ Ｐゴシック" charset="0"/>
              </a:rPr>
              <a:t>England. </a:t>
            </a:r>
            <a:endParaRPr lang="en-GB" dirty="0">
              <a:solidFill>
                <a:srgbClr val="1C1C1C"/>
              </a:solidFill>
              <a:latin typeface="Twinkl"/>
            </a:endParaRPr>
          </a:p>
        </p:txBody>
      </p:sp>
    </p:spTree>
    <p:extLst>
      <p:ext uri="{BB962C8B-B14F-4D97-AF65-F5344CB8AC3E}">
        <p14:creationId xmlns:p14="http://schemas.microsoft.com/office/powerpoint/2010/main" val="3250748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920" y="594600"/>
            <a:ext cx="8534400" cy="1507067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Advent calendars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Emily and Lucas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00" y="2101667"/>
            <a:ext cx="4294233" cy="322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692921" y="2290354"/>
            <a:ext cx="38790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Advent calendars are used to count down the days </a:t>
            </a:r>
            <a:r>
              <a:rPr lang="en-US" dirty="0" smtClean="0">
                <a:solidFill>
                  <a:prstClr val="white"/>
                </a:solidFill>
                <a:latin typeface="Century Gothic" panose="020B0502020202020204"/>
              </a:rPr>
              <a:t>until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Christmas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day – 25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December.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You can also use Advent candles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Century Gothic" panose="020B0502020202020204"/>
              </a:rPr>
              <a:t>and burn a day each day until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Christmas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06488" y="949515"/>
            <a:ext cx="3685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This is our class Advent calendar.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2350" y="3125387"/>
            <a:ext cx="3892621" cy="2919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789854" y="5569412"/>
            <a:ext cx="3685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This is our class Advent candle.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Berlin Sans FB" panose="020E0602020502020306" pitchFamily="34" charset="0"/>
              </a:rPr>
              <a:t>The Pantomime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This tradition is celebrated by most of the population in the UK. </a:t>
            </a:r>
            <a:br>
              <a:rPr lang="en-US" dirty="0" smtClean="0"/>
            </a:br>
            <a:r>
              <a:rPr lang="en-US" dirty="0" smtClean="0"/>
              <a:t>A pantomime is where actors put on a funny show from a well-known story. </a:t>
            </a:r>
          </a:p>
          <a:p>
            <a:pPr marL="0" indent="0">
              <a:buNone/>
            </a:pPr>
            <a:r>
              <a:rPr lang="en-US" dirty="0" smtClean="0"/>
              <a:t>Some examples are: Snow White, Beauty and the Beast and Sleeping Beauty.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This year, our school, Little </a:t>
            </a:r>
            <a:r>
              <a:rPr lang="en-US" dirty="0" err="1" smtClean="0"/>
              <a:t>Hadham</a:t>
            </a:r>
            <a:r>
              <a:rPr lang="en-US" dirty="0" smtClean="0"/>
              <a:t> Primary, will be going </a:t>
            </a:r>
          </a:p>
          <a:p>
            <a:pPr marL="0" indent="0">
              <a:buNone/>
            </a:pPr>
            <a:r>
              <a:rPr lang="en-US" dirty="0" smtClean="0"/>
              <a:t>to the theatre to see  Rapunzel.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By Arthur and Teddy</a:t>
            </a:r>
          </a:p>
        </p:txBody>
      </p:sp>
      <p:pic>
        <p:nvPicPr>
          <p:cNvPr id="4" name="Picture 3" descr="Shepton Mallet Theatre Group Pantomime 2013 Snow White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512">
            <a:off x="6489980" y="3586355"/>
            <a:ext cx="4065644" cy="2691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8372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latin typeface="+mn-lt"/>
                <a:ea typeface="+mj-ea"/>
              </a:rPr>
              <a:t>The Nativity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2279650" y="1423989"/>
            <a:ext cx="7632700" cy="1017587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700">
                <a:solidFill>
                  <a:srgbClr val="1C1C1C"/>
                </a:solidFill>
              </a:rPr>
              <a:t>The Nativity is the traditional Christian story of Jesus Christ’s birth. The Nativity story explains that Mary gave birth to baby Jesus in Bethlehem in a stable, alongside her husband, Joseph. </a:t>
            </a: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640013"/>
            <a:ext cx="5351462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Christmas Cards</a:t>
            </a: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!</a:t>
            </a:r>
            <a:endParaRPr lang="en-GB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457" y="1342299"/>
            <a:ext cx="5538652" cy="2563495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Between friends and family, Christmas cards are shared out near Christmas! Each card contains a special letter or note to the selected person!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We hope you have enjoyed receiving our Christmas cards.</a:t>
            </a:r>
            <a:endParaRPr lang="en-US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By Charis and </a:t>
            </a:r>
            <a:r>
              <a:rPr lang="en-GB" sz="20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Ilana</a:t>
            </a:r>
            <a:endParaRPr lang="en-GB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Decorations and Lights!</a:t>
            </a:r>
            <a:endParaRPr lang="en-GB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326" y="1397725"/>
            <a:ext cx="6844937" cy="2259875"/>
          </a:xfrm>
          <a:solidFill>
            <a:schemeClr val="tx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Lights and decorations are used at Christmas to show festivity at houses and decorated towns!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Nearly everyone puts these lights and decorations up at Christmas time. Wreaths and other decorations are also hung up on doors, inside and outside.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Our school has many decorations up at the moment </a:t>
            </a:r>
            <a:r>
              <a:rPr lang="en-US" sz="2400" dirty="0" smtClean="0">
                <a:solidFill>
                  <a:schemeClr val="bg1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 </a:t>
            </a:r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61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Christmas</a:t>
            </a:r>
            <a:r>
              <a:rPr lang="en-GB" b="1" dirty="0">
                <a:sym typeface="Wingdings" panose="05000000000000000000" pitchFamily="2" charset="2"/>
              </a:rPr>
              <a:t> </a:t>
            </a:r>
            <a:r>
              <a:rPr lang="en-GB" b="1" dirty="0" smtClean="0">
                <a:sym typeface="Wingdings" panose="05000000000000000000" pitchFamily="2" charset="2"/>
              </a:rPr>
              <a:t>Decorations     </a:t>
            </a:r>
            <a:endParaRPr lang="en-GB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35277" r="1638" b="27012"/>
          <a:stretch/>
        </p:blipFill>
        <p:spPr>
          <a:xfrm rot="5400000">
            <a:off x="5669166" y="2024263"/>
            <a:ext cx="5385981" cy="216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57955" y="1487068"/>
            <a:ext cx="57910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At Christmas, we put up a tree and decorate it with baubles. </a:t>
            </a:r>
          </a:p>
          <a:p>
            <a:endParaRPr lang="en-GB" sz="2400" dirty="0"/>
          </a:p>
          <a:p>
            <a:r>
              <a:rPr lang="en-GB" sz="2400" dirty="0" smtClean="0"/>
              <a:t>At our school we made all of our own decorations and we also put an elf on the top of the tree, instead of a star. </a:t>
            </a:r>
          </a:p>
          <a:p>
            <a:endParaRPr lang="en-GB" sz="2400" dirty="0"/>
          </a:p>
          <a:p>
            <a:r>
              <a:rPr lang="en-GB" sz="2400" dirty="0" smtClean="0"/>
              <a:t>You can put anything on the tree, anything you want.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57955" y="5379000"/>
            <a:ext cx="265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By </a:t>
            </a:r>
            <a:r>
              <a:rPr lang="en-GB" dirty="0"/>
              <a:t>A</a:t>
            </a:r>
            <a:r>
              <a:rPr lang="en-GB" dirty="0" smtClean="0"/>
              <a:t>shton and </a:t>
            </a:r>
            <a:r>
              <a:rPr lang="en-GB" dirty="0"/>
              <a:t>A</a:t>
            </a:r>
            <a:r>
              <a:rPr lang="en-GB" dirty="0" smtClean="0"/>
              <a:t>lfred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5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43840"/>
            <a:ext cx="8596668" cy="1320800"/>
          </a:xfrm>
        </p:spPr>
        <p:txBody>
          <a:bodyPr/>
          <a:lstStyle/>
          <a:p>
            <a:pPr algn="ctr"/>
            <a:r>
              <a:rPr lang="en-US" b="1" dirty="0" smtClean="0"/>
              <a:t>Christmas tree &amp; treats for Santa</a:t>
            </a:r>
            <a:endParaRPr lang="en-GB" b="1" dirty="0"/>
          </a:p>
        </p:txBody>
      </p:sp>
      <p:pic>
        <p:nvPicPr>
          <p:cNvPr id="1026" name="Picture 2" descr="Christmas Tree Meaning: Behind the Beloved Tradition | LoveToKno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61" y="3980328"/>
            <a:ext cx="3704166" cy="24649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7334" y="1068433"/>
            <a:ext cx="86201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Queen Charlotte decorated the first Christmas tree, in the late 18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Century.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Traditionally, we decorate them with baubles and bright lights with a star or an angel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on top.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If you are a good child you get presents under the tree from Father Christmas.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On Christmas Eve, 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/>
              </a:rPr>
              <a:t>we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give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anta (Father Christmas) mince pies and milk and  carrots for his reindeers.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</a:t>
            </a:r>
          </a:p>
          <a:p>
            <a:pPr marL="3657600" marR="0" lvl="8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By Harry and Gracie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5.xml><?xml version="1.0" encoding="utf-8"?>
<a:theme xmlns:a="http://schemas.openxmlformats.org/drawingml/2006/main" name="3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430</Words>
  <Application>Microsoft Office PowerPoint</Application>
  <PresentationFormat>Ευρεία οθόνη</PresentationFormat>
  <Paragraphs>48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13</vt:i4>
      </vt:variant>
      <vt:variant>
        <vt:lpstr>Θέμα</vt:lpstr>
      </vt:variant>
      <vt:variant>
        <vt:i4>5</vt:i4>
      </vt:variant>
      <vt:variant>
        <vt:lpstr>Τίτλοι διαφανειών</vt:lpstr>
      </vt:variant>
      <vt:variant>
        <vt:i4>10</vt:i4>
      </vt:variant>
    </vt:vector>
  </HeadingPairs>
  <TitlesOfParts>
    <vt:vector size="28" baseType="lpstr">
      <vt:lpstr>ＭＳ Ｐゴシック</vt:lpstr>
      <vt:lpstr>Arial</vt:lpstr>
      <vt:lpstr>Arial Narrow</vt:lpstr>
      <vt:lpstr>Arial Rounded MT Bold</vt:lpstr>
      <vt:lpstr>Berlin Sans FB</vt:lpstr>
      <vt:lpstr>Britannic Bold</vt:lpstr>
      <vt:lpstr>Calibri</vt:lpstr>
      <vt:lpstr>Calibri Light</vt:lpstr>
      <vt:lpstr>Century Gothic</vt:lpstr>
      <vt:lpstr>Trebuchet MS</vt:lpstr>
      <vt:lpstr>Twinkl</vt:lpstr>
      <vt:lpstr>Wingdings</vt:lpstr>
      <vt:lpstr>Wingdings 3</vt:lpstr>
      <vt:lpstr>Office Theme</vt:lpstr>
      <vt:lpstr>1_Office Theme</vt:lpstr>
      <vt:lpstr>Facet</vt:lpstr>
      <vt:lpstr>Slice</vt:lpstr>
      <vt:lpstr>3_Office Theme</vt:lpstr>
      <vt:lpstr>Christmas Traditions</vt:lpstr>
      <vt:lpstr>Christmas</vt:lpstr>
      <vt:lpstr>Advent calendars By Emily and Lucas</vt:lpstr>
      <vt:lpstr>The Pantomime</vt:lpstr>
      <vt:lpstr>The Nativity</vt:lpstr>
      <vt:lpstr>Christmas Cards!</vt:lpstr>
      <vt:lpstr>Decorations and Lights!</vt:lpstr>
      <vt:lpstr>Christmas Decorations     </vt:lpstr>
      <vt:lpstr>Christmas tree &amp; treats for Santa</vt:lpstr>
      <vt:lpstr>Decorating the Christmas tree Emily and Lucas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Askew</dc:creator>
  <cp:lastModifiedBy>Χρήστης των Windows</cp:lastModifiedBy>
  <cp:revision>12</cp:revision>
  <dcterms:created xsi:type="dcterms:W3CDTF">2021-12-09T15:54:55Z</dcterms:created>
  <dcterms:modified xsi:type="dcterms:W3CDTF">2021-12-15T12:17:26Z</dcterms:modified>
</cp:coreProperties>
</file>