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7" r:id="rId3"/>
    <p:sldMasterId id="2147483743" r:id="rId4"/>
    <p:sldMasterId id="2147483755" r:id="rId5"/>
    <p:sldMasterId id="2147483772" r:id="rId6"/>
  </p:sldMasterIdLst>
  <p:sldIdLst>
    <p:sldId id="260" r:id="rId7"/>
    <p:sldId id="276" r:id="rId8"/>
    <p:sldId id="267" r:id="rId9"/>
    <p:sldId id="277" r:id="rId10"/>
    <p:sldId id="265" r:id="rId11"/>
    <p:sldId id="262" r:id="rId12"/>
    <p:sldId id="270" r:id="rId13"/>
    <p:sldId id="273"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46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FCCCB3-ABF3-4188-9E08-85473B05181E}"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39D3DB-E15E-46FC-BE9A-DAB5E99AD9F2}" type="slidenum">
              <a:rPr lang="en-GB" smtClean="0"/>
              <a:t>‹#›</a:t>
            </a:fld>
            <a:endParaRPr lang="en-GB"/>
          </a:p>
        </p:txBody>
      </p:sp>
    </p:spTree>
    <p:extLst>
      <p:ext uri="{BB962C8B-B14F-4D97-AF65-F5344CB8AC3E}">
        <p14:creationId xmlns:p14="http://schemas.microsoft.com/office/powerpoint/2010/main" val="286563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CCCB3-ABF3-4188-9E08-85473B05181E}"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39D3DB-E15E-46FC-BE9A-DAB5E99AD9F2}" type="slidenum">
              <a:rPr lang="en-GB" smtClean="0"/>
              <a:t>‹#›</a:t>
            </a:fld>
            <a:endParaRPr lang="en-GB"/>
          </a:p>
        </p:txBody>
      </p:sp>
    </p:spTree>
    <p:extLst>
      <p:ext uri="{BB962C8B-B14F-4D97-AF65-F5344CB8AC3E}">
        <p14:creationId xmlns:p14="http://schemas.microsoft.com/office/powerpoint/2010/main" val="56748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CCCB3-ABF3-4188-9E08-85473B05181E}"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39D3DB-E15E-46FC-BE9A-DAB5E99AD9F2}" type="slidenum">
              <a:rPr lang="en-GB" smtClean="0"/>
              <a:t>‹#›</a:t>
            </a:fld>
            <a:endParaRPr lang="en-GB"/>
          </a:p>
        </p:txBody>
      </p:sp>
    </p:spTree>
    <p:extLst>
      <p:ext uri="{BB962C8B-B14F-4D97-AF65-F5344CB8AC3E}">
        <p14:creationId xmlns:p14="http://schemas.microsoft.com/office/powerpoint/2010/main" val="4015814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106770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01152E-4249-4723-9DB5-86A615AD6B8F}"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4437AA-8D04-4B10-BD67-B4E810411F5A}" type="slidenum">
              <a:rPr lang="en-GB" smtClean="0"/>
              <a:t>‹#›</a:t>
            </a:fld>
            <a:endParaRPr lang="en-GB"/>
          </a:p>
        </p:txBody>
      </p:sp>
    </p:spTree>
    <p:extLst>
      <p:ext uri="{BB962C8B-B14F-4D97-AF65-F5344CB8AC3E}">
        <p14:creationId xmlns:p14="http://schemas.microsoft.com/office/powerpoint/2010/main" val="1712277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01152E-4249-4723-9DB5-86A615AD6B8F}"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4437AA-8D04-4B10-BD67-B4E810411F5A}" type="slidenum">
              <a:rPr lang="en-GB" smtClean="0"/>
              <a:t>‹#›</a:t>
            </a:fld>
            <a:endParaRPr lang="en-GB"/>
          </a:p>
        </p:txBody>
      </p:sp>
    </p:spTree>
    <p:extLst>
      <p:ext uri="{BB962C8B-B14F-4D97-AF65-F5344CB8AC3E}">
        <p14:creationId xmlns:p14="http://schemas.microsoft.com/office/powerpoint/2010/main" val="3046971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01152E-4249-4723-9DB5-86A615AD6B8F}"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4437AA-8D04-4B10-BD67-B4E810411F5A}" type="slidenum">
              <a:rPr lang="en-GB" smtClean="0"/>
              <a:t>‹#›</a:t>
            </a:fld>
            <a:endParaRPr lang="en-GB"/>
          </a:p>
        </p:txBody>
      </p:sp>
    </p:spTree>
    <p:extLst>
      <p:ext uri="{BB962C8B-B14F-4D97-AF65-F5344CB8AC3E}">
        <p14:creationId xmlns:p14="http://schemas.microsoft.com/office/powerpoint/2010/main" val="2985788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01152E-4249-4723-9DB5-86A615AD6B8F}"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4437AA-8D04-4B10-BD67-B4E810411F5A}" type="slidenum">
              <a:rPr lang="en-GB" smtClean="0"/>
              <a:t>‹#›</a:t>
            </a:fld>
            <a:endParaRPr lang="en-GB"/>
          </a:p>
        </p:txBody>
      </p:sp>
    </p:spTree>
    <p:extLst>
      <p:ext uri="{BB962C8B-B14F-4D97-AF65-F5344CB8AC3E}">
        <p14:creationId xmlns:p14="http://schemas.microsoft.com/office/powerpoint/2010/main" val="1073262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01152E-4249-4723-9DB5-86A615AD6B8F}" type="datetimeFigureOut">
              <a:rPr lang="en-GB" smtClean="0"/>
              <a:t>15/12/2021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4437AA-8D04-4B10-BD67-B4E810411F5A}" type="slidenum">
              <a:rPr lang="en-GB" smtClean="0"/>
              <a:t>‹#›</a:t>
            </a:fld>
            <a:endParaRPr lang="en-GB"/>
          </a:p>
        </p:txBody>
      </p:sp>
    </p:spTree>
    <p:extLst>
      <p:ext uri="{BB962C8B-B14F-4D97-AF65-F5344CB8AC3E}">
        <p14:creationId xmlns:p14="http://schemas.microsoft.com/office/powerpoint/2010/main" val="1341709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E01152E-4249-4723-9DB5-86A615AD6B8F}" type="datetimeFigureOut">
              <a:rPr lang="en-GB" smtClean="0"/>
              <a:t>15/12/2021</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B84437AA-8D04-4B10-BD67-B4E810411F5A}" type="slidenum">
              <a:rPr lang="en-GB" smtClean="0"/>
              <a:t>‹#›</a:t>
            </a:fld>
            <a:endParaRPr lang="en-GB"/>
          </a:p>
        </p:txBody>
      </p:sp>
    </p:spTree>
    <p:extLst>
      <p:ext uri="{BB962C8B-B14F-4D97-AF65-F5344CB8AC3E}">
        <p14:creationId xmlns:p14="http://schemas.microsoft.com/office/powerpoint/2010/main" val="434273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E01152E-4249-4723-9DB5-86A615AD6B8F}" type="datetimeFigureOut">
              <a:rPr lang="en-GB" smtClean="0"/>
              <a:t>15/12/2021</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B84437AA-8D04-4B10-BD67-B4E810411F5A}" type="slidenum">
              <a:rPr lang="en-GB" smtClean="0"/>
              <a:t>‹#›</a:t>
            </a:fld>
            <a:endParaRPr lang="en-GB"/>
          </a:p>
        </p:txBody>
      </p:sp>
    </p:spTree>
    <p:extLst>
      <p:ext uri="{BB962C8B-B14F-4D97-AF65-F5344CB8AC3E}">
        <p14:creationId xmlns:p14="http://schemas.microsoft.com/office/powerpoint/2010/main" val="197423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CCCB3-ABF3-4188-9E08-85473B05181E}"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39D3DB-E15E-46FC-BE9A-DAB5E99AD9F2}" type="slidenum">
              <a:rPr lang="en-GB" smtClean="0"/>
              <a:t>‹#›</a:t>
            </a:fld>
            <a:endParaRPr lang="en-GB"/>
          </a:p>
        </p:txBody>
      </p:sp>
    </p:spTree>
    <p:extLst>
      <p:ext uri="{BB962C8B-B14F-4D97-AF65-F5344CB8AC3E}">
        <p14:creationId xmlns:p14="http://schemas.microsoft.com/office/powerpoint/2010/main" val="2164969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5E01152E-4249-4723-9DB5-86A615AD6B8F}" type="datetimeFigureOut">
              <a:rPr lang="en-GB" smtClean="0"/>
              <a:t>15/12/2021</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B84437AA-8D04-4B10-BD67-B4E810411F5A}" type="slidenum">
              <a:rPr lang="en-GB" smtClean="0"/>
              <a:t>‹#›</a:t>
            </a:fld>
            <a:endParaRPr lang="en-GB"/>
          </a:p>
        </p:txBody>
      </p:sp>
    </p:spTree>
    <p:extLst>
      <p:ext uri="{BB962C8B-B14F-4D97-AF65-F5344CB8AC3E}">
        <p14:creationId xmlns:p14="http://schemas.microsoft.com/office/powerpoint/2010/main" val="77344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E01152E-4249-4723-9DB5-86A615AD6B8F}"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4437AA-8D04-4B10-BD67-B4E810411F5A}" type="slidenum">
              <a:rPr lang="en-GB" smtClean="0"/>
              <a:t>‹#›</a:t>
            </a:fld>
            <a:endParaRPr lang="en-GB"/>
          </a:p>
        </p:txBody>
      </p:sp>
    </p:spTree>
    <p:extLst>
      <p:ext uri="{BB962C8B-B14F-4D97-AF65-F5344CB8AC3E}">
        <p14:creationId xmlns:p14="http://schemas.microsoft.com/office/powerpoint/2010/main" val="552259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E01152E-4249-4723-9DB5-86A615AD6B8F}"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4437AA-8D04-4B10-BD67-B4E810411F5A}" type="slidenum">
              <a:rPr lang="en-GB" smtClean="0"/>
              <a:t>‹#›</a:t>
            </a:fld>
            <a:endParaRPr lang="en-GB"/>
          </a:p>
        </p:txBody>
      </p:sp>
    </p:spTree>
    <p:extLst>
      <p:ext uri="{BB962C8B-B14F-4D97-AF65-F5344CB8AC3E}">
        <p14:creationId xmlns:p14="http://schemas.microsoft.com/office/powerpoint/2010/main" val="475343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E01152E-4249-4723-9DB5-86A615AD6B8F}"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4437AA-8D04-4B10-BD67-B4E810411F5A}" type="slidenum">
              <a:rPr lang="en-GB" smtClean="0"/>
              <a:t>‹#›</a:t>
            </a:fld>
            <a:endParaRPr lang="en-GB"/>
          </a:p>
        </p:txBody>
      </p:sp>
    </p:spTree>
    <p:extLst>
      <p:ext uri="{BB962C8B-B14F-4D97-AF65-F5344CB8AC3E}">
        <p14:creationId xmlns:p14="http://schemas.microsoft.com/office/powerpoint/2010/main" val="650071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E01152E-4249-4723-9DB5-86A615AD6B8F}"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4437AA-8D04-4B10-BD67-B4E810411F5A}" type="slidenum">
              <a:rPr lang="en-GB" smtClean="0"/>
              <a:t>‹#›</a:t>
            </a:fld>
            <a:endParaRPr lang="en-GB"/>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37552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01152E-4249-4723-9DB5-86A615AD6B8F}"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4437AA-8D04-4B10-BD67-B4E810411F5A}" type="slidenum">
              <a:rPr lang="en-GB" smtClean="0"/>
              <a:t>‹#›</a:t>
            </a:fld>
            <a:endParaRPr lang="en-GB"/>
          </a:p>
        </p:txBody>
      </p:sp>
    </p:spTree>
    <p:extLst>
      <p:ext uri="{BB962C8B-B14F-4D97-AF65-F5344CB8AC3E}">
        <p14:creationId xmlns:p14="http://schemas.microsoft.com/office/powerpoint/2010/main" val="2586998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E01152E-4249-4723-9DB5-86A615AD6B8F}" type="datetimeFigureOut">
              <a:rPr lang="en-GB" smtClean="0"/>
              <a:t>15/12/2021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4437AA-8D04-4B10-BD67-B4E810411F5A}" type="slidenum">
              <a:rPr lang="en-GB" smtClean="0"/>
              <a:t>‹#›</a:t>
            </a:fld>
            <a:endParaRPr lang="en-GB"/>
          </a:p>
        </p:txBody>
      </p:sp>
    </p:spTree>
    <p:extLst>
      <p:ext uri="{BB962C8B-B14F-4D97-AF65-F5344CB8AC3E}">
        <p14:creationId xmlns:p14="http://schemas.microsoft.com/office/powerpoint/2010/main" val="1279299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E01152E-4249-4723-9DB5-86A615AD6B8F}" type="datetimeFigureOut">
              <a:rPr lang="en-GB" smtClean="0"/>
              <a:t>15/12/2021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4437AA-8D04-4B10-BD67-B4E810411F5A}" type="slidenum">
              <a:rPr lang="en-GB" smtClean="0"/>
              <a:t>‹#›</a:t>
            </a:fld>
            <a:endParaRPr lang="en-GB"/>
          </a:p>
        </p:txBody>
      </p:sp>
    </p:spTree>
    <p:extLst>
      <p:ext uri="{BB962C8B-B14F-4D97-AF65-F5344CB8AC3E}">
        <p14:creationId xmlns:p14="http://schemas.microsoft.com/office/powerpoint/2010/main" val="727463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01152E-4249-4723-9DB5-86A615AD6B8F}"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4437AA-8D04-4B10-BD67-B4E810411F5A}" type="slidenum">
              <a:rPr lang="en-GB" smtClean="0"/>
              <a:t>‹#›</a:t>
            </a:fld>
            <a:endParaRPr lang="en-GB"/>
          </a:p>
        </p:txBody>
      </p:sp>
    </p:spTree>
    <p:extLst>
      <p:ext uri="{BB962C8B-B14F-4D97-AF65-F5344CB8AC3E}">
        <p14:creationId xmlns:p14="http://schemas.microsoft.com/office/powerpoint/2010/main" val="2958289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01152E-4249-4723-9DB5-86A615AD6B8F}"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4437AA-8D04-4B10-BD67-B4E810411F5A}" type="slidenum">
              <a:rPr lang="en-GB" smtClean="0"/>
              <a:t>‹#›</a:t>
            </a:fld>
            <a:endParaRPr lang="en-GB"/>
          </a:p>
        </p:txBody>
      </p:sp>
    </p:spTree>
    <p:extLst>
      <p:ext uri="{BB962C8B-B14F-4D97-AF65-F5344CB8AC3E}">
        <p14:creationId xmlns:p14="http://schemas.microsoft.com/office/powerpoint/2010/main" val="220555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FCCCB3-ABF3-4188-9E08-85473B05181E}"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39D3DB-E15E-46FC-BE9A-DAB5E99AD9F2}" type="slidenum">
              <a:rPr lang="en-GB" smtClean="0"/>
              <a:t>‹#›</a:t>
            </a:fld>
            <a:endParaRPr lang="en-GB"/>
          </a:p>
        </p:txBody>
      </p:sp>
    </p:spTree>
    <p:extLst>
      <p:ext uri="{BB962C8B-B14F-4D97-AF65-F5344CB8AC3E}">
        <p14:creationId xmlns:p14="http://schemas.microsoft.com/office/powerpoint/2010/main" val="15009814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6FF9C50-07E1-4C4E-9DF9-B4B81756D28C}" type="datetimeFigureOut">
              <a:rPr lang="en-GB" smtClean="0"/>
              <a:t>15/12/2021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94C7EE-60CF-44A7-875A-C04CEDBC3FE5}" type="slidenum">
              <a:rPr lang="en-GB" smtClean="0"/>
              <a:t>‹#›</a:t>
            </a:fld>
            <a:endParaRPr lang="en-GB"/>
          </a:p>
        </p:txBody>
      </p:sp>
    </p:spTree>
    <p:extLst>
      <p:ext uri="{BB962C8B-B14F-4D97-AF65-F5344CB8AC3E}">
        <p14:creationId xmlns:p14="http://schemas.microsoft.com/office/powerpoint/2010/main" val="1436927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FF9C50-07E1-4C4E-9DF9-B4B81756D28C}"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94C7EE-60CF-44A7-875A-C04CEDBC3FE5}" type="slidenum">
              <a:rPr lang="en-GB" smtClean="0"/>
              <a:t>‹#›</a:t>
            </a:fld>
            <a:endParaRPr lang="en-GB"/>
          </a:p>
        </p:txBody>
      </p:sp>
    </p:spTree>
    <p:extLst>
      <p:ext uri="{BB962C8B-B14F-4D97-AF65-F5344CB8AC3E}">
        <p14:creationId xmlns:p14="http://schemas.microsoft.com/office/powerpoint/2010/main" val="1895169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FF9C50-07E1-4C4E-9DF9-B4B81756D28C}"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94C7EE-60CF-44A7-875A-C04CEDBC3FE5}" type="slidenum">
              <a:rPr lang="en-GB" smtClean="0"/>
              <a:t>‹#›</a:t>
            </a:fld>
            <a:endParaRPr lang="en-GB"/>
          </a:p>
        </p:txBody>
      </p:sp>
    </p:spTree>
    <p:extLst>
      <p:ext uri="{BB962C8B-B14F-4D97-AF65-F5344CB8AC3E}">
        <p14:creationId xmlns:p14="http://schemas.microsoft.com/office/powerpoint/2010/main" val="377165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FF9C50-07E1-4C4E-9DF9-B4B81756D28C}"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94C7EE-60CF-44A7-875A-C04CEDBC3FE5}" type="slidenum">
              <a:rPr lang="en-GB" smtClean="0"/>
              <a:t>‹#›</a:t>
            </a:fld>
            <a:endParaRPr lang="en-GB"/>
          </a:p>
        </p:txBody>
      </p:sp>
    </p:spTree>
    <p:extLst>
      <p:ext uri="{BB962C8B-B14F-4D97-AF65-F5344CB8AC3E}">
        <p14:creationId xmlns:p14="http://schemas.microsoft.com/office/powerpoint/2010/main" val="3271570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FF9C50-07E1-4C4E-9DF9-B4B81756D28C}" type="datetimeFigureOut">
              <a:rPr lang="en-GB" smtClean="0"/>
              <a:t>15/12/2021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94C7EE-60CF-44A7-875A-C04CEDBC3FE5}" type="slidenum">
              <a:rPr lang="en-GB" smtClean="0"/>
              <a:t>‹#›</a:t>
            </a:fld>
            <a:endParaRPr lang="en-GB"/>
          </a:p>
        </p:txBody>
      </p:sp>
    </p:spTree>
    <p:extLst>
      <p:ext uri="{BB962C8B-B14F-4D97-AF65-F5344CB8AC3E}">
        <p14:creationId xmlns:p14="http://schemas.microsoft.com/office/powerpoint/2010/main" val="5959960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FF9C50-07E1-4C4E-9DF9-B4B81756D28C}" type="datetimeFigureOut">
              <a:rPr lang="en-GB" smtClean="0"/>
              <a:t>15/12/2021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94C7EE-60CF-44A7-875A-C04CEDBC3FE5}" type="slidenum">
              <a:rPr lang="en-GB" smtClean="0"/>
              <a:t>‹#›</a:t>
            </a:fld>
            <a:endParaRPr lang="en-GB"/>
          </a:p>
        </p:txBody>
      </p:sp>
    </p:spTree>
    <p:extLst>
      <p:ext uri="{BB962C8B-B14F-4D97-AF65-F5344CB8AC3E}">
        <p14:creationId xmlns:p14="http://schemas.microsoft.com/office/powerpoint/2010/main" val="1778971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F9C50-07E1-4C4E-9DF9-B4B81756D28C}" type="datetimeFigureOut">
              <a:rPr lang="en-GB" smtClean="0"/>
              <a:t>15/12/2021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94C7EE-60CF-44A7-875A-C04CEDBC3FE5}" type="slidenum">
              <a:rPr lang="en-GB" smtClean="0"/>
              <a:t>‹#›</a:t>
            </a:fld>
            <a:endParaRPr lang="en-GB"/>
          </a:p>
        </p:txBody>
      </p:sp>
    </p:spTree>
    <p:extLst>
      <p:ext uri="{BB962C8B-B14F-4D97-AF65-F5344CB8AC3E}">
        <p14:creationId xmlns:p14="http://schemas.microsoft.com/office/powerpoint/2010/main" val="27633908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FF9C50-07E1-4C4E-9DF9-B4B81756D28C}"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94C7EE-60CF-44A7-875A-C04CEDBC3FE5}" type="slidenum">
              <a:rPr lang="en-GB" smtClean="0"/>
              <a:t>‹#›</a:t>
            </a:fld>
            <a:endParaRPr lang="en-GB"/>
          </a:p>
        </p:txBody>
      </p:sp>
    </p:spTree>
    <p:extLst>
      <p:ext uri="{BB962C8B-B14F-4D97-AF65-F5344CB8AC3E}">
        <p14:creationId xmlns:p14="http://schemas.microsoft.com/office/powerpoint/2010/main" val="1082520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FF9C50-07E1-4C4E-9DF9-B4B81756D28C}"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94C7EE-60CF-44A7-875A-C04CEDBC3FE5}" type="slidenum">
              <a:rPr lang="en-GB" smtClean="0"/>
              <a:t>‹#›</a:t>
            </a:fld>
            <a:endParaRPr lang="en-GB"/>
          </a:p>
        </p:txBody>
      </p:sp>
    </p:spTree>
    <p:extLst>
      <p:ext uri="{BB962C8B-B14F-4D97-AF65-F5344CB8AC3E}">
        <p14:creationId xmlns:p14="http://schemas.microsoft.com/office/powerpoint/2010/main" val="891348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FF9C50-07E1-4C4E-9DF9-B4B81756D28C}"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94C7EE-60CF-44A7-875A-C04CEDBC3FE5}" type="slidenum">
              <a:rPr lang="en-GB" smtClean="0"/>
              <a:t>‹#›</a:t>
            </a:fld>
            <a:endParaRPr lang="en-GB"/>
          </a:p>
        </p:txBody>
      </p:sp>
    </p:spTree>
    <p:extLst>
      <p:ext uri="{BB962C8B-B14F-4D97-AF65-F5344CB8AC3E}">
        <p14:creationId xmlns:p14="http://schemas.microsoft.com/office/powerpoint/2010/main" val="3341216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FCCCB3-ABF3-4188-9E08-85473B05181E}"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39D3DB-E15E-46FC-BE9A-DAB5E99AD9F2}" type="slidenum">
              <a:rPr lang="en-GB" smtClean="0"/>
              <a:t>‹#›</a:t>
            </a:fld>
            <a:endParaRPr lang="en-GB"/>
          </a:p>
        </p:txBody>
      </p:sp>
    </p:spTree>
    <p:extLst>
      <p:ext uri="{BB962C8B-B14F-4D97-AF65-F5344CB8AC3E}">
        <p14:creationId xmlns:p14="http://schemas.microsoft.com/office/powerpoint/2010/main" val="30423159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FF9C50-07E1-4C4E-9DF9-B4B81756D28C}"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94C7EE-60CF-44A7-875A-C04CEDBC3FE5}" type="slidenum">
              <a:rPr lang="en-GB" smtClean="0"/>
              <a:t>‹#›</a:t>
            </a:fld>
            <a:endParaRPr lang="en-GB"/>
          </a:p>
        </p:txBody>
      </p:sp>
    </p:spTree>
    <p:extLst>
      <p:ext uri="{BB962C8B-B14F-4D97-AF65-F5344CB8AC3E}">
        <p14:creationId xmlns:p14="http://schemas.microsoft.com/office/powerpoint/2010/main" val="9065623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FF9C50-07E1-4C4E-9DF9-B4B81756D28C}"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94C7EE-60CF-44A7-875A-C04CEDBC3FE5}" type="slidenum">
              <a:rPr lang="en-GB" smtClean="0"/>
              <a:t>‹#›</a:t>
            </a:fld>
            <a:endParaRPr lang="en-GB"/>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671265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FF9C50-07E1-4C4E-9DF9-B4B81756D28C}"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94C7EE-60CF-44A7-875A-C04CEDBC3FE5}" type="slidenum">
              <a:rPr lang="en-GB" smtClean="0"/>
              <a:t>‹#›</a:t>
            </a:fld>
            <a:endParaRPr lang="en-GB"/>
          </a:p>
        </p:txBody>
      </p:sp>
    </p:spTree>
    <p:extLst>
      <p:ext uri="{BB962C8B-B14F-4D97-AF65-F5344CB8AC3E}">
        <p14:creationId xmlns:p14="http://schemas.microsoft.com/office/powerpoint/2010/main" val="430828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6FF9C50-07E1-4C4E-9DF9-B4B81756D28C}" type="datetimeFigureOut">
              <a:rPr lang="en-GB" smtClean="0"/>
              <a:t>15/12/2021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94C7EE-60CF-44A7-875A-C04CEDBC3FE5}" type="slidenum">
              <a:rPr lang="en-GB" smtClean="0"/>
              <a:t>‹#›</a:t>
            </a:fld>
            <a:endParaRPr lang="en-GB"/>
          </a:p>
        </p:txBody>
      </p:sp>
    </p:spTree>
    <p:extLst>
      <p:ext uri="{BB962C8B-B14F-4D97-AF65-F5344CB8AC3E}">
        <p14:creationId xmlns:p14="http://schemas.microsoft.com/office/powerpoint/2010/main" val="4278480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6FF9C50-07E1-4C4E-9DF9-B4B81756D28C}" type="datetimeFigureOut">
              <a:rPr lang="en-GB" smtClean="0"/>
              <a:t>15/12/2021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94C7EE-60CF-44A7-875A-C04CEDBC3FE5}" type="slidenum">
              <a:rPr lang="en-GB" smtClean="0"/>
              <a:t>‹#›</a:t>
            </a:fld>
            <a:endParaRPr lang="en-GB"/>
          </a:p>
        </p:txBody>
      </p:sp>
    </p:spTree>
    <p:extLst>
      <p:ext uri="{BB962C8B-B14F-4D97-AF65-F5344CB8AC3E}">
        <p14:creationId xmlns:p14="http://schemas.microsoft.com/office/powerpoint/2010/main" val="39616861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FF9C50-07E1-4C4E-9DF9-B4B81756D28C}"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94C7EE-60CF-44A7-875A-C04CEDBC3FE5}" type="slidenum">
              <a:rPr lang="en-GB" smtClean="0"/>
              <a:t>‹#›</a:t>
            </a:fld>
            <a:endParaRPr lang="en-GB"/>
          </a:p>
        </p:txBody>
      </p:sp>
    </p:spTree>
    <p:extLst>
      <p:ext uri="{BB962C8B-B14F-4D97-AF65-F5344CB8AC3E}">
        <p14:creationId xmlns:p14="http://schemas.microsoft.com/office/powerpoint/2010/main" val="17451089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FF9C50-07E1-4C4E-9DF9-B4B81756D28C}"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94C7EE-60CF-44A7-875A-C04CEDBC3FE5}" type="slidenum">
              <a:rPr lang="en-GB" smtClean="0"/>
              <a:t>‹#›</a:t>
            </a:fld>
            <a:endParaRPr lang="en-GB"/>
          </a:p>
        </p:txBody>
      </p:sp>
    </p:spTree>
    <p:extLst>
      <p:ext uri="{BB962C8B-B14F-4D97-AF65-F5344CB8AC3E}">
        <p14:creationId xmlns:p14="http://schemas.microsoft.com/office/powerpoint/2010/main" val="35452824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E13F5B-BB08-4B44-80FC-A3BD124C8E6F}"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33D3B-86C0-41AF-883C-E76BE6D29A7D}" type="slidenum">
              <a:rPr lang="en-GB" smtClean="0"/>
              <a:t>‹#›</a:t>
            </a:fld>
            <a:endParaRPr lang="en-GB"/>
          </a:p>
        </p:txBody>
      </p:sp>
    </p:spTree>
    <p:extLst>
      <p:ext uri="{BB962C8B-B14F-4D97-AF65-F5344CB8AC3E}">
        <p14:creationId xmlns:p14="http://schemas.microsoft.com/office/powerpoint/2010/main" val="23857715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E13F5B-BB08-4B44-80FC-A3BD124C8E6F}"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33D3B-86C0-41AF-883C-E76BE6D29A7D}" type="slidenum">
              <a:rPr lang="en-GB" smtClean="0"/>
              <a:t>‹#›</a:t>
            </a:fld>
            <a:endParaRPr lang="en-GB"/>
          </a:p>
        </p:txBody>
      </p:sp>
    </p:spTree>
    <p:extLst>
      <p:ext uri="{BB962C8B-B14F-4D97-AF65-F5344CB8AC3E}">
        <p14:creationId xmlns:p14="http://schemas.microsoft.com/office/powerpoint/2010/main" val="38606172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CE13F5B-BB08-4B44-80FC-A3BD124C8E6F}"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33D3B-86C0-41AF-883C-E76BE6D29A7D}" type="slidenum">
              <a:rPr lang="en-GB" smtClean="0"/>
              <a:t>‹#›</a:t>
            </a:fld>
            <a:endParaRPr lang="en-GB"/>
          </a:p>
        </p:txBody>
      </p:sp>
    </p:spTree>
    <p:extLst>
      <p:ext uri="{BB962C8B-B14F-4D97-AF65-F5344CB8AC3E}">
        <p14:creationId xmlns:p14="http://schemas.microsoft.com/office/powerpoint/2010/main" val="3232364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FCCCB3-ABF3-4188-9E08-85473B05181E}" type="datetimeFigureOut">
              <a:rPr lang="en-GB" smtClean="0"/>
              <a:t>15/12/2021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39D3DB-E15E-46FC-BE9A-DAB5E99AD9F2}" type="slidenum">
              <a:rPr lang="en-GB" smtClean="0"/>
              <a:t>‹#›</a:t>
            </a:fld>
            <a:endParaRPr lang="en-GB"/>
          </a:p>
        </p:txBody>
      </p:sp>
    </p:spTree>
    <p:extLst>
      <p:ext uri="{BB962C8B-B14F-4D97-AF65-F5344CB8AC3E}">
        <p14:creationId xmlns:p14="http://schemas.microsoft.com/office/powerpoint/2010/main" val="11391836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E13F5B-BB08-4B44-80FC-A3BD124C8E6F}"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D33D3B-86C0-41AF-883C-E76BE6D29A7D}" type="slidenum">
              <a:rPr lang="en-GB" smtClean="0"/>
              <a:t>‹#›</a:t>
            </a:fld>
            <a:endParaRPr lang="en-GB"/>
          </a:p>
        </p:txBody>
      </p:sp>
    </p:spTree>
    <p:extLst>
      <p:ext uri="{BB962C8B-B14F-4D97-AF65-F5344CB8AC3E}">
        <p14:creationId xmlns:p14="http://schemas.microsoft.com/office/powerpoint/2010/main" val="1937109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E13F5B-BB08-4B44-80FC-A3BD124C8E6F}" type="datetimeFigureOut">
              <a:rPr lang="en-GB" smtClean="0"/>
              <a:t>15/12/2021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D33D3B-86C0-41AF-883C-E76BE6D29A7D}" type="slidenum">
              <a:rPr lang="en-GB" smtClean="0"/>
              <a:t>‹#›</a:t>
            </a:fld>
            <a:endParaRPr lang="en-GB"/>
          </a:p>
        </p:txBody>
      </p:sp>
    </p:spTree>
    <p:extLst>
      <p:ext uri="{BB962C8B-B14F-4D97-AF65-F5344CB8AC3E}">
        <p14:creationId xmlns:p14="http://schemas.microsoft.com/office/powerpoint/2010/main" val="2417687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E13F5B-BB08-4B44-80FC-A3BD124C8E6F}" type="datetimeFigureOut">
              <a:rPr lang="en-GB" smtClean="0"/>
              <a:t>15/12/2021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D33D3B-86C0-41AF-883C-E76BE6D29A7D}" type="slidenum">
              <a:rPr lang="en-GB" smtClean="0"/>
              <a:t>‹#›</a:t>
            </a:fld>
            <a:endParaRPr lang="en-GB"/>
          </a:p>
        </p:txBody>
      </p:sp>
    </p:spTree>
    <p:extLst>
      <p:ext uri="{BB962C8B-B14F-4D97-AF65-F5344CB8AC3E}">
        <p14:creationId xmlns:p14="http://schemas.microsoft.com/office/powerpoint/2010/main" val="10491849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13F5B-BB08-4B44-80FC-A3BD124C8E6F}" type="datetimeFigureOut">
              <a:rPr lang="en-GB" smtClean="0"/>
              <a:t>15/12/2021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D33D3B-86C0-41AF-883C-E76BE6D29A7D}" type="slidenum">
              <a:rPr lang="en-GB" smtClean="0"/>
              <a:t>‹#›</a:t>
            </a:fld>
            <a:endParaRPr lang="en-GB"/>
          </a:p>
        </p:txBody>
      </p:sp>
    </p:spTree>
    <p:extLst>
      <p:ext uri="{BB962C8B-B14F-4D97-AF65-F5344CB8AC3E}">
        <p14:creationId xmlns:p14="http://schemas.microsoft.com/office/powerpoint/2010/main" val="3871275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E13F5B-BB08-4B44-80FC-A3BD124C8E6F}"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D33D3B-86C0-41AF-883C-E76BE6D29A7D}" type="slidenum">
              <a:rPr lang="en-GB" smtClean="0"/>
              <a:t>‹#›</a:t>
            </a:fld>
            <a:endParaRPr lang="en-GB"/>
          </a:p>
        </p:txBody>
      </p:sp>
    </p:spTree>
    <p:extLst>
      <p:ext uri="{BB962C8B-B14F-4D97-AF65-F5344CB8AC3E}">
        <p14:creationId xmlns:p14="http://schemas.microsoft.com/office/powerpoint/2010/main" val="26615458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E13F5B-BB08-4B44-80FC-A3BD124C8E6F}"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D33D3B-86C0-41AF-883C-E76BE6D29A7D}" type="slidenum">
              <a:rPr lang="en-GB" smtClean="0"/>
              <a:t>‹#›</a:t>
            </a:fld>
            <a:endParaRPr lang="en-GB"/>
          </a:p>
        </p:txBody>
      </p:sp>
    </p:spTree>
    <p:extLst>
      <p:ext uri="{BB962C8B-B14F-4D97-AF65-F5344CB8AC3E}">
        <p14:creationId xmlns:p14="http://schemas.microsoft.com/office/powerpoint/2010/main" val="24016965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E13F5B-BB08-4B44-80FC-A3BD124C8E6F}"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33D3B-86C0-41AF-883C-E76BE6D29A7D}" type="slidenum">
              <a:rPr lang="en-GB" smtClean="0"/>
              <a:t>‹#›</a:t>
            </a:fld>
            <a:endParaRPr lang="en-GB"/>
          </a:p>
        </p:txBody>
      </p:sp>
    </p:spTree>
    <p:extLst>
      <p:ext uri="{BB962C8B-B14F-4D97-AF65-F5344CB8AC3E}">
        <p14:creationId xmlns:p14="http://schemas.microsoft.com/office/powerpoint/2010/main" val="22573259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E13F5B-BB08-4B44-80FC-A3BD124C8E6F}"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33D3B-86C0-41AF-883C-E76BE6D29A7D}" type="slidenum">
              <a:rPr lang="en-GB" smtClean="0"/>
              <a:t>‹#›</a:t>
            </a:fld>
            <a:endParaRPr lang="en-GB"/>
          </a:p>
        </p:txBody>
      </p:sp>
    </p:spTree>
    <p:extLst>
      <p:ext uri="{BB962C8B-B14F-4D97-AF65-F5344CB8AC3E}">
        <p14:creationId xmlns:p14="http://schemas.microsoft.com/office/powerpoint/2010/main" val="12506613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1CDA7-7B00-443B-AFCC-33C8829FC4D3}"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99C39-0642-47AC-9BE0-40C2EB957F00}" type="slidenum">
              <a:rPr lang="en-GB" smtClean="0"/>
              <a:t>‹#›</a:t>
            </a:fld>
            <a:endParaRPr lang="en-GB"/>
          </a:p>
        </p:txBody>
      </p:sp>
    </p:spTree>
    <p:extLst>
      <p:ext uri="{BB962C8B-B14F-4D97-AF65-F5344CB8AC3E}">
        <p14:creationId xmlns:p14="http://schemas.microsoft.com/office/powerpoint/2010/main" val="15878579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A1CDA7-7B00-443B-AFCC-33C8829FC4D3}"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99C39-0642-47AC-9BE0-40C2EB957F00}" type="slidenum">
              <a:rPr lang="en-GB" smtClean="0"/>
              <a:t>‹#›</a:t>
            </a:fld>
            <a:endParaRPr lang="en-GB"/>
          </a:p>
        </p:txBody>
      </p:sp>
    </p:spTree>
    <p:extLst>
      <p:ext uri="{BB962C8B-B14F-4D97-AF65-F5344CB8AC3E}">
        <p14:creationId xmlns:p14="http://schemas.microsoft.com/office/powerpoint/2010/main" val="236634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FCCCB3-ABF3-4188-9E08-85473B05181E}" type="datetimeFigureOut">
              <a:rPr lang="en-GB" smtClean="0"/>
              <a:t>15/12/2021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39D3DB-E15E-46FC-BE9A-DAB5E99AD9F2}" type="slidenum">
              <a:rPr lang="en-GB" smtClean="0"/>
              <a:t>‹#›</a:t>
            </a:fld>
            <a:endParaRPr lang="en-GB"/>
          </a:p>
        </p:txBody>
      </p:sp>
    </p:spTree>
    <p:extLst>
      <p:ext uri="{BB962C8B-B14F-4D97-AF65-F5344CB8AC3E}">
        <p14:creationId xmlns:p14="http://schemas.microsoft.com/office/powerpoint/2010/main" val="41125335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A1CDA7-7B00-443B-AFCC-33C8829FC4D3}"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99C39-0642-47AC-9BE0-40C2EB957F00}" type="slidenum">
              <a:rPr lang="en-GB" smtClean="0"/>
              <a:t>‹#›</a:t>
            </a:fld>
            <a:endParaRPr lang="en-GB"/>
          </a:p>
        </p:txBody>
      </p:sp>
    </p:spTree>
    <p:extLst>
      <p:ext uri="{BB962C8B-B14F-4D97-AF65-F5344CB8AC3E}">
        <p14:creationId xmlns:p14="http://schemas.microsoft.com/office/powerpoint/2010/main" val="37255793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A1CDA7-7B00-443B-AFCC-33C8829FC4D3}"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E99C39-0642-47AC-9BE0-40C2EB957F00}" type="slidenum">
              <a:rPr lang="en-GB" smtClean="0"/>
              <a:t>‹#›</a:t>
            </a:fld>
            <a:endParaRPr lang="en-GB"/>
          </a:p>
        </p:txBody>
      </p:sp>
    </p:spTree>
    <p:extLst>
      <p:ext uri="{BB962C8B-B14F-4D97-AF65-F5344CB8AC3E}">
        <p14:creationId xmlns:p14="http://schemas.microsoft.com/office/powerpoint/2010/main" val="28659650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A1CDA7-7B00-443B-AFCC-33C8829FC4D3}" type="datetimeFigureOut">
              <a:rPr lang="en-GB" smtClean="0"/>
              <a:t>15/12/2021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E99C39-0642-47AC-9BE0-40C2EB957F00}" type="slidenum">
              <a:rPr lang="en-GB" smtClean="0"/>
              <a:t>‹#›</a:t>
            </a:fld>
            <a:endParaRPr lang="en-GB"/>
          </a:p>
        </p:txBody>
      </p:sp>
    </p:spTree>
    <p:extLst>
      <p:ext uri="{BB962C8B-B14F-4D97-AF65-F5344CB8AC3E}">
        <p14:creationId xmlns:p14="http://schemas.microsoft.com/office/powerpoint/2010/main" val="17226393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A1CDA7-7B00-443B-AFCC-33C8829FC4D3}" type="datetimeFigureOut">
              <a:rPr lang="en-GB" smtClean="0"/>
              <a:t>15/12/2021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E99C39-0642-47AC-9BE0-40C2EB957F00}" type="slidenum">
              <a:rPr lang="en-GB" smtClean="0"/>
              <a:t>‹#›</a:t>
            </a:fld>
            <a:endParaRPr lang="en-GB"/>
          </a:p>
        </p:txBody>
      </p:sp>
    </p:spTree>
    <p:extLst>
      <p:ext uri="{BB962C8B-B14F-4D97-AF65-F5344CB8AC3E}">
        <p14:creationId xmlns:p14="http://schemas.microsoft.com/office/powerpoint/2010/main" val="3559427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1CDA7-7B00-443B-AFCC-33C8829FC4D3}" type="datetimeFigureOut">
              <a:rPr lang="en-GB" smtClean="0"/>
              <a:t>15/12/2021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E99C39-0642-47AC-9BE0-40C2EB957F00}" type="slidenum">
              <a:rPr lang="en-GB" smtClean="0"/>
              <a:t>‹#›</a:t>
            </a:fld>
            <a:endParaRPr lang="en-GB"/>
          </a:p>
        </p:txBody>
      </p:sp>
    </p:spTree>
    <p:extLst>
      <p:ext uri="{BB962C8B-B14F-4D97-AF65-F5344CB8AC3E}">
        <p14:creationId xmlns:p14="http://schemas.microsoft.com/office/powerpoint/2010/main" val="41109696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8A1CDA7-7B00-443B-AFCC-33C8829FC4D3}"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E99C39-0642-47AC-9BE0-40C2EB957F00}" type="slidenum">
              <a:rPr lang="en-GB" smtClean="0"/>
              <a:t>‹#›</a:t>
            </a:fld>
            <a:endParaRPr lang="en-GB"/>
          </a:p>
        </p:txBody>
      </p:sp>
    </p:spTree>
    <p:extLst>
      <p:ext uri="{BB962C8B-B14F-4D97-AF65-F5344CB8AC3E}">
        <p14:creationId xmlns:p14="http://schemas.microsoft.com/office/powerpoint/2010/main" val="33337132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8A1CDA7-7B00-443B-AFCC-33C8829FC4D3}"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E99C39-0642-47AC-9BE0-40C2EB957F00}" type="slidenum">
              <a:rPr lang="en-GB" smtClean="0"/>
              <a:t>‹#›</a:t>
            </a:fld>
            <a:endParaRPr lang="en-GB"/>
          </a:p>
        </p:txBody>
      </p:sp>
    </p:spTree>
    <p:extLst>
      <p:ext uri="{BB962C8B-B14F-4D97-AF65-F5344CB8AC3E}">
        <p14:creationId xmlns:p14="http://schemas.microsoft.com/office/powerpoint/2010/main" val="4636863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A1CDA7-7B00-443B-AFCC-33C8829FC4D3}"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99C39-0642-47AC-9BE0-40C2EB957F00}" type="slidenum">
              <a:rPr lang="en-GB" smtClean="0"/>
              <a:t>‹#›</a:t>
            </a:fld>
            <a:endParaRPr lang="en-GB"/>
          </a:p>
        </p:txBody>
      </p:sp>
    </p:spTree>
    <p:extLst>
      <p:ext uri="{BB962C8B-B14F-4D97-AF65-F5344CB8AC3E}">
        <p14:creationId xmlns:p14="http://schemas.microsoft.com/office/powerpoint/2010/main" val="117966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A1CDA7-7B00-443B-AFCC-33C8829FC4D3}"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99C39-0642-47AC-9BE0-40C2EB957F00}"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426851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A1CDA7-7B00-443B-AFCC-33C8829FC4D3}"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99C39-0642-47AC-9BE0-40C2EB957F00}" type="slidenum">
              <a:rPr lang="en-GB" smtClean="0"/>
              <a:t>‹#›</a:t>
            </a:fld>
            <a:endParaRPr lang="en-GB"/>
          </a:p>
        </p:txBody>
      </p:sp>
    </p:spTree>
    <p:extLst>
      <p:ext uri="{BB962C8B-B14F-4D97-AF65-F5344CB8AC3E}">
        <p14:creationId xmlns:p14="http://schemas.microsoft.com/office/powerpoint/2010/main" val="318464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CCCB3-ABF3-4188-9E08-85473B05181E}" type="datetimeFigureOut">
              <a:rPr lang="en-GB" smtClean="0"/>
              <a:t>15/12/2021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39D3DB-E15E-46FC-BE9A-DAB5E99AD9F2}" type="slidenum">
              <a:rPr lang="en-GB" smtClean="0"/>
              <a:t>‹#›</a:t>
            </a:fld>
            <a:endParaRPr lang="en-GB"/>
          </a:p>
        </p:txBody>
      </p:sp>
    </p:spTree>
    <p:extLst>
      <p:ext uri="{BB962C8B-B14F-4D97-AF65-F5344CB8AC3E}">
        <p14:creationId xmlns:p14="http://schemas.microsoft.com/office/powerpoint/2010/main" val="33240852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A1CDA7-7B00-443B-AFCC-33C8829FC4D3}"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99C39-0642-47AC-9BE0-40C2EB957F00}"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528108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A1CDA7-7B00-443B-AFCC-33C8829FC4D3}"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99C39-0642-47AC-9BE0-40C2EB957F00}" type="slidenum">
              <a:rPr lang="en-GB" smtClean="0"/>
              <a:t>‹#›</a:t>
            </a:fld>
            <a:endParaRPr lang="en-GB"/>
          </a:p>
        </p:txBody>
      </p:sp>
    </p:spTree>
    <p:extLst>
      <p:ext uri="{BB962C8B-B14F-4D97-AF65-F5344CB8AC3E}">
        <p14:creationId xmlns:p14="http://schemas.microsoft.com/office/powerpoint/2010/main" val="40427374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A1CDA7-7B00-443B-AFCC-33C8829FC4D3}"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99C39-0642-47AC-9BE0-40C2EB957F00}" type="slidenum">
              <a:rPr lang="en-GB" smtClean="0"/>
              <a:t>‹#›</a:t>
            </a:fld>
            <a:endParaRPr lang="en-GB"/>
          </a:p>
        </p:txBody>
      </p:sp>
    </p:spTree>
    <p:extLst>
      <p:ext uri="{BB962C8B-B14F-4D97-AF65-F5344CB8AC3E}">
        <p14:creationId xmlns:p14="http://schemas.microsoft.com/office/powerpoint/2010/main" val="18751560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A1CDA7-7B00-443B-AFCC-33C8829FC4D3}"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99C39-0642-47AC-9BE0-40C2EB957F00}" type="slidenum">
              <a:rPr lang="en-GB" smtClean="0"/>
              <a:t>‹#›</a:t>
            </a:fld>
            <a:endParaRPr lang="en-GB"/>
          </a:p>
        </p:txBody>
      </p:sp>
    </p:spTree>
    <p:extLst>
      <p:ext uri="{BB962C8B-B14F-4D97-AF65-F5344CB8AC3E}">
        <p14:creationId xmlns:p14="http://schemas.microsoft.com/office/powerpoint/2010/main" val="19639951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0110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3251" y="5734051"/>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1853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188114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8057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8736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FCCCB3-ABF3-4188-9E08-85473B05181E}"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39D3DB-E15E-46FC-BE9A-DAB5E99AD9F2}" type="slidenum">
              <a:rPr lang="en-GB" smtClean="0"/>
              <a:t>‹#›</a:t>
            </a:fld>
            <a:endParaRPr lang="en-GB"/>
          </a:p>
        </p:txBody>
      </p:sp>
    </p:spTree>
    <p:extLst>
      <p:ext uri="{BB962C8B-B14F-4D97-AF65-F5344CB8AC3E}">
        <p14:creationId xmlns:p14="http://schemas.microsoft.com/office/powerpoint/2010/main" val="1442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FCCCB3-ABF3-4188-9E08-85473B05181E}"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39D3DB-E15E-46FC-BE9A-DAB5E99AD9F2}" type="slidenum">
              <a:rPr lang="en-GB" smtClean="0"/>
              <a:t>‹#›</a:t>
            </a:fld>
            <a:endParaRPr lang="en-GB"/>
          </a:p>
        </p:txBody>
      </p:sp>
    </p:spTree>
    <p:extLst>
      <p:ext uri="{BB962C8B-B14F-4D97-AF65-F5344CB8AC3E}">
        <p14:creationId xmlns:p14="http://schemas.microsoft.com/office/powerpoint/2010/main" val="3080118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image" Target="../media/image4.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6.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theme" Target="../theme/theme5.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6.xml"/><Relationship Id="rId7" Type="http://schemas.openxmlformats.org/officeDocument/2006/relationships/image" Target="../media/image7.jpeg"/><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theme" Target="../theme/theme6.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CCCB3-ABF3-4188-9E08-85473B05181E}" type="datetimeFigureOut">
              <a:rPr lang="en-GB" smtClean="0"/>
              <a:t>15/12/2021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9D3DB-E15E-46FC-BE9A-DAB5E99AD9F2}" type="slidenum">
              <a:rPr lang="en-GB" smtClean="0"/>
              <a:t>‹#›</a:t>
            </a:fld>
            <a:endParaRPr lang="en-GB"/>
          </a:p>
        </p:txBody>
      </p:sp>
    </p:spTree>
    <p:extLst>
      <p:ext uri="{BB962C8B-B14F-4D97-AF65-F5344CB8AC3E}">
        <p14:creationId xmlns:p14="http://schemas.microsoft.com/office/powerpoint/2010/main" val="3718721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E01152E-4249-4723-9DB5-86A615AD6B8F}" type="datetimeFigureOut">
              <a:rPr lang="en-GB" smtClean="0"/>
              <a:t>15/12/2021</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84437AA-8D04-4B10-BD67-B4E810411F5A}" type="slidenum">
              <a:rPr lang="en-GB" smtClean="0"/>
              <a:t>‹#›</a:t>
            </a:fld>
            <a:endParaRPr lang="en-GB"/>
          </a:p>
        </p:txBody>
      </p:sp>
    </p:spTree>
    <p:extLst>
      <p:ext uri="{BB962C8B-B14F-4D97-AF65-F5344CB8AC3E}">
        <p14:creationId xmlns:p14="http://schemas.microsoft.com/office/powerpoint/2010/main" val="408450427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6FF9C50-07E1-4C4E-9DF9-B4B81756D28C}" type="datetimeFigureOut">
              <a:rPr lang="en-GB" smtClean="0"/>
              <a:t>15/12/2021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E94C7EE-60CF-44A7-875A-C04CEDBC3FE5}" type="slidenum">
              <a:rPr lang="en-GB" smtClean="0"/>
              <a:t>‹#›</a:t>
            </a:fld>
            <a:endParaRPr lang="en-GB"/>
          </a:p>
        </p:txBody>
      </p:sp>
    </p:spTree>
    <p:extLst>
      <p:ext uri="{BB962C8B-B14F-4D97-AF65-F5344CB8AC3E}">
        <p14:creationId xmlns:p14="http://schemas.microsoft.com/office/powerpoint/2010/main" val="1373003403"/>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00000"/>
            </a:gs>
            <a:gs pos="38000">
              <a:srgbClr val="FF0000"/>
            </a:gs>
            <a:gs pos="59000">
              <a:srgbClr val="AE9C3C"/>
            </a:gs>
            <a:gs pos="94000">
              <a:srgbClr val="00B050"/>
            </a:gs>
            <a:gs pos="71000">
              <a:srgbClr val="92D05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13F5B-BB08-4B44-80FC-A3BD124C8E6F}" type="datetimeFigureOut">
              <a:rPr lang="en-GB" smtClean="0"/>
              <a:t>15/12/2021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33D3B-86C0-41AF-883C-E76BE6D29A7D}" type="slidenum">
              <a:rPr lang="en-GB" smtClean="0"/>
              <a:t>‹#›</a:t>
            </a:fld>
            <a:endParaRPr lang="en-GB"/>
          </a:p>
        </p:txBody>
      </p:sp>
    </p:spTree>
    <p:extLst>
      <p:ext uri="{BB962C8B-B14F-4D97-AF65-F5344CB8AC3E}">
        <p14:creationId xmlns:p14="http://schemas.microsoft.com/office/powerpoint/2010/main" val="419809948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A1CDA7-7B00-443B-AFCC-33C8829FC4D3}" type="datetimeFigureOut">
              <a:rPr lang="en-GB" smtClean="0"/>
              <a:t>15/12/2021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AE99C39-0642-47AC-9BE0-40C2EB957F00}" type="slidenum">
              <a:rPr lang="en-GB" smtClean="0"/>
              <a:t>‹#›</a:t>
            </a:fld>
            <a:endParaRPr lang="en-GB"/>
          </a:p>
        </p:txBody>
      </p:sp>
    </p:spTree>
    <p:extLst>
      <p:ext uri="{BB962C8B-B14F-4D97-AF65-F5344CB8AC3E}">
        <p14:creationId xmlns:p14="http://schemas.microsoft.com/office/powerpoint/2010/main" val="314260318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4051" y="695325"/>
            <a:ext cx="10883900"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54051" y="1957388"/>
            <a:ext cx="10883900"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93286553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ＭＳ Ｐゴシック" charset="0"/>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ea typeface="ＭＳ Ｐゴシック" charset="0"/>
        </a:defRPr>
      </a:lvl2pPr>
      <a:lvl3pPr algn="l" rtl="0" eaLnBrk="0" fontAlgn="base" hangingPunct="0">
        <a:lnSpc>
          <a:spcPct val="90000"/>
        </a:lnSpc>
        <a:spcBef>
          <a:spcPct val="0"/>
        </a:spcBef>
        <a:spcAft>
          <a:spcPct val="0"/>
        </a:spcAft>
        <a:defRPr sz="4000" b="1">
          <a:solidFill>
            <a:srgbClr val="1C1C1C"/>
          </a:solidFill>
          <a:latin typeface="Twinkl" pitchFamily="2" charset="0"/>
          <a:ea typeface="ＭＳ Ｐゴシック" charset="0"/>
        </a:defRPr>
      </a:lvl3pPr>
      <a:lvl4pPr algn="l" rtl="0" eaLnBrk="0" fontAlgn="base" hangingPunct="0">
        <a:lnSpc>
          <a:spcPct val="90000"/>
        </a:lnSpc>
        <a:spcBef>
          <a:spcPct val="0"/>
        </a:spcBef>
        <a:spcAft>
          <a:spcPct val="0"/>
        </a:spcAft>
        <a:defRPr sz="4000" b="1">
          <a:solidFill>
            <a:srgbClr val="1C1C1C"/>
          </a:solidFill>
          <a:latin typeface="Twinkl" pitchFamily="2" charset="0"/>
          <a:ea typeface="ＭＳ Ｐゴシック" charset="0"/>
        </a:defRPr>
      </a:lvl4pPr>
      <a:lvl5pPr algn="l" rtl="0" eaLnBrk="0" fontAlgn="base" hangingPunct="0">
        <a:lnSpc>
          <a:spcPct val="90000"/>
        </a:lnSpc>
        <a:spcBef>
          <a:spcPct val="0"/>
        </a:spcBef>
        <a:spcAft>
          <a:spcPct val="0"/>
        </a:spcAft>
        <a:defRPr sz="4000" b="1">
          <a:solidFill>
            <a:srgbClr val="1C1C1C"/>
          </a:solidFill>
          <a:latin typeface="Twinkl" pitchFamily="2" charset="0"/>
          <a:ea typeface="ＭＳ Ｐゴシック"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ＭＳ Ｐゴシック" charset="0"/>
          <a:cs typeface="Twinkl" pitchFamily="2"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winkl" pitchFamily="2" charset="0"/>
          <a:cs typeface="Twinkl" pitchFamily="2"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pitchFamily="2"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pitchFamily="2"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School Traditions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06458" y="212310"/>
            <a:ext cx="3305673" cy="24792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760730" y="1638481"/>
            <a:ext cx="2320834" cy="17406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659021" y="4209685"/>
            <a:ext cx="2472639" cy="18544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646111" y="2508794"/>
            <a:ext cx="9321990"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Instead of putting an angel or star on top of the tree we decided to put an ‘elf on the shelf’ on top of our tree.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solidFill>
                <a:prstClr val="white"/>
              </a:solidFill>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We made baubles out of paper instead of using the traditional plastic baubles.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solidFill>
                <a:prstClr val="white"/>
              </a:solidFill>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We also have an advent calendar showing the Nativity scene instead of the popular chocolate advent calendars around at this time of year.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solidFill>
                <a:prstClr val="white"/>
              </a:solidFill>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white"/>
                </a:solidFill>
                <a:effectLst/>
                <a:uLnTx/>
                <a:uFillTx/>
                <a:latin typeface="Century Gothic" panose="020B0502020202020204"/>
                <a:ea typeface="+mn-ea"/>
                <a:cs typeface="+mn-cs"/>
              </a:rPr>
              <a:t>Orla, Henry &amp; Ellie</a:t>
            </a:r>
            <a:endParaRPr kumimoji="0" lang="en-GB"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888708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981201" y="479426"/>
            <a:ext cx="8220075" cy="993775"/>
          </a:xfrm>
        </p:spPr>
        <p:txBody>
          <a:bodyPr rtlCol="0"/>
          <a:lstStyle/>
          <a:p>
            <a:pPr eaLnBrk="1" fontAlgn="auto" hangingPunct="1">
              <a:spcAft>
                <a:spcPts val="0"/>
              </a:spcAft>
              <a:defRPr/>
            </a:pPr>
            <a:r>
              <a:rPr lang="en-GB" sz="3600" dirty="0">
                <a:latin typeface="+mn-lt"/>
                <a:ea typeface="+mj-ea"/>
              </a:rPr>
              <a:t>Singing Carols </a:t>
            </a:r>
          </a:p>
        </p:txBody>
      </p:sp>
      <p:sp>
        <p:nvSpPr>
          <p:cNvPr id="2" name="Rectangle 1"/>
          <p:cNvSpPr/>
          <p:nvPr/>
        </p:nvSpPr>
        <p:spPr>
          <a:xfrm>
            <a:off x="1023583" y="2698737"/>
            <a:ext cx="5013680" cy="2146218"/>
          </a:xfrm>
          <a:prstGeom prst="rect">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winkl" pitchFamily="2" charset="0"/>
                <a:ea typeface="ＭＳ Ｐゴシック" panose="020B0600070205080204" pitchFamily="34" charset="-128"/>
              </a:defRPr>
            </a:lvl1pPr>
            <a:lvl2pPr marL="742950" indent="-285750">
              <a:defRPr sz="2400">
                <a:solidFill>
                  <a:schemeClr val="tx1"/>
                </a:solidFill>
                <a:latin typeface="Twinkl" pitchFamily="2" charset="0"/>
                <a:ea typeface="ＭＳ Ｐゴシック" panose="020B0600070205080204" pitchFamily="34" charset="-128"/>
              </a:defRPr>
            </a:lvl2pPr>
            <a:lvl3pPr marL="1143000" indent="-228600">
              <a:defRPr sz="2400">
                <a:solidFill>
                  <a:schemeClr val="tx1"/>
                </a:solidFill>
                <a:latin typeface="Twinkl" pitchFamily="2" charset="0"/>
                <a:ea typeface="ＭＳ Ｐゴシック" panose="020B0600070205080204" pitchFamily="34" charset="-128"/>
              </a:defRPr>
            </a:lvl3pPr>
            <a:lvl4pPr marL="1600200" indent="-228600">
              <a:defRPr sz="2400">
                <a:solidFill>
                  <a:schemeClr val="tx1"/>
                </a:solidFill>
                <a:latin typeface="Twinkl" pitchFamily="2" charset="0"/>
                <a:ea typeface="ＭＳ Ｐゴシック" panose="020B0600070205080204" pitchFamily="34" charset="-128"/>
              </a:defRPr>
            </a:lvl4pPr>
            <a:lvl5pPr marL="2057400" indent="-228600">
              <a:defRPr sz="2400">
                <a:solidFill>
                  <a:schemeClr val="tx1"/>
                </a:solidFill>
                <a:latin typeface="Twinkl"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9pPr>
          </a:lstStyle>
          <a:p>
            <a:pPr algn="ctr" fontAlgn="base">
              <a:spcBef>
                <a:spcPct val="0"/>
              </a:spcBef>
              <a:spcAft>
                <a:spcPct val="0"/>
              </a:spcAft>
            </a:pPr>
            <a:r>
              <a:rPr lang="en-GB" altLang="en-US" sz="2800" dirty="0">
                <a:solidFill>
                  <a:srgbClr val="1C1C1C"/>
                </a:solidFill>
              </a:rPr>
              <a:t>A ‘carol’ is a special Christmas hymn that is sung during Advent </a:t>
            </a:r>
            <a:br>
              <a:rPr lang="en-GB" altLang="en-US" sz="2800" dirty="0">
                <a:solidFill>
                  <a:srgbClr val="1C1C1C"/>
                </a:solidFill>
              </a:rPr>
            </a:br>
            <a:r>
              <a:rPr lang="en-GB" altLang="en-US" sz="2800" dirty="0">
                <a:solidFill>
                  <a:srgbClr val="1C1C1C"/>
                </a:solidFill>
              </a:rPr>
              <a:t>and Christmastime. </a:t>
            </a:r>
            <a:r>
              <a:rPr lang="en-GB" altLang="en-US" sz="1700" dirty="0">
                <a:solidFill>
                  <a:srgbClr val="1C1C1C"/>
                </a:solidFill>
              </a:rPr>
              <a:t/>
            </a:r>
            <a:br>
              <a:rPr lang="en-GB" altLang="en-US" sz="1700" dirty="0">
                <a:solidFill>
                  <a:srgbClr val="1C1C1C"/>
                </a:solidFill>
              </a:rPr>
            </a:br>
            <a:endParaRPr lang="en-GB" altLang="en-US" sz="1700" dirty="0">
              <a:solidFill>
                <a:srgbClr val="1C1C1C"/>
              </a:solidFill>
            </a:endParaRPr>
          </a:p>
        </p:txBody>
      </p:sp>
      <p:pic>
        <p:nvPicPr>
          <p:cNvPr id="184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6700" y="1431925"/>
            <a:ext cx="329565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8796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3000">
              <a:srgbClr val="7030A0"/>
            </a:gs>
            <a:gs pos="51000">
              <a:srgbClr val="0070C0"/>
            </a:gs>
            <a:gs pos="78000">
              <a:srgbClr val="00B0F0"/>
            </a:gs>
            <a:gs pos="100000">
              <a:srgbClr val="00206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5292" y="0"/>
            <a:ext cx="3932237" cy="1600200"/>
          </a:xfrm>
        </p:spPr>
        <p:txBody>
          <a:bodyPr/>
          <a:lstStyle/>
          <a:p>
            <a:r>
              <a:rPr lang="en-US" dirty="0" smtClean="0">
                <a:latin typeface="Arial Rounded MT Bold" panose="020F0704030504030204" pitchFamily="34" charset="0"/>
              </a:rPr>
              <a:t>FATHER CHRISTMAS</a:t>
            </a:r>
            <a:endParaRPr lang="en-GB" dirty="0">
              <a:latin typeface="Arial Rounded MT Bold" panose="020F0704030504030204" pitchFamily="34" charset="0"/>
            </a:endParaRPr>
          </a:p>
        </p:txBody>
      </p:sp>
      <p:sp>
        <p:nvSpPr>
          <p:cNvPr id="8" name="Text Placeholder 7"/>
          <p:cNvSpPr>
            <a:spLocks noGrp="1"/>
          </p:cNvSpPr>
          <p:nvPr>
            <p:ph type="body" sz="half" idx="2"/>
          </p:nvPr>
        </p:nvSpPr>
        <p:spPr>
          <a:xfrm>
            <a:off x="339633" y="1718389"/>
            <a:ext cx="4843554" cy="4121331"/>
          </a:xfrm>
        </p:spPr>
        <p:txBody>
          <a:bodyPr>
            <a:normAutofit fontScale="92500"/>
          </a:bodyPr>
          <a:lstStyle/>
          <a:p>
            <a:r>
              <a:rPr lang="en-US" sz="2800" dirty="0" smtClean="0"/>
              <a:t>Father Christmas is the jolly fellow who flies all around the world. </a:t>
            </a:r>
          </a:p>
          <a:p>
            <a:endParaRPr lang="en-US" sz="2800" dirty="0" smtClean="0"/>
          </a:p>
          <a:p>
            <a:r>
              <a:rPr lang="en-US" sz="2800" dirty="0" smtClean="0"/>
              <a:t>He spreads love and joy whilst giving presents to everyone who has been good.</a:t>
            </a:r>
          </a:p>
          <a:p>
            <a:r>
              <a:rPr lang="en-US" sz="2800" dirty="0" smtClean="0"/>
              <a:t>We also call him Santa.</a:t>
            </a:r>
          </a:p>
          <a:p>
            <a:endParaRPr lang="en-US" sz="2800" i="1" dirty="0"/>
          </a:p>
          <a:p>
            <a:r>
              <a:rPr lang="en-US" sz="2800" i="1" dirty="0" smtClean="0"/>
              <a:t>Liam &amp; Raff</a:t>
            </a:r>
            <a:endParaRPr lang="en-GB" sz="2800" i="1" dirty="0"/>
          </a:p>
        </p:txBody>
      </p:sp>
      <p:pic>
        <p:nvPicPr>
          <p:cNvPr id="10" name="Picture Placeholder 9" descr="&lt;strong&gt;Santa&lt;/strong&gt; And &lt;strong&gt;Sleigh&lt;/strong&gt; At Dusk Free Stock Photo - Public Domain ..."/>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4363" b="4363"/>
          <a:stretch>
            <a:fillRect/>
          </a:stretch>
        </p:blipFill>
        <p:spPr>
          <a:xfrm>
            <a:off x="5291165" y="1515291"/>
            <a:ext cx="5733886" cy="4527529"/>
          </a:xfrm>
        </p:spPr>
      </p:pic>
    </p:spTree>
    <p:extLst>
      <p:ext uri="{BB962C8B-B14F-4D97-AF65-F5344CB8AC3E}">
        <p14:creationId xmlns:p14="http://schemas.microsoft.com/office/powerpoint/2010/main" val="225820794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981201" y="479426"/>
            <a:ext cx="8220075" cy="993775"/>
          </a:xfrm>
        </p:spPr>
        <p:txBody>
          <a:bodyPr rtlCol="0"/>
          <a:lstStyle/>
          <a:p>
            <a:pPr>
              <a:defRPr/>
            </a:pPr>
            <a:r>
              <a:rPr lang="en-GB" sz="3600" dirty="0">
                <a:latin typeface="+mn-lt"/>
              </a:rPr>
              <a:t>Father Christmas and Presents</a:t>
            </a:r>
          </a:p>
        </p:txBody>
      </p:sp>
      <p:sp>
        <p:nvSpPr>
          <p:cNvPr id="2" name="Rectangle 1"/>
          <p:cNvSpPr/>
          <p:nvPr/>
        </p:nvSpPr>
        <p:spPr>
          <a:xfrm>
            <a:off x="1282890" y="1345761"/>
            <a:ext cx="8629460" cy="2502775"/>
          </a:xfrm>
          <a:prstGeom prst="rect">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winkl" pitchFamily="2" charset="0"/>
                <a:ea typeface="ＭＳ Ｐゴシック" panose="020B0600070205080204" pitchFamily="34" charset="-128"/>
              </a:defRPr>
            </a:lvl1pPr>
            <a:lvl2pPr marL="742950" indent="-285750">
              <a:defRPr sz="2400">
                <a:solidFill>
                  <a:schemeClr val="tx1"/>
                </a:solidFill>
                <a:latin typeface="Twinkl" pitchFamily="2" charset="0"/>
                <a:ea typeface="ＭＳ Ｐゴシック" panose="020B0600070205080204" pitchFamily="34" charset="-128"/>
              </a:defRPr>
            </a:lvl2pPr>
            <a:lvl3pPr marL="1143000" indent="-228600">
              <a:defRPr sz="2400">
                <a:solidFill>
                  <a:schemeClr val="tx1"/>
                </a:solidFill>
                <a:latin typeface="Twinkl" pitchFamily="2" charset="0"/>
                <a:ea typeface="ＭＳ Ｐゴシック" panose="020B0600070205080204" pitchFamily="34" charset="-128"/>
              </a:defRPr>
            </a:lvl3pPr>
            <a:lvl4pPr marL="1600200" indent="-228600">
              <a:defRPr sz="2400">
                <a:solidFill>
                  <a:schemeClr val="tx1"/>
                </a:solidFill>
                <a:latin typeface="Twinkl" pitchFamily="2" charset="0"/>
                <a:ea typeface="ＭＳ Ｐゴシック" panose="020B0600070205080204" pitchFamily="34" charset="-128"/>
              </a:defRPr>
            </a:lvl4pPr>
            <a:lvl5pPr marL="2057400" indent="-228600">
              <a:defRPr sz="2400">
                <a:solidFill>
                  <a:schemeClr val="tx1"/>
                </a:solidFill>
                <a:latin typeface="Twinkl"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9pPr>
          </a:lstStyle>
          <a:p>
            <a:pPr eaLnBrk="1" hangingPunct="1"/>
            <a:r>
              <a:rPr lang="en-GB" altLang="en-US" dirty="0" smtClean="0"/>
              <a:t>In England, on </a:t>
            </a:r>
            <a:r>
              <a:rPr lang="en-GB" altLang="en-US" dirty="0"/>
              <a:t>Christmas Eve, many children prepare for the arrival of Father </a:t>
            </a:r>
            <a:r>
              <a:rPr lang="en-GB" altLang="en-US" dirty="0" smtClean="0"/>
              <a:t>Christmas </a:t>
            </a:r>
            <a:r>
              <a:rPr lang="en-GB" altLang="en-US" dirty="0"/>
              <a:t>by hanging a stocking or sack in their homes. </a:t>
            </a:r>
          </a:p>
          <a:p>
            <a:pPr eaLnBrk="1" hangingPunct="1"/>
            <a:endParaRPr lang="en-GB" altLang="en-US" dirty="0" smtClean="0"/>
          </a:p>
          <a:p>
            <a:pPr eaLnBrk="1" hangingPunct="1"/>
            <a:r>
              <a:rPr lang="en-GB" altLang="en-US" dirty="0" smtClean="0"/>
              <a:t>It </a:t>
            </a:r>
            <a:r>
              <a:rPr lang="en-GB" altLang="en-US" dirty="0"/>
              <a:t>is </a:t>
            </a:r>
            <a:r>
              <a:rPr lang="en-GB" altLang="en-US" dirty="0" smtClean="0"/>
              <a:t>believed </a:t>
            </a:r>
            <a:r>
              <a:rPr lang="en-GB" altLang="en-US" dirty="0"/>
              <a:t>that Father Christmas travels on a sleigh pulled by reindeer </a:t>
            </a:r>
            <a:r>
              <a:rPr lang="en-GB" altLang="en-US" dirty="0" smtClean="0"/>
              <a:t>on </a:t>
            </a:r>
            <a:r>
              <a:rPr lang="en-GB" altLang="en-US" dirty="0"/>
              <a:t>Christmas Eve night. </a:t>
            </a:r>
          </a:p>
        </p:txBody>
      </p:sp>
      <p:pic>
        <p:nvPicPr>
          <p:cNvPr id="2150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24118" y="2149477"/>
            <a:ext cx="116363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5088" y="3273425"/>
            <a:ext cx="3497262"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686119"/>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700" y="365125"/>
            <a:ext cx="10515600" cy="1325563"/>
          </a:xfrm>
        </p:spPr>
        <p:txBody>
          <a:bodyPr/>
          <a:lstStyle/>
          <a:p>
            <a:r>
              <a:rPr lang="en-US" dirty="0" smtClean="0">
                <a:latin typeface="Bell MT" panose="02020503060305020303" pitchFamily="18" charset="0"/>
              </a:rPr>
              <a:t>What </a:t>
            </a:r>
            <a:r>
              <a:rPr lang="en-US" dirty="0">
                <a:latin typeface="Bell MT" panose="02020503060305020303" pitchFamily="18" charset="0"/>
              </a:rPr>
              <a:t>w</a:t>
            </a:r>
            <a:r>
              <a:rPr lang="en-US" dirty="0" smtClean="0">
                <a:latin typeface="Bell MT" panose="02020503060305020303" pitchFamily="18" charset="0"/>
              </a:rPr>
              <a:t>e do on Christmas Eve and Christmas Day.         </a:t>
            </a:r>
            <a:r>
              <a:rPr lang="en-US" sz="3200" i="1" dirty="0" smtClean="0">
                <a:latin typeface="Bell MT" panose="02020503060305020303" pitchFamily="18" charset="0"/>
              </a:rPr>
              <a:t>By Omer &amp; Delilah </a:t>
            </a:r>
            <a:endParaRPr lang="en-GB" i="1" dirty="0">
              <a:latin typeface="Bell MT" panose="02020503060305020303" pitchFamily="18" charset="0"/>
            </a:endParaRPr>
          </a:p>
        </p:txBody>
      </p:sp>
      <p:sp>
        <p:nvSpPr>
          <p:cNvPr id="3" name="Content Placeholder 2"/>
          <p:cNvSpPr>
            <a:spLocks noGrp="1"/>
          </p:cNvSpPr>
          <p:nvPr>
            <p:ph idx="1"/>
          </p:nvPr>
        </p:nvSpPr>
        <p:spPr>
          <a:xfrm>
            <a:off x="901700" y="1881191"/>
            <a:ext cx="10515600" cy="4351338"/>
          </a:xfrm>
        </p:spPr>
        <p:txBody>
          <a:bodyPr/>
          <a:lstStyle/>
          <a:p>
            <a:pPr marL="0" indent="0">
              <a:buNone/>
            </a:pPr>
            <a:endParaRPr lang="en-US" dirty="0" smtClean="0">
              <a:latin typeface="Bell MT" panose="02020503060305020303" pitchFamily="18" charset="0"/>
            </a:endParaRPr>
          </a:p>
          <a:p>
            <a:pPr marL="0" indent="0">
              <a:buNone/>
            </a:pPr>
            <a:r>
              <a:rPr lang="en-US" dirty="0" smtClean="0">
                <a:latin typeface="Bell MT" panose="02020503060305020303" pitchFamily="18" charset="0"/>
              </a:rPr>
              <a:t>We open one present on Christmas Eve.</a:t>
            </a:r>
          </a:p>
          <a:p>
            <a:pPr marL="0" indent="0">
              <a:buNone/>
            </a:pPr>
            <a:r>
              <a:rPr lang="en-US" dirty="0" smtClean="0">
                <a:latin typeface="Bell MT" panose="02020503060305020303" pitchFamily="18" charset="0"/>
              </a:rPr>
              <a:t>We give Father Christmas rum or milk and</a:t>
            </a:r>
          </a:p>
          <a:p>
            <a:pPr marL="0" indent="0">
              <a:buNone/>
            </a:pPr>
            <a:r>
              <a:rPr lang="en-US" dirty="0">
                <a:latin typeface="Bell MT" panose="02020503060305020303" pitchFamily="18" charset="0"/>
              </a:rPr>
              <a:t>c</a:t>
            </a:r>
            <a:r>
              <a:rPr lang="en-US" dirty="0" smtClean="0">
                <a:latin typeface="Bell MT" panose="02020503060305020303" pitchFamily="18" charset="0"/>
              </a:rPr>
              <a:t>ookies or mince pies.</a:t>
            </a:r>
          </a:p>
          <a:p>
            <a:pPr marL="0" indent="0">
              <a:buNone/>
            </a:pPr>
            <a:endParaRPr lang="en-US" dirty="0" smtClean="0">
              <a:latin typeface="Bell MT" panose="02020503060305020303" pitchFamily="18" charset="0"/>
            </a:endParaRPr>
          </a:p>
          <a:p>
            <a:pPr marL="0" indent="0">
              <a:buNone/>
            </a:pPr>
            <a:r>
              <a:rPr lang="en-US" dirty="0" smtClean="0">
                <a:latin typeface="Bell MT" panose="02020503060305020303" pitchFamily="18" charset="0"/>
              </a:rPr>
              <a:t>We put a variety of baubles on the tree and it is tradition to place a</a:t>
            </a:r>
          </a:p>
          <a:p>
            <a:pPr marL="0" indent="0">
              <a:buNone/>
            </a:pPr>
            <a:r>
              <a:rPr lang="en-US" dirty="0" smtClean="0">
                <a:latin typeface="Bell MT" panose="02020503060305020303" pitchFamily="18" charset="0"/>
              </a:rPr>
              <a:t>star or angel at the top of the tree. </a:t>
            </a:r>
          </a:p>
          <a:p>
            <a:pPr marL="0" indent="0">
              <a:buNone/>
            </a:pPr>
            <a:r>
              <a:rPr lang="en-US" dirty="0" smtClean="0">
                <a:latin typeface="Bell MT" panose="02020503060305020303" pitchFamily="18" charset="0"/>
              </a:rPr>
              <a:t>We normally enjoy eating roast turkey on Christmas Day.</a:t>
            </a:r>
          </a:p>
          <a:p>
            <a:pPr marL="0" indent="0">
              <a:buNone/>
            </a:pPr>
            <a:endParaRPr lang="en-US" dirty="0" smtClean="0">
              <a:latin typeface="Bell MT" panose="02020503060305020303" pitchFamily="18" charset="0"/>
            </a:endParaRPr>
          </a:p>
          <a:p>
            <a:pPr marL="0" indent="0">
              <a:buNone/>
            </a:pPr>
            <a:endParaRPr lang="en-US" dirty="0" smtClean="0">
              <a:latin typeface="Bell MT" panose="02020503060305020303" pitchFamily="18" charset="0"/>
            </a:endParaRPr>
          </a:p>
          <a:p>
            <a:pPr marL="0" indent="0">
              <a:buNone/>
            </a:pPr>
            <a:endParaRPr lang="en-US" dirty="0" smtClean="0">
              <a:latin typeface="Bell MT" panose="02020503060305020303" pitchFamily="18" charset="0"/>
            </a:endParaRPr>
          </a:p>
          <a:p>
            <a:pPr marL="0" indent="0">
              <a:buNone/>
            </a:pPr>
            <a:endParaRPr lang="en-GB" dirty="0">
              <a:latin typeface="Bell MT" panose="020205030603050203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2194" y="1690688"/>
            <a:ext cx="3422068" cy="2566551"/>
          </a:xfrm>
          <a:prstGeom prst="rect">
            <a:avLst/>
          </a:prstGeom>
        </p:spPr>
      </p:pic>
    </p:spTree>
    <p:extLst>
      <p:ext uri="{BB962C8B-B14F-4D97-AF65-F5344CB8AC3E}">
        <p14:creationId xmlns:p14="http://schemas.microsoft.com/office/powerpoint/2010/main" val="1993822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Christmas Crackers</a:t>
            </a:r>
            <a:endParaRPr lang="en-GB" dirty="0"/>
          </a:p>
        </p:txBody>
      </p:sp>
      <p:sp>
        <p:nvSpPr>
          <p:cNvPr id="3" name="Content Placeholder 2"/>
          <p:cNvSpPr>
            <a:spLocks noGrp="1"/>
          </p:cNvSpPr>
          <p:nvPr>
            <p:ph idx="1"/>
          </p:nvPr>
        </p:nvSpPr>
        <p:spPr>
          <a:xfrm>
            <a:off x="979100" y="1433740"/>
            <a:ext cx="10233800" cy="4351338"/>
          </a:xfrm>
        </p:spPr>
        <p:txBody>
          <a:bodyPr/>
          <a:lstStyle/>
          <a:p>
            <a:r>
              <a:rPr lang="en-US" dirty="0" smtClean="0"/>
              <a:t>Tom Smith invented the Christmas </a:t>
            </a:r>
            <a:r>
              <a:rPr lang="en-GB" dirty="0" smtClean="0"/>
              <a:t>Cracker</a:t>
            </a:r>
            <a:r>
              <a:rPr lang="en-US" dirty="0" smtClean="0"/>
              <a:t>. In England, we pull Christmas crackers and usually find jokes or little toys inside and more. </a:t>
            </a:r>
          </a:p>
          <a:p>
            <a:r>
              <a:rPr lang="en-US" dirty="0" smtClean="0"/>
              <a:t>When Tom died, his three sons took over his cracker business. </a:t>
            </a:r>
          </a:p>
          <a:p>
            <a:r>
              <a:rPr lang="en-US" dirty="0" smtClean="0"/>
              <a:t>Crackers are also named ‘</a:t>
            </a:r>
            <a:r>
              <a:rPr lang="en-US" dirty="0" err="1" smtClean="0"/>
              <a:t>cosaques</a:t>
            </a:r>
            <a:r>
              <a:rPr lang="en-US" dirty="0" smtClean="0"/>
              <a:t>,’ but we don`t really</a:t>
            </a:r>
            <a:r>
              <a:rPr lang="en-GB" noProof="1" smtClean="0"/>
              <a:t> call them that name. They are a big part of Christmas.  </a:t>
            </a:r>
          </a:p>
          <a:p>
            <a:pPr marL="0" indent="0">
              <a:buNone/>
            </a:pPr>
            <a:endParaRPr lang="en-GB" noProof="1" smtClean="0"/>
          </a:p>
          <a:p>
            <a:pPr marL="0" indent="0">
              <a:buNone/>
            </a:pPr>
            <a:r>
              <a:rPr lang="en-GB" i="1" noProof="1" smtClean="0"/>
              <a:t>(by Busby and Jessica)</a:t>
            </a:r>
            <a:endParaRPr lang="en-GB" i="1" dirty="0"/>
          </a:p>
        </p:txBody>
      </p:sp>
      <p:pic>
        <p:nvPicPr>
          <p:cNvPr id="5" name="Picture 4" descr="Christmas Cracker pictures, free use image, 90-04-35 b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0149" y="4159755"/>
            <a:ext cx="3387891" cy="2477337"/>
          </a:xfrm>
          <a:prstGeom prst="rect">
            <a:avLst/>
          </a:prstGeom>
          <a:effectLst>
            <a:glow rad="127000">
              <a:schemeClr val="accent1"/>
            </a:glow>
          </a:effectLst>
        </p:spPr>
      </p:pic>
    </p:spTree>
    <p:extLst>
      <p:ext uri="{BB962C8B-B14F-4D97-AF65-F5344CB8AC3E}">
        <p14:creationId xmlns:p14="http://schemas.microsoft.com/office/powerpoint/2010/main" val="1579121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Boxing Day</a:t>
            </a:r>
            <a:endParaRPr lang="en-GB" dirty="0"/>
          </a:p>
        </p:txBody>
      </p:sp>
      <p:sp>
        <p:nvSpPr>
          <p:cNvPr id="3" name="Content Placeholder 2"/>
          <p:cNvSpPr>
            <a:spLocks noGrp="1"/>
          </p:cNvSpPr>
          <p:nvPr>
            <p:ph idx="1"/>
          </p:nvPr>
        </p:nvSpPr>
        <p:spPr/>
        <p:txBody>
          <a:bodyPr/>
          <a:lstStyle/>
          <a:p>
            <a:r>
              <a:rPr lang="en-US" dirty="0" smtClean="0"/>
              <a:t>Boxing Day takes place on the 26</a:t>
            </a:r>
            <a:r>
              <a:rPr lang="en-US" baseline="30000" dirty="0" smtClean="0"/>
              <a:t>th</a:t>
            </a:r>
            <a:r>
              <a:rPr lang="en-US" dirty="0" smtClean="0"/>
              <a:t> of December, </a:t>
            </a:r>
            <a:r>
              <a:rPr lang="en-US" dirty="0"/>
              <a:t>t</a:t>
            </a:r>
            <a:r>
              <a:rPr lang="en-US" dirty="0" smtClean="0"/>
              <a:t>he day after you go to church. The name comes from a time when the rich gave presents to the poor. </a:t>
            </a:r>
          </a:p>
          <a:p>
            <a:r>
              <a:rPr lang="en-US" dirty="0" smtClean="0"/>
              <a:t>Boxing Day used to mean that the servants got a day off work. It is also called ‘offering day.’ </a:t>
            </a:r>
          </a:p>
          <a:p>
            <a:endParaRPr lang="en-US" dirty="0" smtClean="0"/>
          </a:p>
          <a:p>
            <a:pPr marL="0" indent="0">
              <a:buNone/>
            </a:pPr>
            <a:r>
              <a:rPr lang="en-US" i="1" dirty="0" smtClean="0"/>
              <a:t>by Jess and Busby</a:t>
            </a:r>
            <a:endParaRPr lang="en-GB" i="1" dirty="0"/>
          </a:p>
        </p:txBody>
      </p:sp>
      <p:pic>
        <p:nvPicPr>
          <p:cNvPr id="4" name="Picture 3" descr="It’s Boxing Day! ~~ Dec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8404" y="3719649"/>
            <a:ext cx="3888922" cy="2800024"/>
          </a:xfrm>
          <a:prstGeom prst="rect">
            <a:avLst/>
          </a:prstGeom>
        </p:spPr>
      </p:pic>
    </p:spTree>
    <p:extLst>
      <p:ext uri="{BB962C8B-B14F-4D97-AF65-F5344CB8AC3E}">
        <p14:creationId xmlns:p14="http://schemas.microsoft.com/office/powerpoint/2010/main" val="39765811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21023" y="494177"/>
            <a:ext cx="7526141" cy="3880773"/>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2400" dirty="0" smtClean="0">
                <a:solidFill>
                  <a:schemeClr val="tx1"/>
                </a:solidFill>
              </a:rPr>
              <a:t>On Christmas Day, families and friends gather to enjoy a feast of delicious foods.</a:t>
            </a:r>
          </a:p>
          <a:p>
            <a:pPr algn="l"/>
            <a:r>
              <a:rPr lang="en-US" sz="2400" dirty="0" smtClean="0">
                <a:solidFill>
                  <a:schemeClr val="tx1"/>
                </a:solidFill>
              </a:rPr>
              <a:t>In Willow Class, our </a:t>
            </a:r>
            <a:r>
              <a:rPr lang="en-US" sz="2400" dirty="0" err="1" smtClean="0">
                <a:solidFill>
                  <a:schemeClr val="tx1"/>
                </a:solidFill>
              </a:rPr>
              <a:t>favourite</a:t>
            </a:r>
            <a:r>
              <a:rPr lang="en-US" sz="2400" dirty="0" smtClean="0">
                <a:solidFill>
                  <a:schemeClr val="tx1"/>
                </a:solidFill>
              </a:rPr>
              <a:t> part of the Christmas feast is sausages wrapped in bacon -we call these ‘pigs in blankets’. The stuffing is also very popular – delicious and </a:t>
            </a:r>
            <a:r>
              <a:rPr lang="en-US" sz="2400" dirty="0" err="1" smtClean="0">
                <a:solidFill>
                  <a:schemeClr val="tx1"/>
                </a:solidFill>
              </a:rPr>
              <a:t>savoury</a:t>
            </a:r>
            <a:r>
              <a:rPr lang="en-US" sz="2400" dirty="0" smtClean="0">
                <a:solidFill>
                  <a:schemeClr val="tx1"/>
                </a:solidFill>
              </a:rPr>
              <a:t>.</a:t>
            </a:r>
          </a:p>
          <a:p>
            <a:pPr algn="l"/>
            <a:r>
              <a:rPr lang="en-US" sz="2400" dirty="0" smtClean="0">
                <a:solidFill>
                  <a:schemeClr val="tx1"/>
                </a:solidFill>
              </a:rPr>
              <a:t>If we are not too full, it is tradition to enjoy some Christmas pudding served with brandy butter or lots of cream! Christmas pudding is full of dried fruits and is very rich!</a:t>
            </a:r>
            <a:endParaRPr lang="en-US" sz="1600" dirty="0" smtClean="0">
              <a:solidFill>
                <a:schemeClr val="tx1"/>
              </a:solidFill>
            </a:endParaRPr>
          </a:p>
          <a:p>
            <a:r>
              <a:rPr lang="en-US" sz="1600" dirty="0" smtClean="0">
                <a:solidFill>
                  <a:schemeClr val="tx1"/>
                </a:solidFill>
              </a:rPr>
              <a:t>Arthur &amp; Ted </a:t>
            </a:r>
          </a:p>
          <a:p>
            <a:endParaRPr lang="en-US" sz="1600" dirty="0" smtClean="0"/>
          </a:p>
          <a:p>
            <a:endParaRPr lang="en-US" sz="1600" dirty="0" smtClean="0"/>
          </a:p>
          <a:p>
            <a:endParaRPr lang="en-US" sz="1600" dirty="0" smtClean="0"/>
          </a:p>
          <a:p>
            <a:endParaRPr lang="en-US" sz="1600" dirty="0" smtClean="0"/>
          </a:p>
          <a:p>
            <a:r>
              <a:rPr lang="en-US" sz="1600" dirty="0" smtClean="0"/>
              <a:t>By Teddy and Arthur </a:t>
            </a:r>
            <a:endParaRPr lang="en-US" sz="1600" dirty="0"/>
          </a:p>
        </p:txBody>
      </p:sp>
      <p:pic>
        <p:nvPicPr>
          <p:cNvPr id="6" name="Picture 4" descr="40 of the Best Christmas Dinners in Lond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8082" y="1345474"/>
            <a:ext cx="3768896" cy="25125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067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8254" y="491327"/>
            <a:ext cx="9367259" cy="2842715"/>
          </a:xfrm>
        </p:spPr>
        <p:txBody>
          <a:bodyPr/>
          <a:lstStyle/>
          <a:p>
            <a:pPr algn="ctr"/>
            <a:r>
              <a:rPr lang="en-US" dirty="0" smtClean="0">
                <a:latin typeface="Berlin Sans FB" panose="020E0602020502020306" pitchFamily="34" charset="0"/>
              </a:rPr>
              <a:t>We hope you now know more about Christmas </a:t>
            </a:r>
            <a:r>
              <a:rPr lang="en-US" dirty="0">
                <a:latin typeface="Berlin Sans FB" panose="020E0602020502020306" pitchFamily="34" charset="0"/>
              </a:rPr>
              <a:t>t</a:t>
            </a:r>
            <a:r>
              <a:rPr lang="en-US" dirty="0" smtClean="0">
                <a:latin typeface="Berlin Sans FB" panose="020E0602020502020306" pitchFamily="34" charset="0"/>
              </a:rPr>
              <a:t>raditions </a:t>
            </a:r>
            <a:r>
              <a:rPr lang="en-US" smtClean="0">
                <a:latin typeface="Berlin Sans FB" panose="020E0602020502020306" pitchFamily="34" charset="0"/>
              </a:rPr>
              <a:t>in the UK.</a:t>
            </a:r>
            <a:endParaRPr lang="en-GB" dirty="0">
              <a:latin typeface="Berlin Sans FB" panose="020E0602020502020306" pitchFamily="34" charset="0"/>
            </a:endParaRPr>
          </a:p>
        </p:txBody>
      </p:sp>
      <p:sp>
        <p:nvSpPr>
          <p:cNvPr id="3" name="Subtitle 2"/>
          <p:cNvSpPr>
            <a:spLocks noGrp="1"/>
          </p:cNvSpPr>
          <p:nvPr>
            <p:ph type="subTitle" idx="1"/>
          </p:nvPr>
        </p:nvSpPr>
        <p:spPr>
          <a:xfrm>
            <a:off x="1507067" y="4050836"/>
            <a:ext cx="7766936" cy="1096899"/>
          </a:xfrm>
        </p:spPr>
        <p:txBody>
          <a:bodyPr/>
          <a:lstStyle/>
          <a:p>
            <a:r>
              <a:rPr lang="en-US" dirty="0" smtClean="0">
                <a:solidFill>
                  <a:schemeClr val="tx1"/>
                </a:solidFill>
              </a:rPr>
              <a:t>By Willow Class</a:t>
            </a:r>
            <a:endParaRPr lang="en-GB" dirty="0">
              <a:solidFill>
                <a:schemeClr val="tx1"/>
              </a:solidFill>
            </a:endParaRPr>
          </a:p>
        </p:txBody>
      </p:sp>
      <p:pic>
        <p:nvPicPr>
          <p:cNvPr id="1026" name="Picture 2" descr="50+ Best Christmas Quotes 2021 - Funny &amp;amp; Inspirational Holiday Say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7067" y="4160236"/>
            <a:ext cx="4301551" cy="26338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275760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3.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Facet">
  <a:themeElements>
    <a:clrScheme name="Custom 1">
      <a:dk1>
        <a:sysClr val="windowText" lastClr="000000"/>
      </a:dk1>
      <a:lt1>
        <a:sysClr val="window" lastClr="FFFFFF"/>
      </a:lt1>
      <a:dk2>
        <a:srgbClr val="323232"/>
      </a:dk2>
      <a:lt2>
        <a:srgbClr val="E5C243"/>
      </a:lt2>
      <a:accent1>
        <a:srgbClr val="A5300F"/>
      </a:accent1>
      <a:accent2>
        <a:srgbClr val="D55816"/>
      </a:accent2>
      <a:accent3>
        <a:srgbClr val="E19825"/>
      </a:accent3>
      <a:accent4>
        <a:srgbClr val="A9DB66"/>
      </a:accent4>
      <a:accent5>
        <a:srgbClr val="50771B"/>
      </a:accent5>
      <a:accent6>
        <a:srgbClr val="354F12"/>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3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DCB5FAEE-CC91-4608-92BD-1007FC9F45E5}" vid="{49F44A1D-5DD0-448D-A9E8-9C9190F1A6E6}"/>
    </a:ext>
  </a:extLst>
</a:theme>
</file>

<file path=docProps/app.xml><?xml version="1.0" encoding="utf-8"?>
<Properties xmlns="http://schemas.openxmlformats.org/officeDocument/2006/extended-properties" xmlns:vt="http://schemas.openxmlformats.org/officeDocument/2006/docPropsVTypes">
  <TotalTime>66</TotalTime>
  <Words>491</Words>
  <Application>Microsoft Office PowerPoint</Application>
  <PresentationFormat>Ευρεία οθόνη</PresentationFormat>
  <Paragraphs>54</Paragraphs>
  <Slides>9</Slides>
  <Notes>0</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6</vt:i4>
      </vt:variant>
      <vt:variant>
        <vt:lpstr>Τίτλοι διαφανειών</vt:lpstr>
      </vt:variant>
      <vt:variant>
        <vt:i4>9</vt:i4>
      </vt:variant>
    </vt:vector>
  </HeadingPairs>
  <TitlesOfParts>
    <vt:vector size="27" baseType="lpstr">
      <vt:lpstr>ＭＳ Ｐゴシック</vt:lpstr>
      <vt:lpstr>Arial</vt:lpstr>
      <vt:lpstr>Arial Rounded MT Bold</vt:lpstr>
      <vt:lpstr>Bell MT</vt:lpstr>
      <vt:lpstr>Berlin Sans FB</vt:lpstr>
      <vt:lpstr>Calibri</vt:lpstr>
      <vt:lpstr>Calibri Light</vt:lpstr>
      <vt:lpstr>Century Gothic</vt:lpstr>
      <vt:lpstr>Corbel</vt:lpstr>
      <vt:lpstr>Trebuchet MS</vt:lpstr>
      <vt:lpstr>Twinkl</vt:lpstr>
      <vt:lpstr>Wingdings 3</vt:lpstr>
      <vt:lpstr>Office Theme</vt:lpstr>
      <vt:lpstr>Ion</vt:lpstr>
      <vt:lpstr>Depth</vt:lpstr>
      <vt:lpstr>2_Office Theme</vt:lpstr>
      <vt:lpstr>1_Facet</vt:lpstr>
      <vt:lpstr>3_Office Theme</vt:lpstr>
      <vt:lpstr>Our School Traditions</vt:lpstr>
      <vt:lpstr>Singing Carols </vt:lpstr>
      <vt:lpstr>FATHER CHRISTMAS</vt:lpstr>
      <vt:lpstr>Father Christmas and Presents</vt:lpstr>
      <vt:lpstr>What we do on Christmas Eve and Christmas Day.         By Omer &amp; Delilah </vt:lpstr>
      <vt:lpstr>Christmas Crackers</vt:lpstr>
      <vt:lpstr>Boxing Day</vt:lpstr>
      <vt:lpstr>Παρουσίαση του PowerPoint</vt:lpstr>
      <vt:lpstr>We hope you now know more about Christmas traditions in the UK.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Askew</dc:creator>
  <cp:lastModifiedBy>Χρήστης των Windows</cp:lastModifiedBy>
  <cp:revision>12</cp:revision>
  <dcterms:created xsi:type="dcterms:W3CDTF">2021-12-09T15:54:55Z</dcterms:created>
  <dcterms:modified xsi:type="dcterms:W3CDTF">2021-12-15T12:18:31Z</dcterms:modified>
</cp:coreProperties>
</file>