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01C08-8474-4B64-9683-67A110B7992B}" type="datetimeFigureOut">
              <a:rPr lang="it-IT" smtClean="0"/>
              <a:pPr/>
              <a:t>22/11/2020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200AF2-EA40-40AD-B90D-E05033B8C310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THE ENVIRONMENTAL PROBLEMS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854696" cy="1752600"/>
          </a:xfrm>
        </p:spPr>
        <p:txBody>
          <a:bodyPr/>
          <a:lstStyle/>
          <a:p>
            <a:r>
              <a:rPr lang="it-IT" dirty="0"/>
              <a:t>Tricase Via Apulia </a:t>
            </a:r>
            <a:r>
              <a:rPr lang="it-IT" dirty="0" err="1"/>
              <a:t>secondary</a:t>
            </a:r>
            <a:r>
              <a:rPr lang="it-IT" dirty="0"/>
              <a:t> school - </a:t>
            </a:r>
            <a:r>
              <a:rPr lang="it-IT" dirty="0" err="1"/>
              <a:t>Italy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PLASTIC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4762872" cy="4389120"/>
          </a:xfrm>
        </p:spPr>
        <p:txBody>
          <a:bodyPr/>
          <a:lstStyle/>
          <a:p>
            <a:pPr>
              <a:buNone/>
            </a:pPr>
            <a:r>
              <a:rPr lang="en-US" dirty="0"/>
              <a:t>   Plastics are used from everyone for a broad number of reasons:</a:t>
            </a:r>
          </a:p>
          <a:p>
            <a:r>
              <a:rPr lang="en-US" dirty="0"/>
              <a:t>For drinking (cups and bottles);</a:t>
            </a:r>
          </a:p>
          <a:p>
            <a:r>
              <a:rPr lang="en-US" dirty="0"/>
              <a:t>For eating;</a:t>
            </a:r>
          </a:p>
          <a:p>
            <a:r>
              <a:rPr lang="en-US" dirty="0"/>
              <a:t>And so many and many things.</a:t>
            </a:r>
            <a:endParaRPr lang="it-IT" dirty="0"/>
          </a:p>
        </p:txBody>
      </p:sp>
      <p:pic>
        <p:nvPicPr>
          <p:cNvPr id="6" name="Immagine 5" descr="OIP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789040"/>
            <a:ext cx="3963768" cy="2228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magine 6" descr="O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124744"/>
            <a:ext cx="3440898" cy="1851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   </a:t>
            </a:r>
            <a:r>
              <a:rPr lang="it-IT" sz="2800" dirty="0" err="1"/>
              <a:t>But</a:t>
            </a:r>
            <a:r>
              <a:rPr lang="it-IT" sz="2800" dirty="0"/>
              <a:t> </a:t>
            </a:r>
            <a:r>
              <a:rPr lang="it-IT" sz="2800" dirty="0" err="1"/>
              <a:t>this</a:t>
            </a:r>
            <a:r>
              <a:rPr lang="it-IT" sz="2800" dirty="0"/>
              <a:t> </a:t>
            </a:r>
            <a:r>
              <a:rPr lang="it-IT" sz="2800" dirty="0" err="1"/>
              <a:t>element</a:t>
            </a:r>
            <a:r>
              <a:rPr lang="it-IT" sz="2800" dirty="0"/>
              <a:t> can cause </a:t>
            </a:r>
            <a:r>
              <a:rPr lang="it-IT" sz="2800" b="1" dirty="0"/>
              <a:t> </a:t>
            </a:r>
            <a:r>
              <a:rPr lang="it-IT" sz="2800" b="1" dirty="0" err="1"/>
              <a:t>pollution</a:t>
            </a:r>
            <a:r>
              <a:rPr lang="it-IT" sz="2800" b="1" dirty="0"/>
              <a:t> </a:t>
            </a:r>
            <a:r>
              <a:rPr lang="it-IT" sz="2800" dirty="0"/>
              <a:t>and  </a:t>
            </a:r>
            <a:r>
              <a:rPr lang="it-IT" sz="2800" dirty="0" err="1"/>
              <a:t>contributes</a:t>
            </a:r>
            <a:r>
              <a:rPr lang="it-IT" sz="2800" dirty="0"/>
              <a:t> to  </a:t>
            </a:r>
            <a:r>
              <a:rPr lang="it-IT" sz="2800" i="1" dirty="0"/>
              <a:t>global warming.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220072" y="2132856"/>
            <a:ext cx="3619128" cy="4344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5652120" y="1988840"/>
            <a:ext cx="3024336" cy="4344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/>
              <a:t>   So, for example, when we throw a plastic bottle on the ground, we do a big damage to our environment.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magine 7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348880"/>
            <a:ext cx="2376264" cy="1505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Immagine 8" descr="earth-trash-plas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293096"/>
            <a:ext cx="2729627" cy="2069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26096"/>
            <a:ext cx="4330824" cy="5631904"/>
          </a:xfrm>
        </p:spPr>
        <p:txBody>
          <a:bodyPr/>
          <a:lstStyle/>
          <a:p>
            <a:pPr>
              <a:buNone/>
            </a:pPr>
            <a:r>
              <a:rPr lang="it-IT" dirty="0"/>
              <a:t>Plastic </a:t>
            </a:r>
            <a:r>
              <a:rPr lang="it-IT" dirty="0" err="1"/>
              <a:t>bottles</a:t>
            </a:r>
            <a:r>
              <a:rPr lang="it-IT" dirty="0"/>
              <a:t> take </a:t>
            </a:r>
            <a:r>
              <a:rPr lang="it-IT" b="1" dirty="0"/>
              <a:t>450 </a:t>
            </a:r>
            <a:r>
              <a:rPr lang="it-IT" b="1" dirty="0" err="1"/>
              <a:t>years</a:t>
            </a:r>
            <a:r>
              <a:rPr lang="it-IT" b="1" dirty="0"/>
              <a:t> </a:t>
            </a:r>
            <a:r>
              <a:rPr lang="it-IT" dirty="0"/>
              <a:t>to decompose and plastic </a:t>
            </a:r>
            <a:r>
              <a:rPr lang="it-IT" dirty="0" err="1"/>
              <a:t>bags</a:t>
            </a:r>
            <a:r>
              <a:rPr lang="it-IT" dirty="0"/>
              <a:t> take  </a:t>
            </a:r>
            <a:r>
              <a:rPr lang="it-IT" b="1" dirty="0"/>
              <a:t>10-20 </a:t>
            </a:r>
            <a:r>
              <a:rPr lang="it-IT" b="1" dirty="0" err="1"/>
              <a:t>years</a:t>
            </a:r>
            <a:r>
              <a:rPr lang="it-IT" dirty="0"/>
              <a:t>. </a:t>
            </a:r>
            <a:r>
              <a:rPr lang="it-IT" dirty="0" err="1"/>
              <a:t>Every</a:t>
            </a:r>
            <a:r>
              <a:rPr lang="it-IT" dirty="0"/>
              <a:t> single plastic item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really</a:t>
            </a:r>
            <a:r>
              <a:rPr lang="it-IT" dirty="0"/>
              <a:t> </a:t>
            </a:r>
            <a:r>
              <a:rPr lang="it-IT" b="1" dirty="0"/>
              <a:t>common</a:t>
            </a:r>
            <a:r>
              <a:rPr lang="it-IT" dirty="0"/>
              <a:t> in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lives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becomes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dangerous</a:t>
            </a:r>
            <a:r>
              <a:rPr lang="it-IT" dirty="0"/>
              <a:t> for the </a:t>
            </a:r>
            <a:r>
              <a:rPr lang="it-IT" dirty="0" err="1"/>
              <a:t>planet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don’t</a:t>
            </a:r>
            <a:r>
              <a:rPr lang="it-IT" dirty="0"/>
              <a:t> </a:t>
            </a:r>
            <a:r>
              <a:rPr lang="it-IT" dirty="0" err="1"/>
              <a:t>recycle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.</a:t>
            </a:r>
          </a:p>
        </p:txBody>
      </p:sp>
      <p:pic>
        <p:nvPicPr>
          <p:cNvPr id="4" name="Immagine 3" descr="OIP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36093">
            <a:off x="5220072" y="1484784"/>
            <a:ext cx="2981325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6" name="Picture 2" descr="C:\Users\chris\Desktop\INGLESE\OIP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46070">
            <a:off x="6228184" y="3573016"/>
            <a:ext cx="1440160" cy="2254163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3898776" cy="5559896"/>
          </a:xfrm>
        </p:spPr>
        <p:txBody>
          <a:bodyPr/>
          <a:lstStyle/>
          <a:p>
            <a:pPr>
              <a:buNone/>
            </a:pPr>
            <a:r>
              <a:rPr lang="it-IT" dirty="0"/>
              <a:t>Glass takes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 to decompose.  </a:t>
            </a:r>
            <a:endParaRPr lang="it-IT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78964" y="3001169"/>
            <a:ext cx="3898776" cy="55598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600" dirty="0" err="1"/>
              <a:t>Let’s</a:t>
            </a:r>
            <a:r>
              <a:rPr lang="it-IT" sz="2600" dirty="0"/>
              <a:t> </a:t>
            </a:r>
            <a:r>
              <a:rPr lang="it-IT" sz="2600" dirty="0" err="1"/>
              <a:t>think</a:t>
            </a:r>
            <a:r>
              <a:rPr lang="it-IT" sz="2600" dirty="0"/>
              <a:t> :the </a:t>
            </a:r>
            <a:r>
              <a:rPr lang="it-IT" sz="2600" dirty="0" err="1"/>
              <a:t>only</a:t>
            </a:r>
            <a:r>
              <a:rPr lang="it-IT" sz="2600" dirty="0"/>
              <a:t> </a:t>
            </a:r>
            <a:r>
              <a:rPr lang="it-IT" sz="2600" dirty="0" err="1"/>
              <a:t>thing</a:t>
            </a:r>
            <a:r>
              <a:rPr lang="it-IT" sz="2600" dirty="0"/>
              <a:t> to do </a:t>
            </a:r>
            <a:r>
              <a:rPr lang="it-IT" sz="2600" dirty="0" err="1"/>
              <a:t>is</a:t>
            </a:r>
            <a:r>
              <a:rPr lang="it-IT" sz="2600" dirty="0"/>
              <a:t>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2600" dirty="0">
                <a:solidFill>
                  <a:srgbClr val="FF0000"/>
                </a:solidFill>
              </a:rPr>
              <a:t>reduce</a:t>
            </a:r>
            <a:r>
              <a:rPr lang="it-IT" sz="2600" dirty="0"/>
              <a:t> </a:t>
            </a:r>
            <a:r>
              <a:rPr lang="it-IT" sz="2600" dirty="0" err="1"/>
              <a:t>waste</a:t>
            </a:r>
            <a:r>
              <a:rPr lang="it-IT" sz="2600" dirty="0"/>
              <a:t>, </a:t>
            </a:r>
            <a:r>
              <a:rPr lang="it-IT" sz="2600" dirty="0" err="1">
                <a:solidFill>
                  <a:srgbClr val="FF0000"/>
                </a:solidFill>
              </a:rPr>
              <a:t>reuse</a:t>
            </a:r>
            <a:r>
              <a:rPr lang="it-IT" sz="2600" dirty="0">
                <a:solidFill>
                  <a:srgbClr val="FF0000"/>
                </a:solidFill>
              </a:rPr>
              <a:t> </a:t>
            </a:r>
            <a:r>
              <a:rPr lang="it-IT" sz="2600" dirty="0"/>
              <a:t>and </a:t>
            </a:r>
            <a:r>
              <a:rPr lang="it-IT" sz="2600" dirty="0" err="1">
                <a:solidFill>
                  <a:srgbClr val="FF0000"/>
                </a:solidFill>
              </a:rPr>
              <a:t>recycle</a:t>
            </a:r>
            <a:r>
              <a:rPr lang="it-IT" sz="2600" dirty="0"/>
              <a:t> </a:t>
            </a:r>
            <a:r>
              <a:rPr lang="it-IT" sz="2600" dirty="0" err="1"/>
              <a:t>as</a:t>
            </a:r>
            <a:r>
              <a:rPr lang="it-IT" sz="2600" dirty="0"/>
              <a:t> </a:t>
            </a:r>
            <a:r>
              <a:rPr lang="it-IT" sz="2600" dirty="0" err="1"/>
              <a:t>much</a:t>
            </a:r>
            <a:r>
              <a:rPr lang="it-IT" sz="2600" dirty="0"/>
              <a:t> </a:t>
            </a:r>
            <a:r>
              <a:rPr lang="it-IT" sz="2600" dirty="0" err="1"/>
              <a:t>as</a:t>
            </a:r>
            <a:r>
              <a:rPr lang="it-IT" sz="2600" dirty="0"/>
              <a:t> </a:t>
            </a:r>
            <a:r>
              <a:rPr lang="it-IT" sz="2600" dirty="0" err="1"/>
              <a:t>possible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chris\Desktop\INGLESE\OIP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08720"/>
            <a:ext cx="3154606" cy="20924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1143000"/>
          </a:xfrm>
        </p:spPr>
        <p:txBody>
          <a:bodyPr>
            <a:noAutofit/>
          </a:bodyPr>
          <a:lstStyle/>
          <a:p>
            <a:r>
              <a:rPr lang="it-IT" sz="4400" dirty="0"/>
              <a:t>ENVIRONMENT PROBLEMS IN ITALY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479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/>
              <a:t>There</a:t>
            </a:r>
            <a:r>
              <a:rPr lang="it-IT" dirty="0"/>
              <a:t> are some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in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country</a:t>
            </a:r>
            <a:r>
              <a:rPr lang="it-IT" dirty="0"/>
              <a:t>:</a:t>
            </a:r>
          </a:p>
          <a:p>
            <a:r>
              <a:rPr lang="en-US" dirty="0"/>
              <a:t>Air pollution, climate change and waste disposal are the worst environment problems in Italy.</a:t>
            </a:r>
          </a:p>
          <a:p>
            <a:r>
              <a:rPr lang="en-US" dirty="0"/>
              <a:t>The problem of smog is worse in north Italy for factories. The problem of waste is everywhere, but worse in the south.</a:t>
            </a:r>
          </a:p>
          <a:p>
            <a:r>
              <a:rPr lang="en-US" dirty="0"/>
              <a:t>There is also the pollution of water ( rivers, lakes, sea…) and the shortage of water ( because of the climate change).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5266928" cy="5631904"/>
          </a:xfrm>
        </p:spPr>
        <p:txBody>
          <a:bodyPr/>
          <a:lstStyle/>
          <a:p>
            <a:r>
              <a:rPr lang="en-US" dirty="0"/>
              <a:t>Another big problem is traffic and parking, because not many people use a bike or public transport.</a:t>
            </a:r>
          </a:p>
          <a:p>
            <a:r>
              <a:rPr lang="en-US" dirty="0"/>
              <a:t>The problem of the use of plastic is also serious.</a:t>
            </a:r>
          </a:p>
          <a:p>
            <a:r>
              <a:rPr lang="en-US" dirty="0"/>
              <a:t>There’s lots of waste ( plastic, glass, cigarettes, paper…) around us, in the streets and in the countryside.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We should  keep the nature and  the towns clean.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1" name="Picture 3" descr="C:\Users\chris\Desktop\INGLESE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0837">
            <a:off x="5929206" y="3817812"/>
            <a:ext cx="2724150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291</Words>
  <Application>Microsoft Office PowerPoint</Application>
  <PresentationFormat>Presentazione su schermo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Equinozio</vt:lpstr>
      <vt:lpstr>THE ENVIRONMENTAL PROBLEMS</vt:lpstr>
      <vt:lpstr>PLASTIC</vt:lpstr>
      <vt:lpstr>Presentazione standard di PowerPoint</vt:lpstr>
      <vt:lpstr>Presentazione standard di PowerPoint</vt:lpstr>
      <vt:lpstr>Presentazione standard di PowerPoint</vt:lpstr>
      <vt:lpstr>ENVIRONMENT PROBLEMS IN ITALY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ENVIRONMENTAAL PROBLEMS</dc:title>
  <dc:creator>Christian Accogli</dc:creator>
  <cp:lastModifiedBy>Casa</cp:lastModifiedBy>
  <cp:revision>18</cp:revision>
  <dcterms:created xsi:type="dcterms:W3CDTF">2020-11-21T16:06:07Z</dcterms:created>
  <dcterms:modified xsi:type="dcterms:W3CDTF">2020-11-22T16:45:22Z</dcterms:modified>
</cp:coreProperties>
</file>