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08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4187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4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34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165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587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40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058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397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31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726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8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46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4762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09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223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CDE1FC-50C1-48BC-90EA-5EC8AB5912A1}" type="datetimeFigureOut">
              <a:rPr lang="sk-SK" smtClean="0"/>
              <a:t>26. 2. 2021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5D9EF3-0048-4F57-B940-1E73CD5F8DF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054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How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can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reduce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food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weste</a:t>
            </a:r>
            <a:r>
              <a:rPr lang="sk-SK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sk-SK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                                                          Sandra </a:t>
            </a:r>
            <a:r>
              <a:rPr lang="sk-SK" dirty="0" err="1" smtClean="0"/>
              <a:t>Kyšová</a:t>
            </a:r>
            <a:r>
              <a:rPr lang="sk-SK" dirty="0" smtClean="0"/>
              <a:t> 7.A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444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How</a:t>
            </a:r>
            <a:r>
              <a:rPr lang="sk-SK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we</a:t>
            </a:r>
            <a:r>
              <a:rPr lang="sk-SK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can</a:t>
            </a:r>
            <a:r>
              <a:rPr lang="sk-SK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reduce</a:t>
            </a:r>
            <a:r>
              <a:rPr lang="sk-SK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food</a:t>
            </a:r>
            <a:r>
              <a:rPr lang="sk-SK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weste</a:t>
            </a:r>
            <a:r>
              <a:rPr lang="sk-SK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sk-SK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Comic Sans MS" panose="030F0702030302020204" pitchFamily="66" charset="0"/>
              </a:rPr>
              <a:t>1. </a:t>
            </a:r>
            <a:r>
              <a:rPr lang="sk-SK" sz="2800" dirty="0" err="1" smtClean="0">
                <a:latin typeface="Comic Sans MS" panose="030F0702030302020204" pitchFamily="66" charset="0"/>
              </a:rPr>
              <a:t>Don´t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buy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unnecessarily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much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food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but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only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the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ones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you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will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eat</a:t>
            </a:r>
            <a:r>
              <a:rPr lang="sk-SK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sk-SK" sz="2800" dirty="0" smtClean="0">
                <a:latin typeface="Comic Sans MS" panose="030F0702030302020204" pitchFamily="66" charset="0"/>
              </a:rPr>
              <a:t>2. </a:t>
            </a:r>
            <a:r>
              <a:rPr lang="sk-SK" sz="2800" dirty="0" err="1" smtClean="0">
                <a:latin typeface="Comic Sans MS" panose="030F0702030302020204" pitchFamily="66" charset="0"/>
              </a:rPr>
              <a:t>When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we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cook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something</a:t>
            </a:r>
            <a:r>
              <a:rPr lang="sk-SK" sz="2800" dirty="0" smtClean="0">
                <a:latin typeface="Comic Sans MS" panose="030F0702030302020204" pitchFamily="66" charset="0"/>
              </a:rPr>
              <a:t>, </a:t>
            </a:r>
            <a:r>
              <a:rPr lang="sk-SK" sz="2800" dirty="0" err="1" smtClean="0">
                <a:latin typeface="Comic Sans MS" panose="030F0702030302020204" pitchFamily="66" charset="0"/>
              </a:rPr>
              <a:t>we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only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cooks</a:t>
            </a:r>
            <a:r>
              <a:rPr lang="sk-SK" sz="2800" dirty="0" smtClean="0">
                <a:latin typeface="Comic Sans MS" panose="030F0702030302020204" pitchFamily="66" charset="0"/>
              </a:rPr>
              <a:t> as </a:t>
            </a:r>
            <a:r>
              <a:rPr lang="sk-SK" sz="2800" dirty="0" err="1" smtClean="0">
                <a:latin typeface="Comic Sans MS" panose="030F0702030302020204" pitchFamily="66" charset="0"/>
              </a:rPr>
              <a:t>many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portions</a:t>
            </a:r>
            <a:r>
              <a:rPr lang="sk-SK" sz="2800" dirty="0" smtClean="0">
                <a:latin typeface="Comic Sans MS" panose="030F0702030302020204" pitchFamily="66" charset="0"/>
              </a:rPr>
              <a:t> as </a:t>
            </a:r>
            <a:r>
              <a:rPr lang="sk-SK" sz="2800" dirty="0" err="1" smtClean="0">
                <a:latin typeface="Comic Sans MS" panose="030F0702030302020204" pitchFamily="66" charset="0"/>
              </a:rPr>
              <a:t>we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eat</a:t>
            </a:r>
            <a:r>
              <a:rPr lang="sk-SK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sk-SK" sz="2800" dirty="0" smtClean="0">
                <a:latin typeface="Comic Sans MS" panose="030F0702030302020204" pitchFamily="66" charset="0"/>
              </a:rPr>
              <a:t>3. </a:t>
            </a:r>
            <a:r>
              <a:rPr lang="sk-SK" sz="2800" dirty="0" err="1" smtClean="0">
                <a:latin typeface="Comic Sans MS" panose="030F0702030302020204" pitchFamily="66" charset="0"/>
              </a:rPr>
              <a:t>When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we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come</a:t>
            </a:r>
            <a:r>
              <a:rPr lang="sk-SK" sz="2800" dirty="0" smtClean="0">
                <a:latin typeface="Comic Sans MS" panose="030F0702030302020204" pitchFamily="66" charset="0"/>
              </a:rPr>
              <a:t> to </a:t>
            </a:r>
            <a:r>
              <a:rPr lang="sk-SK" sz="2800" dirty="0" err="1" smtClean="0">
                <a:latin typeface="Comic Sans MS" panose="030F0702030302020204" pitchFamily="66" charset="0"/>
              </a:rPr>
              <a:t>the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restaurant</a:t>
            </a:r>
            <a:r>
              <a:rPr lang="sk-SK" sz="2800" dirty="0" smtClean="0">
                <a:latin typeface="Comic Sans MS" panose="030F0702030302020204" pitchFamily="66" charset="0"/>
              </a:rPr>
              <a:t>, </a:t>
            </a:r>
            <a:r>
              <a:rPr lang="sk-SK" sz="2800" dirty="0" err="1" smtClean="0">
                <a:latin typeface="Comic Sans MS" panose="030F0702030302020204" pitchFamily="66" charset="0"/>
              </a:rPr>
              <a:t>we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only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order</a:t>
            </a:r>
            <a:r>
              <a:rPr lang="sk-SK" sz="2800" dirty="0" smtClean="0">
                <a:latin typeface="Comic Sans MS" panose="030F0702030302020204" pitchFamily="66" charset="0"/>
              </a:rPr>
              <a:t> as </a:t>
            </a:r>
            <a:r>
              <a:rPr lang="sk-SK" sz="2800" dirty="0" err="1" smtClean="0">
                <a:latin typeface="Comic Sans MS" panose="030F0702030302020204" pitchFamily="66" charset="0"/>
              </a:rPr>
              <a:t>much</a:t>
            </a:r>
            <a:r>
              <a:rPr lang="sk-SK" sz="2800" dirty="0" smtClean="0">
                <a:latin typeface="Comic Sans MS" panose="030F0702030302020204" pitchFamily="66" charset="0"/>
              </a:rPr>
              <a:t> as </a:t>
            </a:r>
            <a:r>
              <a:rPr lang="sk-SK" sz="2800" dirty="0" err="1" smtClean="0">
                <a:latin typeface="Comic Sans MS" panose="030F0702030302020204" pitchFamily="66" charset="0"/>
              </a:rPr>
              <a:t>we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eat</a:t>
            </a:r>
            <a:r>
              <a:rPr lang="sk-SK" sz="2800" dirty="0" smtClean="0">
                <a:latin typeface="Comic Sans MS" panose="030F0702030302020204" pitchFamily="66" charset="0"/>
              </a:rPr>
              <a:t>. </a:t>
            </a:r>
            <a:endParaRPr lang="sk-SK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04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How</a:t>
            </a:r>
            <a:r>
              <a:rPr lang="sk-SK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we</a:t>
            </a:r>
            <a:r>
              <a:rPr lang="sk-SK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sk-SK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reduce</a:t>
            </a:r>
            <a:r>
              <a:rPr lang="sk-SK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food</a:t>
            </a:r>
            <a:r>
              <a:rPr lang="sk-SK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00B050"/>
                </a:solidFill>
                <a:latin typeface="Comic Sans MS" panose="030F0702030302020204" pitchFamily="66" charset="0"/>
              </a:rPr>
              <a:t>weste</a:t>
            </a:r>
            <a:r>
              <a:rPr lang="sk-SK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.</a:t>
            </a:r>
            <a:endParaRPr lang="sk-SK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latin typeface="Comic Sans MS" panose="030F0702030302020204" pitchFamily="66" charset="0"/>
              </a:rPr>
              <a:t>4. </a:t>
            </a:r>
            <a:r>
              <a:rPr lang="sk-SK" sz="2800" dirty="0" err="1" smtClean="0">
                <a:latin typeface="Comic Sans MS" panose="030F0702030302020204" pitchFamily="66" charset="0"/>
              </a:rPr>
              <a:t>If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we</a:t>
            </a:r>
            <a:r>
              <a:rPr lang="sk-SK" sz="2800" dirty="0" smtClean="0">
                <a:latin typeface="Comic Sans MS" panose="030F0702030302020204" pitchFamily="66" charset="0"/>
              </a:rPr>
              <a:t> do </a:t>
            </a:r>
            <a:r>
              <a:rPr lang="sk-SK" sz="2800" dirty="0" err="1" smtClean="0">
                <a:latin typeface="Comic Sans MS" panose="030F0702030302020204" pitchFamily="66" charset="0"/>
              </a:rPr>
              <a:t>not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finish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the</a:t>
            </a:r>
            <a:r>
              <a:rPr lang="sk-SK" sz="2800" dirty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food</a:t>
            </a:r>
            <a:r>
              <a:rPr lang="sk-SK" sz="2800" dirty="0" smtClean="0">
                <a:latin typeface="Comic Sans MS" panose="030F0702030302020204" pitchFamily="66" charset="0"/>
              </a:rPr>
              <a:t> in </a:t>
            </a:r>
            <a:r>
              <a:rPr lang="sk-SK" sz="2800" dirty="0" err="1" smtClean="0">
                <a:latin typeface="Comic Sans MS" panose="030F0702030302020204" pitchFamily="66" charset="0"/>
              </a:rPr>
              <a:t>the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restaurant</a:t>
            </a:r>
            <a:r>
              <a:rPr lang="sk-SK" sz="2800" dirty="0" smtClean="0">
                <a:latin typeface="Comic Sans MS" panose="030F0702030302020204" pitchFamily="66" charset="0"/>
              </a:rPr>
              <a:t>, </a:t>
            </a:r>
            <a:r>
              <a:rPr lang="sk-SK" sz="2800" dirty="0" err="1" smtClean="0">
                <a:latin typeface="Comic Sans MS" panose="030F0702030302020204" pitchFamily="66" charset="0"/>
              </a:rPr>
              <a:t>we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will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have</a:t>
            </a:r>
            <a:r>
              <a:rPr lang="sk-SK" sz="2800" dirty="0" smtClean="0">
                <a:latin typeface="Comic Sans MS" panose="030F0702030302020204" pitchFamily="66" charset="0"/>
              </a:rPr>
              <a:t> a </a:t>
            </a:r>
            <a:r>
              <a:rPr lang="sk-SK" sz="2800" dirty="0" err="1" smtClean="0">
                <a:latin typeface="Comic Sans MS" panose="030F0702030302020204" pitchFamily="66" charset="0"/>
              </a:rPr>
              <a:t>packet</a:t>
            </a:r>
            <a:r>
              <a:rPr lang="sk-SK" sz="2800" dirty="0" smtClean="0">
                <a:latin typeface="Comic Sans MS" panose="030F0702030302020204" pitchFamily="66" charset="0"/>
              </a:rPr>
              <a:t>.</a:t>
            </a:r>
          </a:p>
          <a:p>
            <a:r>
              <a:rPr lang="sk-SK" sz="2800" dirty="0" smtClean="0">
                <a:latin typeface="Comic Sans MS" panose="030F0702030302020204" pitchFamily="66" charset="0"/>
              </a:rPr>
              <a:t>5. </a:t>
            </a:r>
            <a:r>
              <a:rPr lang="sk-SK" sz="2800" dirty="0" err="1" smtClean="0">
                <a:latin typeface="Comic Sans MS" panose="030F0702030302020204" pitchFamily="66" charset="0"/>
              </a:rPr>
              <a:t>We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can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put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some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foods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like</a:t>
            </a:r>
            <a:r>
              <a:rPr lang="sk-SK" sz="2800" dirty="0" smtClean="0">
                <a:latin typeface="Comic Sans MS" panose="030F0702030302020204" pitchFamily="66" charset="0"/>
              </a:rPr>
              <a:t> meat in </a:t>
            </a:r>
            <a:r>
              <a:rPr lang="sk-SK" sz="2800" dirty="0" err="1" smtClean="0">
                <a:latin typeface="Comic Sans MS" panose="030F0702030302020204" pitchFamily="66" charset="0"/>
              </a:rPr>
              <a:t>the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freezer</a:t>
            </a:r>
            <a:r>
              <a:rPr lang="sk-SK" sz="2800" dirty="0" smtClean="0">
                <a:latin typeface="Comic Sans MS" panose="030F0702030302020204" pitchFamily="66" charset="0"/>
              </a:rPr>
              <a:t> to </a:t>
            </a:r>
            <a:r>
              <a:rPr lang="sk-SK" sz="2800" dirty="0" err="1" smtClean="0">
                <a:latin typeface="Comic Sans MS" panose="030F0702030302020204" pitchFamily="66" charset="0"/>
              </a:rPr>
              <a:t>make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them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last</a:t>
            </a:r>
            <a:r>
              <a:rPr lang="sk-SK" sz="2800" dirty="0" smtClean="0">
                <a:latin typeface="Comic Sans MS" panose="030F0702030302020204" pitchFamily="66" charset="0"/>
              </a:rPr>
              <a:t> </a:t>
            </a:r>
            <a:r>
              <a:rPr lang="sk-SK" sz="2800" dirty="0" err="1" smtClean="0">
                <a:latin typeface="Comic Sans MS" panose="030F0702030302020204" pitchFamily="66" charset="0"/>
              </a:rPr>
              <a:t>longer</a:t>
            </a:r>
            <a:r>
              <a:rPr lang="sk-SK" sz="2800" dirty="0" smtClean="0">
                <a:latin typeface="Comic Sans MS" panose="030F0702030302020204" pitchFamily="66" charset="0"/>
              </a:rPr>
              <a:t>.</a:t>
            </a:r>
          </a:p>
          <a:p>
            <a:endParaRPr lang="sk-SK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56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How</a:t>
            </a:r>
            <a:r>
              <a:rPr lang="sk-SK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we</a:t>
            </a:r>
            <a:r>
              <a:rPr lang="sk-SK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can</a:t>
            </a:r>
            <a:r>
              <a:rPr lang="sk-SK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reduce</a:t>
            </a:r>
            <a:r>
              <a:rPr lang="sk-SK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food</a:t>
            </a:r>
            <a:r>
              <a:rPr lang="sk-SK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 </a:t>
            </a:r>
            <a:r>
              <a:rPr lang="sk-SK" dirty="0" err="1" smtClean="0">
                <a:solidFill>
                  <a:srgbClr val="92D050"/>
                </a:solidFill>
                <a:latin typeface="Comic Sans MS" panose="030F0702030302020204" pitchFamily="66" charset="0"/>
              </a:rPr>
              <a:t>weste</a:t>
            </a:r>
            <a:r>
              <a:rPr lang="sk-SK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  <a:endParaRPr lang="sk-SK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Skúste nízkokalorické jedlá a potraviny, tu sú recepty a tipy na tie  najlepšie na chudnuti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661" y="2557463"/>
            <a:ext cx="6132678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910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119</Words>
  <Application>Microsoft Office PowerPoint</Application>
  <PresentationFormat>Širokouhlá</PresentationFormat>
  <Paragraphs>10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Garamond</vt:lpstr>
      <vt:lpstr>Organický motív</vt:lpstr>
      <vt:lpstr>How we can reduce food weste.</vt:lpstr>
      <vt:lpstr>How we can reduce food weste.</vt:lpstr>
      <vt:lpstr>How we can reduce food weste.</vt:lpstr>
      <vt:lpstr>How we can reduce food weste.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we can reduce food weste.</dc:title>
  <dc:creator>Konto Microsoft</dc:creator>
  <cp:lastModifiedBy>Konto Microsoft</cp:lastModifiedBy>
  <cp:revision>2</cp:revision>
  <dcterms:created xsi:type="dcterms:W3CDTF">2021-02-26T16:59:02Z</dcterms:created>
  <dcterms:modified xsi:type="dcterms:W3CDTF">2021-02-26T17:10:02Z</dcterms:modified>
</cp:coreProperties>
</file>