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4"/>
  </p:notesMasterIdLst>
  <p:handoutMasterIdLst>
    <p:handoutMasterId r:id="rId25"/>
  </p:handoutMasterIdLst>
  <p:sldIdLst>
    <p:sldId id="306" r:id="rId5"/>
    <p:sldId id="307" r:id="rId6"/>
    <p:sldId id="308" r:id="rId7"/>
    <p:sldId id="314" r:id="rId8"/>
    <p:sldId id="315" r:id="rId9"/>
    <p:sldId id="309" r:id="rId10"/>
    <p:sldId id="294" r:id="rId11"/>
    <p:sldId id="29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10" r:id="rId22"/>
    <p:sldId id="312" r:id="rId23"/>
  </p:sldIdLst>
  <p:sldSz cx="12192000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9A12"/>
    <a:srgbClr val="66FF66"/>
    <a:srgbClr val="93E4F7"/>
    <a:srgbClr val="00CC99"/>
    <a:srgbClr val="FF0066"/>
    <a:srgbClr val="3AF8B0"/>
    <a:srgbClr val="600294"/>
    <a:srgbClr val="F43A55"/>
    <a:srgbClr val="EB9B19"/>
    <a:srgbClr val="FBE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4967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3D540216-9055-4C93-87A4-D0531F0639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8AA5119-4B0E-448B-AC3C-D056BBBC97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36ADF-3EC2-4D6F-9F7F-1F88E3288139}" type="datetime1">
              <a:rPr lang="tr-TR" smtClean="0"/>
              <a:t>11.10.2020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3487CF48-2790-4843-BDF8-2D1DCCB4B3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8CE5D44-D9F9-426F-84AB-A62A927CA2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90FA1-7FBD-4C37-BCAF-01F3D049D1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5662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noProof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A214D3A-912A-4866-90B4-0232CEDB2416}" type="datetime1">
              <a:rPr lang="tr-TR" noProof="0" smtClean="0"/>
              <a:t>11.10.2020</a:t>
            </a:fld>
            <a:endParaRPr lang="tr-TR" noProof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noProof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326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29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2956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546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6253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140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6458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718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0"/>
              <a:t>Asıl alt başlık stilini düzenlemek için tıklatın</a:t>
            </a:r>
          </a:p>
        </p:txBody>
      </p: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fik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4" name="Grafik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6" name="Grafik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fik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4" name="Grafik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6" name="Grafik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5" name="Metin Yer Tutucusu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17" name="İçerik Yer Tutucusu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tr-TR" noProof="0"/>
              <a:t>Başlık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0"/>
              <a:t>Asıl alt başlık stilini düzenlemek için tıklatın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tr-TR" noProof="0" smtClean="0"/>
              <a:pPr/>
              <a:t>‹#›</a:t>
            </a:fld>
            <a:endParaRPr lang="tr-TR" noProof="0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kdörtgen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13" name="Resim Yer Tutucusu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10" name="Resim Yer Tutucusu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11" name="Resim Yer Tutucusu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alnızca Başlık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sim Yer Tutucusu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32" name="Resim Yer Tutucusu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31" name="Resim Yer Tutucusu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30" name="Resim Yer Tutucusu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03.09.20XX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8" name="Grafik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0" name="Grafik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2" name="Grafik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Yer Tutucusu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tr-TR" noProof="0"/>
              <a:t>03.09.20XX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tr-TR" noProof="0" smtClean="0"/>
              <a:t>‹#›</a:t>
            </a:fld>
            <a:endParaRPr lang="tr-TR" noProof="0"/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tr-TR" noProof="0"/>
              <a:t>03.09.20XX</a:t>
            </a: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tr-TR" noProof="0" smtClean="0"/>
              <a:t>‹#›</a:t>
            </a:fld>
            <a:endParaRPr lang="tr-TR" noProof="0"/>
          </a:p>
        </p:txBody>
      </p: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5" name="Tarih Yer Tutucusu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tr-TR" noProof="0"/>
              <a:t>03.09.20XX</a:t>
            </a: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tr-TR" noProof="0" smtClean="0"/>
              <a:t>‹#›</a:t>
            </a:fld>
            <a:endParaRPr lang="tr-TR" noProof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5" name="Tarih Yer Tutucusu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tr-TR" noProof="0"/>
              <a:t>03.09.20XX</a:t>
            </a: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tr-TR" noProof="0" smtClean="0"/>
              <a:t>‹#›</a:t>
            </a:fld>
            <a:endParaRPr lang="tr-TR" noProof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2 Slay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0"/>
              <a:t>Asıl alt başlık stilini düzenlemek için tıklatın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fik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21" name="Grafik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23" name="Grafik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alnızca Başlık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sim Yer Tutucusu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Başlık</a:t>
            </a:r>
          </a:p>
        </p:txBody>
      </p:sp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03.09.20XX</a:t>
            </a: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tr-TR" noProof="0" smtClean="0"/>
              <a:pPr/>
              <a:t>‹#›</a:t>
            </a:fld>
            <a:endParaRPr lang="tr-TR" noProof="0"/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Yer Tutucusu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  <p:sp>
        <p:nvSpPr>
          <p:cNvPr id="11" name="Grafik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3" name="Grafik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7" name="Grafik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sim Yer Tutucusu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tr-TR" noProof="0"/>
              <a:t>Esas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</p:txBody>
      </p:sp>
      <p:sp>
        <p:nvSpPr>
          <p:cNvPr id="4" name="Tarih Yer Tutucusu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tr-TR" noProof="0"/>
              <a:t>03.09.20XX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tr-TR" noProof="0" smtClean="0"/>
              <a:pPr/>
              <a:t>‹#›</a:t>
            </a:fld>
            <a:endParaRPr lang="tr-TR" noProof="0"/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fik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9" name="Grafik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ölüm Üst Bilgisi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0"/>
              <a:t>Asıl alt başlık stilini düzenlemek için tıklayın</a:t>
            </a:r>
          </a:p>
        </p:txBody>
      </p:sp>
      <p:sp>
        <p:nvSpPr>
          <p:cNvPr id="4" name="Grafik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5" name="Grafik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6" name="Grafik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7" name="Grafik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1" name="Grafik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3" name="Grafik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tr-TR" noProof="0" smtClean="0"/>
              <a:t>‹#›</a:t>
            </a:fld>
            <a:endParaRPr lang="tr-TR" noProof="0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0"/>
              <a:t>Asıl alt başlık stilini düzenlemek için tıklayın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tr-TR" noProof="0" smtClean="0"/>
              <a:pPr/>
              <a:t>‹#›</a:t>
            </a:fld>
            <a:endParaRPr lang="tr-TR" noProof="0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kdörtgen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noProof="0"/>
          </a:p>
        </p:txBody>
      </p:sp>
      <p:sp>
        <p:nvSpPr>
          <p:cNvPr id="13" name="Resim Yer Tutucusu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Resim eklemek için simgeye tıklayın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aşlık ve İçerik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Başlık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4" name="Tarih Yer Tutucusu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03.09.20XX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tr-TR" noProof="0" smtClean="0"/>
              <a:pPr/>
              <a:t>‹#›</a:t>
            </a:fld>
            <a:endParaRPr lang="tr-TR" noProof="0"/>
          </a:p>
        </p:txBody>
      </p:sp>
      <p:sp>
        <p:nvSpPr>
          <p:cNvPr id="9" name="Grafik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1" name="Grafik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fik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2" name="Grafik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  <p:sp>
        <p:nvSpPr>
          <p:cNvPr id="14" name="Grafik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r-TR" noProof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noProof="0"/>
              <a:t>Asıl metin stillerini düzenlemek için tıklayın</a:t>
            </a:r>
          </a:p>
          <a:p>
            <a:pPr lvl="1" rtl="0"/>
            <a:r>
              <a:rPr lang="tr-TR" noProof="0"/>
              <a:t>İkinci düzey</a:t>
            </a:r>
          </a:p>
          <a:p>
            <a:pPr lvl="2" rtl="0"/>
            <a:r>
              <a:rPr lang="tr-TR" noProof="0"/>
              <a:t>Üçüncü düzey</a:t>
            </a:r>
          </a:p>
          <a:p>
            <a:pPr lvl="3" rtl="0"/>
            <a:r>
              <a:rPr lang="tr-TR" noProof="0"/>
              <a:t>Dördüncü düzey</a:t>
            </a:r>
          </a:p>
          <a:p>
            <a:pPr lvl="4" rtl="0"/>
            <a:r>
              <a:rPr lang="tr-TR" noProof="0"/>
              <a:t>Beşinci düzey</a:t>
            </a:r>
          </a:p>
        </p:txBody>
      </p:sp>
      <p:sp>
        <p:nvSpPr>
          <p:cNvPr id="4" name="Tarih Yer Tutucusu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tr-TR" noProof="0"/>
              <a:t>03.09.20XX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tr-TR" noProof="0"/>
              <a:t>Sunu Başlığı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tr-TR" noProof="0" smtClean="0"/>
              <a:t>‹#›</a:t>
            </a:fld>
            <a:endParaRPr lang="tr-TR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709" y="846151"/>
            <a:ext cx="6272784" cy="2843784"/>
          </a:xfrm>
        </p:spPr>
        <p:txBody>
          <a:bodyPr rtlCol="0">
            <a:normAutofit/>
          </a:bodyPr>
          <a:lstStyle/>
          <a:p>
            <a:pPr rtl="0"/>
            <a:r>
              <a:rPr lang="tr-TR" sz="6000" dirty="0"/>
              <a:t>PICSART 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3587" y="5380383"/>
            <a:ext cx="3568413" cy="1477618"/>
          </a:xfrm>
        </p:spPr>
        <p:txBody>
          <a:bodyPr rtlCol="0">
            <a:normAutofit fontScale="85000" lnSpcReduction="10000"/>
          </a:bodyPr>
          <a:lstStyle/>
          <a:p>
            <a:pPr algn="ctr" rtl="0"/>
            <a:r>
              <a:rPr lang="tr-TR" sz="2400" dirty="0">
                <a:solidFill>
                  <a:schemeClr val="bg1"/>
                </a:solidFill>
              </a:rPr>
              <a:t>YANKI ADA  KARATOPRAK </a:t>
            </a:r>
          </a:p>
          <a:p>
            <a:pPr algn="ctr" rtl="0"/>
            <a:r>
              <a:rPr lang="tr-TR" sz="2400" dirty="0">
                <a:solidFill>
                  <a:schemeClr val="bg1"/>
                </a:solidFill>
              </a:rPr>
              <a:t>VE </a:t>
            </a:r>
          </a:p>
          <a:p>
            <a:pPr algn="ctr" rtl="0"/>
            <a:r>
              <a:rPr lang="tr-TR" sz="2400" dirty="0">
                <a:solidFill>
                  <a:schemeClr val="bg1"/>
                </a:solidFill>
              </a:rPr>
              <a:t>DEFNE TAŞKIRAN</a:t>
            </a:r>
          </a:p>
          <a:p>
            <a:pPr algn="ctr" rtl="0"/>
            <a:r>
              <a:rPr lang="tr-TR" sz="2400" dirty="0"/>
              <a:t>5\A</a:t>
            </a:r>
            <a:endParaRPr lang="tr-TR" sz="2400" dirty="0">
              <a:solidFill>
                <a:schemeClr val="bg1"/>
              </a:solidFill>
            </a:endParaRPr>
          </a:p>
          <a:p>
            <a:pPr rtl="0"/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1E3B45-9E23-4F5F-AA63-B4AC0993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3-Foto ekle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78695B-57DA-4F6F-B335-10A51A0F7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Galerinizdeki kendi fotoğraflarınızı ya da </a:t>
            </a:r>
            <a:r>
              <a:rPr lang="tr-TR" dirty="0" err="1">
                <a:solidFill>
                  <a:schemeClr val="accent3">
                    <a:lumMod val="75000"/>
                  </a:schemeClr>
                </a:solidFill>
              </a:rPr>
              <a:t>Picsart’ta</a:t>
            </a:r>
            <a:r>
              <a:rPr lang="tr-TR" dirty="0">
                <a:solidFill>
                  <a:schemeClr val="accent3">
                    <a:lumMod val="75000"/>
                  </a:schemeClr>
                </a:solidFill>
              </a:rPr>
              <a:t> bulunan şablon fotoğrafları kullanabilirsiniz.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ECB6DA1-0204-452B-B66C-F1FCA94A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10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C2EB181-7D76-4D8A-9D5E-4F75892AF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543" y="2645735"/>
            <a:ext cx="3636076" cy="35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7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DD288C-E650-4947-8C86-69178AFB6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CC6600"/>
                </a:solidFill>
              </a:rPr>
              <a:t>4-Metin </a:t>
            </a:r>
            <a:endParaRPr lang="en-GB" dirty="0">
              <a:solidFill>
                <a:srgbClr val="CC66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EE5649-A6DC-4B6C-82E7-C9913DD5B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9900"/>
                </a:solidFill>
              </a:rPr>
              <a:t>Ekrana yazı yazmak isterseniz kullanabilirsiniz. Renk ve yazı tipi gibi ayarlarla da yazınızı güzelleştirebilirsiniz.</a:t>
            </a:r>
            <a:endParaRPr lang="en-GB" dirty="0">
              <a:solidFill>
                <a:srgbClr val="FF9900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4D7DA20-7C9C-4F8C-A895-9C763D386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11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203D716-4448-44CE-87E6-0411BA788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205" y="2746282"/>
            <a:ext cx="3390605" cy="35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20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009C4D-9F0C-4964-A941-F7E15272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92D050"/>
                </a:solidFill>
              </a:rPr>
              <a:t>5-Belirtme 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7F4EC6-D4DB-4823-8EDC-D8B72FCEC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00B050"/>
                </a:solidFill>
              </a:rPr>
              <a:t>Konuşma baloncuğu gibi bazı şekiller vardır. Bunları kullanarak resmini güzelleştirebilirsin. Her baloncuk için farklı renk seçenekleri vardır.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0029ED1-B070-459D-84FD-EB553E91C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12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751C013-5508-4B5B-99D0-6EFB2EBA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727" y="2849304"/>
            <a:ext cx="4530606" cy="32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7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90AAD8-FC4B-42A5-BF99-C5677939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C00000"/>
                </a:solidFill>
              </a:rPr>
              <a:t>6-Çiz</a:t>
            </a:r>
            <a:r>
              <a:rPr lang="tr-TR" dirty="0"/>
              <a:t> </a:t>
            </a:r>
            <a:endParaRPr lang="en-GB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A2E0B4-12BB-4594-8790-A734130C5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Ekrana istediğin </a:t>
            </a:r>
            <a:r>
              <a:rPr lang="tr-TR" dirty="0" err="1">
                <a:solidFill>
                  <a:srgbClr val="FF0000"/>
                </a:solidFill>
              </a:rPr>
              <a:t>resimi</a:t>
            </a:r>
            <a:r>
              <a:rPr lang="tr-TR" dirty="0">
                <a:solidFill>
                  <a:srgbClr val="FF0000"/>
                </a:solidFill>
              </a:rPr>
              <a:t> çizmeni sağlar.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F4D2151-11A0-4218-8E71-1CF3213B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13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AFA1DC8-D132-4B45-84AC-528D8020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176" y="2814083"/>
            <a:ext cx="3352801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9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CCAC65-A061-4EA8-A0DC-C7F67CE5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FF0066"/>
                </a:solidFill>
              </a:rPr>
              <a:t>7-Fırçalar</a:t>
            </a:r>
            <a:r>
              <a:rPr lang="tr-TR" dirty="0"/>
              <a:t> </a:t>
            </a:r>
            <a:endParaRPr lang="en-GB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7CF036-84A1-46C1-8492-1E054DF8F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43A55"/>
                </a:solidFill>
              </a:rPr>
              <a:t>Ekrana dokunduğunda seçili olan desen çıkar. Bu, bir tür kalemdir ama sadece şekilli ya da desenli olarak çizer.</a:t>
            </a:r>
            <a:endParaRPr lang="en-GB" dirty="0">
              <a:solidFill>
                <a:srgbClr val="F43A55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4067DB0-2240-4F3A-BA66-44AF0E34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14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2FDCDCB-DC2B-4201-AFBB-0937AE195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089" y="2716138"/>
            <a:ext cx="3307759" cy="34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5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6DBA10-AC31-4BCF-B2B2-D7A8D1F9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0070C0"/>
                </a:solidFill>
              </a:rPr>
              <a:t>8-Lens ışığı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E0E3C7-1183-4B43-8AFD-F48AFCC0B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chemeClr val="accent6"/>
                </a:solidFill>
              </a:rPr>
              <a:t>Farklı renklerde ışıklar koymayı sağlar. Amacı resmin daha güzel görünmesidir.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78B9B40-EBFE-4DE8-87CF-A69053F1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15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38701F4-6AA5-4A98-B49A-C68F4F0B4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791" y="2443725"/>
            <a:ext cx="2961167" cy="318325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68258A9-AD86-4258-A339-77B166FF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074" y="2636875"/>
            <a:ext cx="3561830" cy="356183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A0E1DEE-BF4F-4892-9BBA-A212C44CDB81}"/>
              </a:ext>
            </a:extLst>
          </p:cNvPr>
          <p:cNvSpPr/>
          <p:nvPr/>
        </p:nvSpPr>
        <p:spPr>
          <a:xfrm>
            <a:off x="3816625" y="3207026"/>
            <a:ext cx="1113183" cy="8878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20F63703-3D00-43E6-B630-94F0871E830C}"/>
              </a:ext>
            </a:extLst>
          </p:cNvPr>
          <p:cNvSpPr/>
          <p:nvPr/>
        </p:nvSpPr>
        <p:spPr>
          <a:xfrm>
            <a:off x="1099929" y="2796209"/>
            <a:ext cx="2676939" cy="1683026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Buradaki gibi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55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DDF107-2D0D-4DB4-B53D-79FEDA5E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EB9B19"/>
                </a:solidFill>
              </a:rPr>
              <a:t>9-Gold</a:t>
            </a:r>
            <a:r>
              <a:rPr lang="tr-TR" dirty="0"/>
              <a:t> </a:t>
            </a:r>
            <a:endParaRPr lang="en-GB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DFCA5C-72CB-4156-B693-D934CC14E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BE93F"/>
                </a:solidFill>
              </a:rPr>
              <a:t>Paralı anlamına geliyor. Biz </a:t>
            </a:r>
            <a:r>
              <a:rPr lang="tr-TR">
                <a:solidFill>
                  <a:srgbClr val="FBE93F"/>
                </a:solidFill>
              </a:rPr>
              <a:t>onları kullanmıyoruz. </a:t>
            </a:r>
            <a:r>
              <a:rPr lang="tr-TR" dirty="0">
                <a:solidFill>
                  <a:srgbClr val="FBE93F"/>
                </a:solidFill>
              </a:rPr>
              <a:t>Hem başka seçenekler varken paralıya ne gerek var?</a:t>
            </a:r>
            <a:endParaRPr lang="en-GB" dirty="0">
              <a:solidFill>
                <a:srgbClr val="FBE93F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75AA045-9CF3-4A8D-8CC9-76CD0E39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16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AC636F3-DD3C-46A7-924A-D5E8EA172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552" y="2740763"/>
            <a:ext cx="3646746" cy="332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31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F93AED-E571-4D0B-A96D-6E3695EF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!!!NOT!!!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DD5158-9E50-46CE-B287-0163D8B30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4732476"/>
          </a:xfrm>
        </p:spPr>
        <p:txBody>
          <a:bodyPr/>
          <a:lstStyle/>
          <a:p>
            <a:pPr algn="ctr"/>
            <a:endParaRPr lang="tr-TR" dirty="0"/>
          </a:p>
          <a:p>
            <a:pPr algn="ctr"/>
            <a:endParaRPr lang="tr-TR" dirty="0"/>
          </a:p>
          <a:p>
            <a:pPr marL="0" indent="0" algn="ctr">
              <a:buNone/>
            </a:pPr>
            <a:r>
              <a:rPr lang="tr-TR" sz="3600" dirty="0">
                <a:solidFill>
                  <a:srgbClr val="C00000"/>
                </a:solidFill>
              </a:rPr>
              <a:t>«UYGULAMAK» YAZISINA BASINCA ÇIKARTMALARINIZ YA DA DİĞER DEĞİŞİKLİKLERİNİZ, GERİ ALINAMAYACAK ŞEKİLDE KAYIT EDİLİR.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F19B383-8E4D-4890-824A-EBE76320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17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5B29DC5-8BE2-4BA2-8F69-34D55D262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" t="16122" r="18001" b="-586"/>
          <a:stretch/>
        </p:blipFill>
        <p:spPr>
          <a:xfrm>
            <a:off x="3475416" y="4651512"/>
            <a:ext cx="4899958" cy="19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1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tr-TR" sz="3600"/>
              <a:t>Başlamanın ilk adımı konuşmak yerine harekete geçmektir.</a:t>
            </a:r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AFC25C2-2815-4A92-A043-0CEC83591A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tr-TR" sz="1800"/>
              <a:t>Walt Disney</a:t>
            </a:r>
          </a:p>
        </p:txBody>
      </p:sp>
      <p:pic>
        <p:nvPicPr>
          <p:cNvPr id="8" name="Resim Yer Tutucusu 7" descr="gün batımı sırasında dağlar">
            <a:extLst>
              <a:ext uri="{FF2B5EF4-FFF2-40B4-BE49-F238E27FC236}">
                <a16:creationId xmlns:a16="http://schemas.microsoft.com/office/drawing/2014/main" id="{8DD372BB-220C-48D2-B19A-562BE88C21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561473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ayt Numarası Yer Tutucusu 23">
            <a:extLst>
              <a:ext uri="{FF2B5EF4-FFF2-40B4-BE49-F238E27FC236}">
                <a16:creationId xmlns:a16="http://schemas.microsoft.com/office/drawing/2014/main" id="{5D838446-B95D-4AB7-B8CA-D5804BB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tr-TR" smtClean="0"/>
              <a:pPr rtl="0"/>
              <a:t>19</a:t>
            </a:fld>
            <a:endParaRPr lang="tr-TR"/>
          </a:p>
        </p:txBody>
      </p:sp>
      <p:sp>
        <p:nvSpPr>
          <p:cNvPr id="6" name="Başlık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tr-TR" dirty="0">
                <a:solidFill>
                  <a:srgbClr val="F43A55"/>
                </a:solidFill>
              </a:rPr>
              <a:t>TEŞEKKÜRLER</a:t>
            </a:r>
            <a:br>
              <a:rPr lang="tr-TR" dirty="0">
                <a:solidFill>
                  <a:srgbClr val="FFFF00"/>
                </a:solidFill>
              </a:rPr>
            </a:br>
            <a:r>
              <a:rPr lang="tr-TR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538A68B-BBF5-475A-82AD-8FDBDB84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245" y="2806057"/>
            <a:ext cx="3958048" cy="384934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DB4D1C5-DA9B-40E1-86B4-01D347FDD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9" t="19378" r="8674"/>
          <a:stretch/>
        </p:blipFill>
        <p:spPr>
          <a:xfrm rot="1061087">
            <a:off x="1655350" y="85060"/>
            <a:ext cx="2129844" cy="2190307"/>
          </a:xfrm>
          <a:prstGeom prst="ellipse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0CDA221-4E9D-4448-A5BA-F40A968D1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47" t="13999" r="18892" b="-1280"/>
          <a:stretch/>
        </p:blipFill>
        <p:spPr>
          <a:xfrm rot="19967061">
            <a:off x="10369623" y="42529"/>
            <a:ext cx="1552354" cy="1556616"/>
          </a:xfrm>
          <a:prstGeom prst="ellipse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B6E2F427-2D07-42D3-9C5B-F4AF487A0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635" y="4224748"/>
            <a:ext cx="2496496" cy="24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13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06" y="728870"/>
            <a:ext cx="8240599" cy="1017899"/>
          </a:xfrm>
        </p:spPr>
        <p:txBody>
          <a:bodyPr rtlCol="0"/>
          <a:lstStyle/>
          <a:p>
            <a:pPr algn="ctr" rtl="0"/>
            <a:r>
              <a:rPr lang="tr-TR" dirty="0">
                <a:solidFill>
                  <a:srgbClr val="00B0F0"/>
                </a:solidFill>
              </a:rPr>
              <a:t>LOGOSU BÖYLEDİR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C1A8D66B-C6ED-423B-8A98-C4DCFEA04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35" t="37621" r="35330" b="35881"/>
          <a:stretch/>
        </p:blipFill>
        <p:spPr>
          <a:xfrm>
            <a:off x="1338468" y="2557670"/>
            <a:ext cx="3776870" cy="3674786"/>
          </a:xfrm>
          <a:prstGeom prst="ellipse">
            <a:avLst/>
          </a:prstGeom>
        </p:spPr>
      </p:pic>
      <p:sp>
        <p:nvSpPr>
          <p:cNvPr id="17" name="Ok: Sağ 16">
            <a:extLst>
              <a:ext uri="{FF2B5EF4-FFF2-40B4-BE49-F238E27FC236}">
                <a16:creationId xmlns:a16="http://schemas.microsoft.com/office/drawing/2014/main" id="{5B198372-7124-4265-83E0-814796DB5749}"/>
              </a:ext>
            </a:extLst>
          </p:cNvPr>
          <p:cNvSpPr/>
          <p:nvPr/>
        </p:nvSpPr>
        <p:spPr>
          <a:xfrm rot="8635965">
            <a:off x="5062330" y="1961322"/>
            <a:ext cx="2994992" cy="186855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A305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494" y="954155"/>
            <a:ext cx="9187468" cy="765313"/>
          </a:xfrm>
        </p:spPr>
        <p:txBody>
          <a:bodyPr rtlCol="0">
            <a:normAutofit/>
          </a:bodyPr>
          <a:lstStyle/>
          <a:p>
            <a:pPr algn="ctr" rtl="0"/>
            <a:r>
              <a:rPr lang="tr-TR" sz="4000" dirty="0">
                <a:solidFill>
                  <a:srgbClr val="7030A0"/>
                </a:solidFill>
              </a:rPr>
              <a:t>PICSART’TA YAPILABİLECEKLER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796258">
            <a:off x="214287" y="3461599"/>
            <a:ext cx="8134581" cy="1004384"/>
          </a:xfrm>
        </p:spPr>
        <p:txBody>
          <a:bodyPr rtlCol="0">
            <a:normAutofit/>
          </a:bodyPr>
          <a:lstStyle/>
          <a:p>
            <a:pPr rtl="0"/>
            <a:r>
              <a:rPr lang="tr-TR" sz="4400" dirty="0" err="1">
                <a:solidFill>
                  <a:srgbClr val="0070C0"/>
                </a:solidFill>
              </a:rPr>
              <a:t>Fotoğrafara</a:t>
            </a:r>
            <a:r>
              <a:rPr lang="tr-TR" sz="4400" dirty="0">
                <a:solidFill>
                  <a:srgbClr val="0070C0"/>
                </a:solidFill>
              </a:rPr>
              <a:t> filtre koyabilirsin</a:t>
            </a:r>
          </a:p>
        </p:txBody>
      </p:sp>
      <p:pic>
        <p:nvPicPr>
          <p:cNvPr id="16" name="Resim Yer Tutucusu 15">
            <a:extLst>
              <a:ext uri="{FF2B5EF4-FFF2-40B4-BE49-F238E27FC236}">
                <a16:creationId xmlns:a16="http://schemas.microsoft.com/office/drawing/2014/main" id="{3DE80928-6E79-43AA-A36D-18C234897A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11497" t="31853" r="-111497" b="12147"/>
          <a:stretch/>
        </p:blipFill>
        <p:spPr>
          <a:xfrm>
            <a:off x="7451965" y="1665520"/>
            <a:ext cx="4266960" cy="4266968"/>
          </a:xfrm>
          <a:prstGeom prst="flowChartProcess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5C26CD7-5E3C-474A-B80C-8A6637C75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9" t="11401" r="6370" b="7633"/>
          <a:stretch/>
        </p:blipFill>
        <p:spPr>
          <a:xfrm>
            <a:off x="8560904" y="689113"/>
            <a:ext cx="3379304" cy="5552661"/>
          </a:xfrm>
          <a:prstGeom prst="rect">
            <a:avLst/>
          </a:prstGeom>
        </p:spPr>
      </p:pic>
      <p:sp>
        <p:nvSpPr>
          <p:cNvPr id="18" name="Ok: Sağ 17">
            <a:extLst>
              <a:ext uri="{FF2B5EF4-FFF2-40B4-BE49-F238E27FC236}">
                <a16:creationId xmlns:a16="http://schemas.microsoft.com/office/drawing/2014/main" id="{B3451B68-4FAA-497F-B993-59A5BAF5349D}"/>
              </a:ext>
            </a:extLst>
          </p:cNvPr>
          <p:cNvSpPr/>
          <p:nvPr/>
        </p:nvSpPr>
        <p:spPr>
          <a:xfrm>
            <a:off x="5194852" y="1577009"/>
            <a:ext cx="3352800" cy="2120348"/>
          </a:xfrm>
          <a:prstGeom prst="rightArrow">
            <a:avLst>
              <a:gd name="adj1" fmla="val 57500"/>
              <a:gd name="adj2" fmla="val 50000"/>
            </a:avLst>
          </a:prstGeom>
          <a:solidFill>
            <a:srgbClr val="A305FB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Mesela böyle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Kalp 1">
            <a:extLst>
              <a:ext uri="{FF2B5EF4-FFF2-40B4-BE49-F238E27FC236}">
                <a16:creationId xmlns:a16="http://schemas.microsoft.com/office/drawing/2014/main" id="{4491FB11-0794-496B-BDE6-8CE179377B5F}"/>
              </a:ext>
            </a:extLst>
          </p:cNvPr>
          <p:cNvSpPr/>
          <p:nvPr/>
        </p:nvSpPr>
        <p:spPr>
          <a:xfrm>
            <a:off x="1046921" y="4253947"/>
            <a:ext cx="2862469" cy="2358888"/>
          </a:xfrm>
          <a:prstGeom prst="heart">
            <a:avLst/>
          </a:prstGeom>
          <a:solidFill>
            <a:srgbClr val="3AF8B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03FC6D8B-4681-4D15-9A60-5F476384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05" y="92765"/>
            <a:ext cx="8100791" cy="1467678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7030A0"/>
                </a:solidFill>
              </a:rPr>
              <a:t>P</a:t>
            </a:r>
            <a:r>
              <a:rPr lang="tr-TR" sz="4000" dirty="0">
                <a:solidFill>
                  <a:srgbClr val="7030A0"/>
                </a:solidFill>
              </a:rPr>
              <a:t>I</a:t>
            </a:r>
            <a:r>
              <a:rPr lang="en-GB" sz="4000" dirty="0">
                <a:solidFill>
                  <a:srgbClr val="7030A0"/>
                </a:solidFill>
              </a:rPr>
              <a:t>CSART’TA YAPILABİLECEKLER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A8CAC51-FF18-408C-AA65-CC1B5A7A1CF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749006">
            <a:off x="757627" y="3302574"/>
            <a:ext cx="6504566" cy="567061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00B0F0"/>
                </a:solidFill>
              </a:rPr>
              <a:t>Fotoğraflarına çıkartma ekleyebilirsin</a:t>
            </a:r>
            <a:endParaRPr lang="en-GB" sz="2800" dirty="0">
              <a:solidFill>
                <a:srgbClr val="00B0F0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E55A5FF-CCC3-4B45-8D0E-1ECEAE1FE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3" t="1974" r="6488" b="7755"/>
          <a:stretch/>
        </p:blipFill>
        <p:spPr>
          <a:xfrm>
            <a:off x="8812696" y="702364"/>
            <a:ext cx="2928730" cy="5499883"/>
          </a:xfrm>
          <a:prstGeom prst="rect">
            <a:avLst/>
          </a:prstGeom>
        </p:spPr>
      </p:pic>
      <p:sp>
        <p:nvSpPr>
          <p:cNvPr id="9" name="Ok: Sağ 8">
            <a:extLst>
              <a:ext uri="{FF2B5EF4-FFF2-40B4-BE49-F238E27FC236}">
                <a16:creationId xmlns:a16="http://schemas.microsoft.com/office/drawing/2014/main" id="{58B56A39-95B7-43A1-8EE1-F3A339628C6B}"/>
              </a:ext>
            </a:extLst>
          </p:cNvPr>
          <p:cNvSpPr/>
          <p:nvPr/>
        </p:nvSpPr>
        <p:spPr>
          <a:xfrm rot="759637">
            <a:off x="5367130" y="1709530"/>
            <a:ext cx="3233530" cy="219986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BURADAKİ GİBİ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Şimşek İşareti 1">
            <a:extLst>
              <a:ext uri="{FF2B5EF4-FFF2-40B4-BE49-F238E27FC236}">
                <a16:creationId xmlns:a16="http://schemas.microsoft.com/office/drawing/2014/main" id="{082C3951-A402-4428-A478-E3FCFB4DF27A}"/>
              </a:ext>
            </a:extLst>
          </p:cNvPr>
          <p:cNvSpPr/>
          <p:nvPr/>
        </p:nvSpPr>
        <p:spPr>
          <a:xfrm rot="268280">
            <a:off x="2769705" y="4108174"/>
            <a:ext cx="1630017" cy="2226365"/>
          </a:xfrm>
          <a:prstGeom prst="lightningBolt">
            <a:avLst/>
          </a:prstGeom>
          <a:solidFill>
            <a:srgbClr val="66FF66"/>
          </a:solidFill>
          <a:ln>
            <a:solidFill>
              <a:srgbClr val="539A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3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D8FA413E-FE1A-4178-A21C-3AFB4C52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185" y="1815547"/>
            <a:ext cx="10313903" cy="1533939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rgbClr val="00B050"/>
                </a:solidFill>
              </a:rPr>
              <a:t>HAYDİ PICSART HAKKINDA KISA BİR VİDEO İZLEYELİM </a:t>
            </a:r>
            <a:r>
              <a:rPr lang="tr-TR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" name="İkizkenar Üçgen 1">
            <a:extLst>
              <a:ext uri="{FF2B5EF4-FFF2-40B4-BE49-F238E27FC236}">
                <a16:creationId xmlns:a16="http://schemas.microsoft.com/office/drawing/2014/main" id="{E10DFA06-2DB2-442A-B40F-39F630BE3676}"/>
              </a:ext>
            </a:extLst>
          </p:cNvPr>
          <p:cNvSpPr/>
          <p:nvPr/>
        </p:nvSpPr>
        <p:spPr>
          <a:xfrm rot="5400000">
            <a:off x="6347792" y="4081670"/>
            <a:ext cx="2080591" cy="1736035"/>
          </a:xfrm>
          <a:prstGeom prst="triangle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91D7F9E-1773-426B-844C-FE0ECB96E1E6}"/>
              </a:ext>
            </a:extLst>
          </p:cNvPr>
          <p:cNvSpPr/>
          <p:nvPr/>
        </p:nvSpPr>
        <p:spPr>
          <a:xfrm>
            <a:off x="4267201" y="4002155"/>
            <a:ext cx="331304" cy="2014331"/>
          </a:xfrm>
          <a:prstGeom prst="rect">
            <a:avLst/>
          </a:prstGeom>
          <a:solidFill>
            <a:srgbClr val="93E4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53B1EB2-F7EB-4EAA-9B22-F0EEF3F11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93" y="4007237"/>
            <a:ext cx="347502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AC25296D-4FA0-4C8C-86F5-14C5BF4EA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7262" y="0"/>
            <a:ext cx="3888409" cy="68618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4" y="2080589"/>
            <a:ext cx="11062253" cy="2835965"/>
          </a:xfrm>
        </p:spPr>
        <p:txBody>
          <a:bodyPr rtlCol="0">
            <a:normAutofit/>
          </a:bodyPr>
          <a:lstStyle/>
          <a:p>
            <a:pPr algn="ctr" rtl="0"/>
            <a:r>
              <a:rPr lang="tr-TR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VİDEODA GÖRDÜĞÜMÜZ GİBİ PICSART’TA BAZI SİMGELER VAR; HAYDİ BUNLARI TANIYALIM! </a:t>
            </a:r>
            <a:r>
              <a:rPr lang="tr-TR" sz="4000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tr-TR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60"/>
            <a:ext cx="10515600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tr-TR" sz="5400" dirty="0">
                <a:solidFill>
                  <a:srgbClr val="600294"/>
                </a:solidFill>
              </a:rPr>
              <a:t>1-Artı </a:t>
            </a:r>
          </a:p>
        </p:txBody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63AF1E7C-6D5C-4B71-ADDF-882E86FF0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830FD"/>
                </a:solidFill>
              </a:rPr>
              <a:t>Yeni bir proje oluşturmak isteyince basarız.</a:t>
            </a:r>
          </a:p>
          <a:p>
            <a:pPr marL="0" indent="0">
              <a:buNone/>
            </a:pPr>
            <a:endParaRPr lang="en-GB" dirty="0">
              <a:solidFill>
                <a:srgbClr val="2CF089"/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8B92A531-D7FA-4295-B928-F2F6CBBD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944" y="2811338"/>
            <a:ext cx="259712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D67563-A14B-4C01-B112-9C04F4B3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6666FF"/>
                </a:solidFill>
              </a:rPr>
              <a:t>2-Çıkartma</a:t>
            </a:r>
            <a:r>
              <a:rPr lang="tr-TR" dirty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C0161B-AF7A-4753-A1EB-A1DB508F4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807"/>
            <a:ext cx="10889974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Picsart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ile çıkartmalar ekleyerek fotoğraflarınızı süsleyebilirsiniz.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00FE1BD-9428-4B9A-9B08-FF5731657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tr-TR" noProof="0" smtClean="0"/>
              <a:t>9</a:t>
            </a:fld>
            <a:endParaRPr lang="tr-TR" noProof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0A52DB9-60FF-4CF1-B528-F0546D7A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05" y="2380674"/>
            <a:ext cx="3725421" cy="357758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2F430FC-2D8C-4F96-9CC1-F9780E6F1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67412" r="71286" b="17406"/>
          <a:stretch/>
        </p:blipFill>
        <p:spPr>
          <a:xfrm>
            <a:off x="1081249" y="4320209"/>
            <a:ext cx="840315" cy="834887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79321F3-ECBC-4104-A3C3-DDA839FC3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" t="43609" r="-906" b="7918"/>
          <a:stretch/>
        </p:blipFill>
        <p:spPr>
          <a:xfrm>
            <a:off x="2764277" y="3670852"/>
            <a:ext cx="2926334" cy="2676939"/>
          </a:xfrm>
          <a:prstGeom prst="rect">
            <a:avLst/>
          </a:prstGeom>
        </p:spPr>
      </p:pic>
      <p:sp>
        <p:nvSpPr>
          <p:cNvPr id="14" name="Ok: Aşağı 13">
            <a:extLst>
              <a:ext uri="{FF2B5EF4-FFF2-40B4-BE49-F238E27FC236}">
                <a16:creationId xmlns:a16="http://schemas.microsoft.com/office/drawing/2014/main" id="{557EA7CB-632C-4D4D-A565-1DE377CD4422}"/>
              </a:ext>
            </a:extLst>
          </p:cNvPr>
          <p:cNvSpPr/>
          <p:nvPr/>
        </p:nvSpPr>
        <p:spPr>
          <a:xfrm rot="19462854">
            <a:off x="2844241" y="1983941"/>
            <a:ext cx="2263838" cy="1705315"/>
          </a:xfrm>
          <a:prstGeom prst="downArrow">
            <a:avLst>
              <a:gd name="adj1" fmla="val 49444"/>
              <a:gd name="adj2" fmla="val 5412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600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Ve buradaki gibi</a:t>
            </a:r>
            <a:endParaRPr lang="en-GB" dirty="0"/>
          </a:p>
        </p:txBody>
      </p:sp>
      <p:sp>
        <p:nvSpPr>
          <p:cNvPr id="18" name="Ok: Aşağı 17">
            <a:extLst>
              <a:ext uri="{FF2B5EF4-FFF2-40B4-BE49-F238E27FC236}">
                <a16:creationId xmlns:a16="http://schemas.microsoft.com/office/drawing/2014/main" id="{709D236C-46E6-4486-BC0D-FCED6463F5C6}"/>
              </a:ext>
            </a:extLst>
          </p:cNvPr>
          <p:cNvSpPr/>
          <p:nvPr/>
        </p:nvSpPr>
        <p:spPr>
          <a:xfrm rot="1492148">
            <a:off x="785473" y="2316078"/>
            <a:ext cx="2228333" cy="18288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600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Buradaki gibi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5444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5_TF89338750_Win32.potx" id="{7F167A53-1BFB-47B1-B18D-80965C855A21}" vid="{3E5DCE5D-3C45-4BA8-AE8E-27C7B8135B92}"/>
    </a:ext>
  </a:extLst>
</a:theme>
</file>

<file path=ppt/theme/theme2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Galaksi sunusu</Template>
  <TotalTime>7731</TotalTime>
  <Words>235</Words>
  <Application>Microsoft Office PowerPoint</Application>
  <PresentationFormat>Geniş ekran</PresentationFormat>
  <Paragraphs>60</Paragraphs>
  <Slides>19</Slides>
  <Notes>8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3" baseType="lpstr">
      <vt:lpstr>Arial</vt:lpstr>
      <vt:lpstr>Calibri</vt:lpstr>
      <vt:lpstr>Univers</vt:lpstr>
      <vt:lpstr>GradientUnivers</vt:lpstr>
      <vt:lpstr>PICSART </vt:lpstr>
      <vt:lpstr>LOGOSU BÖYLEDİR</vt:lpstr>
      <vt:lpstr>PICSART’TA YAPILABİLECEKLER</vt:lpstr>
      <vt:lpstr>PICSART’TA YAPILABİLECEKLER</vt:lpstr>
      <vt:lpstr>HAYDİ PICSART HAKKINDA KISA BİR VİDEO İZLEYELİM </vt:lpstr>
      <vt:lpstr>PowerPoint Sunusu</vt:lpstr>
      <vt:lpstr>VİDEODA GÖRDÜĞÜMÜZ GİBİ PICSART’TA BAZI SİMGELER VAR; HAYDİ BUNLARI TANIYALIM! </vt:lpstr>
      <vt:lpstr>1-Artı </vt:lpstr>
      <vt:lpstr>2-Çıkartma </vt:lpstr>
      <vt:lpstr>3-Foto ekle</vt:lpstr>
      <vt:lpstr>4-Metin </vt:lpstr>
      <vt:lpstr>5-Belirtme </vt:lpstr>
      <vt:lpstr>6-Çiz </vt:lpstr>
      <vt:lpstr>7-Fırçalar </vt:lpstr>
      <vt:lpstr>8-Lens ışığı</vt:lpstr>
      <vt:lpstr>9-Gold </vt:lpstr>
      <vt:lpstr>!!!NOT!!!</vt:lpstr>
      <vt:lpstr>Başlamanın ilk adımı konuşmak yerine harekete geçmektir.</vt:lpstr>
      <vt:lpstr>TEŞEKKÜRLER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PİCSART</dc:title>
  <dc:creator>Yankı Karatoprak</dc:creator>
  <cp:lastModifiedBy>Yankı Karatoprak</cp:lastModifiedBy>
  <cp:revision>47</cp:revision>
  <dcterms:created xsi:type="dcterms:W3CDTF">2020-09-30T12:37:32Z</dcterms:created>
  <dcterms:modified xsi:type="dcterms:W3CDTF">2020-10-11T18:46:04Z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