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9" r:id="rId2"/>
    <p:sldId id="265" r:id="rId3"/>
    <p:sldId id="262" r:id="rId4"/>
    <p:sldId id="260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2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0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69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3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7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8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7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442D0B-2736-4329-BE1D-270BAE58E2D8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DBB4-53F8-4DAD-994B-A7F6BC19E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5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4768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Deforestation is the most urgent problem in Western Ukraine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People cut down forests in the Carpathian Mountains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</a:rPr>
              <a:t>illegaly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44145" y="4835236"/>
            <a:ext cx="346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</a:t>
            </a:r>
            <a:r>
              <a:rPr lang="en-US" dirty="0" err="1" smtClean="0"/>
              <a:t>Romanchuk</a:t>
            </a:r>
            <a:r>
              <a:rPr lang="en-US" dirty="0" smtClean="0"/>
              <a:t> Natalia</a:t>
            </a:r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9233416" y="2527654"/>
            <a:ext cx="817418" cy="5450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0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 causes landslides and floods.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80" y="2403966"/>
            <a:ext cx="8243454" cy="43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 disturbs the natural balance and ruins the natural habitats of many species of animals, birds, insects and plants.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Cut down the forest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313" y="2737049"/>
            <a:ext cx="4395787" cy="329684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654495" y="1904999"/>
            <a:ext cx="4396339" cy="832049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 they have nothing to eat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39156" y="2737048"/>
            <a:ext cx="3866844" cy="32968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6145" y="3491345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Що нам їсти?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0564761" y="4745181"/>
            <a:ext cx="914400" cy="6907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85776" y="1809605"/>
            <a:ext cx="829931" cy="8815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Floods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destroy roads, bridges, flood houses and yards.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98" y="2001800"/>
            <a:ext cx="5080386" cy="2857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256" y="3430658"/>
            <a:ext cx="5517188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year floods kill several people </a:t>
            </a:r>
            <a:r>
              <a:rPr lang="en-US" smtClean="0"/>
              <a:t>and animals.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4999"/>
            <a:ext cx="4396338" cy="768927"/>
          </a:xfrm>
        </p:spPr>
        <p:txBody>
          <a:bodyPr/>
          <a:lstStyle/>
          <a:p>
            <a:r>
              <a:rPr lang="en-US" dirty="0" smtClean="0"/>
              <a:t>Consequences of floods for people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2920206"/>
            <a:ext cx="4640877" cy="33361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2090736"/>
            <a:ext cx="4396339" cy="583190"/>
          </a:xfrm>
        </p:spPr>
        <p:txBody>
          <a:bodyPr/>
          <a:lstStyle/>
          <a:p>
            <a:r>
              <a:rPr lang="en-US" dirty="0" smtClean="0"/>
              <a:t>Consequences of floods for animals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4674" y="2911414"/>
            <a:ext cx="4653107" cy="33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85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Deforestation is the most urgent problem in Western Ukraine. People cut down forests in the Carpathian Mountains illegaly. </vt:lpstr>
      <vt:lpstr>Deforestation causes landslides and floods.</vt:lpstr>
      <vt:lpstr>It disturbs the natural balance and ruins the natural habitats of many species of animals, birds, insects and plants.</vt:lpstr>
      <vt:lpstr>Floods destroy roads, bridges, flood houses and yards.</vt:lpstr>
      <vt:lpstr>Every year floods kill several people and animals.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 is the ungent problem in Western illeggally.</dc:title>
  <dc:creator>Наташа</dc:creator>
  <cp:lastModifiedBy>Наташа</cp:lastModifiedBy>
  <cp:revision>12</cp:revision>
  <dcterms:created xsi:type="dcterms:W3CDTF">2020-10-20T16:39:54Z</dcterms:created>
  <dcterms:modified xsi:type="dcterms:W3CDTF">2020-10-20T18:29:00Z</dcterms:modified>
</cp:coreProperties>
</file>