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87" autoAdjust="0"/>
  </p:normalViewPr>
  <p:slideViewPr>
    <p:cSldViewPr>
      <p:cViewPr varScale="1">
        <p:scale>
          <a:sx n="58" d="100"/>
          <a:sy n="58" d="100"/>
        </p:scale>
        <p:origin x="-17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EF775-EF8B-460F-873E-61BAE68DC55F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8B37C-20E0-477B-BA51-1ACEBE458B7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8B37C-20E0-477B-BA51-1ACEBE458B78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FAE4-F30E-4BDA-9890-79EE67BB1C1D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D96-D93D-4A53-9C67-039DB14EA97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FAE4-F30E-4BDA-9890-79EE67BB1C1D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D96-D93D-4A53-9C67-039DB14EA97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FAE4-F30E-4BDA-9890-79EE67BB1C1D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D96-D93D-4A53-9C67-039DB14EA97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FAE4-F30E-4BDA-9890-79EE67BB1C1D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D96-D93D-4A53-9C67-039DB14EA97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FAE4-F30E-4BDA-9890-79EE67BB1C1D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D96-D93D-4A53-9C67-039DB14EA97F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FAE4-F30E-4BDA-9890-79EE67BB1C1D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D96-D93D-4A53-9C67-039DB14EA97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FAE4-F30E-4BDA-9890-79EE67BB1C1D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D96-D93D-4A53-9C67-039DB14EA97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FAE4-F30E-4BDA-9890-79EE67BB1C1D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D96-D93D-4A53-9C67-039DB14EA97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FAE4-F30E-4BDA-9890-79EE67BB1C1D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D96-D93D-4A53-9C67-039DB14EA97F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FAE4-F30E-4BDA-9890-79EE67BB1C1D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D96-D93D-4A53-9C67-039DB14EA97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FAE4-F30E-4BDA-9890-79EE67BB1C1D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D96-D93D-4A53-9C67-039DB14EA97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BD4FAE4-F30E-4BDA-9890-79EE67BB1C1D}" type="datetimeFigureOut">
              <a:rPr lang="tr-TR" smtClean="0"/>
              <a:t>29.10.2020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D150D96-D93D-4A53-9C67-039DB14EA97F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Çöpe atmadan önce bir kez daha düşünün! Muz kabuğunun faydaları - Sağlık  Haberler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57166"/>
            <a:ext cx="5313193" cy="3500462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357422" y="4507347"/>
            <a:ext cx="4572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r>
              <a:rPr lang="en-US" sz="4000" dirty="0"/>
              <a:t>banana peel disappears in 2 to 5 weeks</a:t>
            </a:r>
            <a:endParaRPr lang="tr-TR" sz="40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64x90 80 Gram 1. Hamur Kağıt 500 TBK, 1. Hamur Kağıtlar,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714356"/>
            <a:ext cx="5715000" cy="3000396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714480" y="4429132"/>
            <a:ext cx="6857984" cy="580298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paper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 </a:t>
            </a: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disappears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 in 3 </a:t>
            </a: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months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Bir Yaprak Festivali: Sonbahar ve Dökülen Yaprakların Sırlar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076" name="AutoShape 4" descr="Bir Yaprak Festivali: Sonbahar ve Dökülen Yaprakların Sırlar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3078" name="Picture 6" descr="Yapraklar çöp değildir: Yapraklar ve azot döngüsü - İndigo Dergi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42852"/>
            <a:ext cx="4572000" cy="3438526"/>
          </a:xfrm>
          <a:prstGeom prst="rect">
            <a:avLst/>
          </a:prstGeom>
          <a:noFill/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14283" y="4786322"/>
            <a:ext cx="7072362" cy="1195851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leaves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 </a:t>
            </a: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change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 </a:t>
            </a: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color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, </a:t>
            </a: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mix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 </a:t>
            </a: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with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 </a:t>
            </a: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the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 </a:t>
            </a: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soil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 </a:t>
            </a: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and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 rot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s://encrypted-tbn1.gstatic.com/shopping?q=tbn:ANd9GcRZl4Hnj7lZheNgv5PGJ0ReLzIBLtHlbD9erdRQFYVG0c2uAXs0ZIaoIg7BWatpMiOsJnhxOxJeGVzCKgDkHS5nPxwYaoWw8mYji5J7jQI75xBMSyLzRrX6&amp;usqp=CA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52" name="AutoShape 4" descr="https://encrypted-tbn1.gstatic.com/shopping?q=tbn:ANd9GcRZl4Hnj7lZheNgv5PGJ0ReLzIBLtHlbD9erdRQFYVG0c2uAXs0ZIaoIg7BWatpMiOsJnhxOxJeGVzCKgDkHS5nPxwYaoWw8mYji5J7jQI75xBMSyLzRrX6&amp;usqp=CA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54" name="AutoShape 6" descr="https://encrypted-tbn0.gstatic.com/shopping?q=tbn:ANd9GcRudyZYXKwfS9XwGyBzvEhn9j7a-hHONNfIg3Hp6Qddtjb5pUEbbb46Vpw-OVOLlJBQG2fqg_RzAQhb5lGb9KU1WLMAUtBmAaeNvmdeLhf2&amp;usqp=CA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56" name="Picture 8" descr="Birinci Sınıf Pamuklu Gömlek - Beyaz - ERKEK | H&amp;M T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642918"/>
            <a:ext cx="4332382" cy="2928934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357422" y="4143380"/>
            <a:ext cx="3643306" cy="2426958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cotton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 </a:t>
            </a: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shirt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 </a:t>
            </a: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fades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 </a:t>
            </a: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between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 1 </a:t>
            </a: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month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 </a:t>
            </a: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and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 5 </a:t>
            </a: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months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vimli Süt Kutusu Kalemlik | Marifetli Sh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857356" y="357166"/>
            <a:ext cx="3857652" cy="3952836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286000" y="4398496"/>
            <a:ext cx="4572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r>
              <a:rPr lang="en-US" sz="4000" dirty="0"/>
              <a:t>milk carton disappears in 3 months</a:t>
            </a:r>
            <a:endParaRPr lang="tr-TR" sz="4000" dirty="0"/>
          </a:p>
        </p:txBody>
      </p:sp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POŞETLER PARALI OLUNCA KULLANIMI AZALIR MI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0"/>
            <a:ext cx="6238875" cy="4162426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286000" y="4398496"/>
            <a:ext cx="4572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r>
              <a:rPr lang="en-US" sz="4000" dirty="0"/>
              <a:t>plastic bag disappears in 400 years</a:t>
            </a:r>
            <a:endParaRPr lang="tr-TR" sz="4000" dirty="0"/>
          </a:p>
        </p:txBody>
      </p:sp>
    </p:spTree>
  </p:cSld>
  <p:clrMapOvr>
    <a:masterClrMapping/>
  </p:clrMapOvr>
  <p:transition>
    <p:wheel spokes="3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Evsel Su Arıtma Sistemleri 'nde Dünya Lideri | A.O Smith Evim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7620000" cy="3000396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71472" y="4643446"/>
            <a:ext cx="8117928" cy="580298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PET </a:t>
            </a: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bottle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 </a:t>
            </a: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disappears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 in 400 </a:t>
            </a: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years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Teneke Kutu Bal Ve Şeker Kutusu BÜYÜK Boy - 30.36 T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3556" name="Picture 4" descr="Küçük Yuvarlak Teneke Kutu Bal Ve Seker Kutusu 6' lı Gümüş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428604"/>
            <a:ext cx="3143272" cy="3429024"/>
          </a:xfrm>
          <a:prstGeom prst="rect">
            <a:avLst/>
          </a:prstGeom>
          <a:noFill/>
        </p:spPr>
      </p:pic>
      <p:sp>
        <p:nvSpPr>
          <p:cNvPr id="6" name="5 Dikdörtgen"/>
          <p:cNvSpPr/>
          <p:nvPr/>
        </p:nvSpPr>
        <p:spPr>
          <a:xfrm>
            <a:off x="2286000" y="3857628"/>
            <a:ext cx="4572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r>
              <a:rPr lang="en-US" sz="4000" dirty="0"/>
              <a:t>the canister disappears in 10 years</a:t>
            </a:r>
            <a:endParaRPr lang="tr-TR" sz="4000" dirty="0"/>
          </a:p>
        </p:txBody>
      </p:sp>
    </p:spTree>
  </p:cSld>
  <p:clrMapOvr>
    <a:masterClrMapping/>
  </p:clrMapOvr>
  <p:transition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Virginia Şeffaf Cam Şişe 500 ml 1 Palet 1056 Adet Fiyatı 14.280,90 T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71480"/>
            <a:ext cx="4838700" cy="4200526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85786" y="4857760"/>
            <a:ext cx="5643602" cy="1195851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glass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 </a:t>
            </a: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skewer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 </a:t>
            </a: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disappears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 in 4000 </a:t>
            </a: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thousand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 </a:t>
            </a:r>
            <a:r>
              <a:rPr kumimoji="0" lang="tr-TR" sz="4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years</a:t>
            </a:r>
            <a:r>
              <a:rPr kumimoji="0" lang="tr-TR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</TotalTime>
  <Words>38</Words>
  <Application>Microsoft Office PowerPoint</Application>
  <PresentationFormat>Ekran Gösterisi (4:3)</PresentationFormat>
  <Paragraphs>10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Gündönümü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ASUS</dc:creator>
  <cp:lastModifiedBy>insomnia man</cp:lastModifiedBy>
  <cp:revision>5</cp:revision>
  <dcterms:created xsi:type="dcterms:W3CDTF">2020-10-23T18:51:05Z</dcterms:created>
  <dcterms:modified xsi:type="dcterms:W3CDTF">2020-10-29T08:56:50Z</dcterms:modified>
</cp:coreProperties>
</file>