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27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85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8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43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3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42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94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68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36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7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2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8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274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079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0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1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86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1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79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0" r:id="rId13"/>
    <p:sldLayoutId id="2147484141" r:id="rId14"/>
    <p:sldLayoutId id="2147484142" r:id="rId15"/>
    <p:sldLayoutId id="2147484143" r:id="rId16"/>
    <p:sldLayoutId id="214748414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E56314-0F82-4D04-9056-C3633DE6F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1325" y="1976613"/>
            <a:ext cx="9448800" cy="991310"/>
          </a:xfrm>
        </p:spPr>
        <p:txBody>
          <a:bodyPr>
            <a:normAutofit/>
          </a:bodyPr>
          <a:lstStyle/>
          <a:p>
            <a:r>
              <a:rPr lang="tr-TR" sz="4400" dirty="0"/>
              <a:t>                   </a:t>
            </a:r>
            <a:r>
              <a:rPr lang="tr-TR" sz="4400" b="1" dirty="0" err="1">
                <a:latin typeface="Comic Sans MS" panose="030F0702030302020204" pitchFamily="66" charset="0"/>
              </a:rPr>
              <a:t>zero</a:t>
            </a:r>
            <a:r>
              <a:rPr lang="tr-TR" sz="4400" b="1" dirty="0">
                <a:latin typeface="Comic Sans MS" panose="030F0702030302020204" pitchFamily="66" charset="0"/>
              </a:rPr>
              <a:t> </a:t>
            </a:r>
            <a:r>
              <a:rPr lang="tr-TR" sz="4400" b="1" dirty="0" err="1">
                <a:latin typeface="Comic Sans MS" panose="030F0702030302020204" pitchFamily="66" charset="0"/>
              </a:rPr>
              <a:t>waste</a:t>
            </a:r>
            <a:endParaRPr lang="tr-TR" sz="4400" b="1" dirty="0">
              <a:latin typeface="Comic Sans MS" panose="030F0702030302020204" pitchFamily="66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41F21DD-F945-4361-A89B-9C3EE42ED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CAN GÜNGÖR</a:t>
            </a:r>
          </a:p>
        </p:txBody>
      </p:sp>
    </p:spTree>
    <p:extLst>
      <p:ext uri="{BB962C8B-B14F-4D97-AF65-F5344CB8AC3E}">
        <p14:creationId xmlns:p14="http://schemas.microsoft.com/office/powerpoint/2010/main" val="337278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E057B-435D-4231-BE35-7D892CA67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118" y="212501"/>
            <a:ext cx="6209764" cy="907961"/>
          </a:xfrm>
        </p:spPr>
        <p:txBody>
          <a:bodyPr/>
          <a:lstStyle/>
          <a:p>
            <a:pPr algn="ctr"/>
            <a:r>
              <a:rPr lang="tr-TR" b="1" dirty="0" err="1">
                <a:latin typeface="Comic Sans MS" panose="030F0702030302020204" pitchFamily="66" charset="0"/>
              </a:rPr>
              <a:t>What</a:t>
            </a:r>
            <a:r>
              <a:rPr lang="tr-TR" b="1" dirty="0">
                <a:latin typeface="Comic Sans MS" panose="030F0702030302020204" pitchFamily="66" charset="0"/>
              </a:rPr>
              <a:t> ıs </a:t>
            </a:r>
            <a:r>
              <a:rPr lang="tr-TR" b="1" dirty="0" err="1">
                <a:latin typeface="Comic Sans MS" panose="030F0702030302020204" pitchFamily="66" charset="0"/>
              </a:rPr>
              <a:t>zero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waste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E272EC-4393-4829-8595-C5AEC55EE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73" y="1133341"/>
            <a:ext cx="11351654" cy="55250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ineficiency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misallocated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recources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reducing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waste.It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reused and recycled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Recycling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Packaging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Textile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Electronical</a:t>
            </a:r>
            <a:endParaRPr lang="tr-TR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06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8A610A-FFE2-46C7-91AE-A6B18070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198" y="1091885"/>
            <a:ext cx="2611192" cy="51253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Austuria</a:t>
            </a:r>
            <a:r>
              <a:rPr lang="tr-TR" dirty="0"/>
              <a:t>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Germany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Taiwan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Egypt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Brazil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Singapore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South </a:t>
            </a:r>
            <a:r>
              <a:rPr lang="tr-TR" dirty="0" err="1"/>
              <a:t>Korea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United </a:t>
            </a:r>
            <a:r>
              <a:rPr lang="tr-TR" dirty="0" err="1"/>
              <a:t>Kingdom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Italia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AC082608-E55A-40AE-8949-A7A0429C320B}"/>
              </a:ext>
            </a:extLst>
          </p:cNvPr>
          <p:cNvSpPr txBox="1">
            <a:spLocks/>
          </p:cNvSpPr>
          <p:nvPr/>
        </p:nvSpPr>
        <p:spPr>
          <a:xfrm>
            <a:off x="287628" y="185334"/>
            <a:ext cx="11616744" cy="9079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b="1" dirty="0" err="1">
                <a:latin typeface="Comic Sans MS" panose="030F0702030302020204" pitchFamily="66" charset="0"/>
              </a:rPr>
              <a:t>The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countrıes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makıng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zero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waste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Projects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A6297412-383D-4079-A945-47F281132617}"/>
              </a:ext>
            </a:extLst>
          </p:cNvPr>
          <p:cNvSpPr txBox="1">
            <a:spLocks/>
          </p:cNvSpPr>
          <p:nvPr/>
        </p:nvSpPr>
        <p:spPr>
          <a:xfrm>
            <a:off x="4609562" y="1093295"/>
            <a:ext cx="2611192" cy="5125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Slovenia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Belgium</a:t>
            </a:r>
            <a:r>
              <a:rPr lang="tr-TR" dirty="0"/>
              <a:t>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Switzerland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Netherland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Luxembourg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Sweden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Denmark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Scotland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Norway</a:t>
            </a:r>
            <a:endParaRPr lang="tr-TR" dirty="0"/>
          </a:p>
        </p:txBody>
      </p:sp>
      <p:sp>
        <p:nvSpPr>
          <p:cNvPr id="11" name="İçerik Yer Tutucusu 2">
            <a:extLst>
              <a:ext uri="{FF2B5EF4-FFF2-40B4-BE49-F238E27FC236}">
                <a16:creationId xmlns:a16="http://schemas.microsoft.com/office/drawing/2014/main" id="{2E759604-43F4-47B3-A99F-93810C54A00C}"/>
              </a:ext>
            </a:extLst>
          </p:cNvPr>
          <p:cNvSpPr txBox="1">
            <a:spLocks/>
          </p:cNvSpPr>
          <p:nvPr/>
        </p:nvSpPr>
        <p:spPr>
          <a:xfrm>
            <a:off x="7220754" y="1091885"/>
            <a:ext cx="2611192" cy="4672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Northern</a:t>
            </a:r>
            <a:r>
              <a:rPr lang="tr-TR" dirty="0"/>
              <a:t> </a:t>
            </a:r>
            <a:r>
              <a:rPr lang="tr-TR" dirty="0" err="1"/>
              <a:t>Ireland</a:t>
            </a:r>
            <a:r>
              <a:rPr lang="tr-TR" dirty="0"/>
              <a:t>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Finland</a:t>
            </a:r>
            <a:r>
              <a:rPr lang="tr-TR" dirty="0"/>
              <a:t>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Hong Kong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United </a:t>
            </a:r>
            <a:r>
              <a:rPr lang="tr-TR" dirty="0" err="1"/>
              <a:t>States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England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Poland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France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/>
              <a:t>Wales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636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AC082608-E55A-40AE-8949-A7A0429C320B}"/>
              </a:ext>
            </a:extLst>
          </p:cNvPr>
          <p:cNvSpPr txBox="1">
            <a:spLocks/>
          </p:cNvSpPr>
          <p:nvPr/>
        </p:nvSpPr>
        <p:spPr>
          <a:xfrm>
            <a:off x="287628" y="185334"/>
            <a:ext cx="11616744" cy="9079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b="1" dirty="0" err="1">
                <a:latin typeface="Comic Sans MS" panose="030F0702030302020204" pitchFamily="66" charset="0"/>
              </a:rPr>
              <a:t>The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countrıes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makıng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zero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waste</a:t>
            </a:r>
            <a:r>
              <a:rPr lang="tr-TR" b="1" dirty="0">
                <a:latin typeface="Comic Sans MS" panose="030F0702030302020204" pitchFamily="66" charset="0"/>
              </a:rPr>
              <a:t> </a:t>
            </a:r>
            <a:r>
              <a:rPr lang="tr-TR" b="1" dirty="0" err="1">
                <a:latin typeface="Comic Sans MS" panose="030F0702030302020204" pitchFamily="66" charset="0"/>
              </a:rPr>
              <a:t>Projects</a:t>
            </a:r>
            <a:endParaRPr lang="tr-TR" b="1" dirty="0">
              <a:latin typeface="Comic Sans MS" panose="030F0702030302020204" pitchFamily="66" charset="0"/>
            </a:endParaRPr>
          </a:p>
        </p:txBody>
      </p:sp>
      <p:pic>
        <p:nvPicPr>
          <p:cNvPr id="9" name="Resim 8" descr="geri dönüşüm oranı">
            <a:extLst>
              <a:ext uri="{FF2B5EF4-FFF2-40B4-BE49-F238E27FC236}">
                <a16:creationId xmlns:a16="http://schemas.microsoft.com/office/drawing/2014/main" id="{1949F8C8-7E61-4B06-A0C6-A2556301D4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28" y="1093294"/>
            <a:ext cx="11616744" cy="5732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22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D54500-BAAC-4A9C-A678-AF29F812B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61" y="1196662"/>
            <a:ext cx="11214278" cy="4464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recycling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financially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targets</a:t>
            </a:r>
            <a:r>
              <a:rPr lang="tr-T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69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4E62D1-F04C-46CE-9283-76530C8C2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287" y="569844"/>
            <a:ext cx="10976183" cy="20364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recycle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60% of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recycle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time.</a:t>
            </a: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95770861-D387-4204-A85A-14B2616759A1}"/>
              </a:ext>
            </a:extLst>
          </p:cNvPr>
          <p:cNvSpPr txBox="1">
            <a:spLocks/>
          </p:cNvSpPr>
          <p:nvPr/>
        </p:nvSpPr>
        <p:spPr>
          <a:xfrm>
            <a:off x="1556197" y="2606322"/>
            <a:ext cx="3096200" cy="3531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Aluminium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Battaries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2A99389C-79E7-47C9-A4C4-9E9EC1B5F2E8}"/>
              </a:ext>
            </a:extLst>
          </p:cNvPr>
          <p:cNvSpPr txBox="1">
            <a:spLocks/>
          </p:cNvSpPr>
          <p:nvPr/>
        </p:nvSpPr>
        <p:spPr>
          <a:xfrm>
            <a:off x="6518378" y="2812947"/>
            <a:ext cx="3096200" cy="3531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Fuels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Oils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Textile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Metals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1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9948D80D-1EF1-4A50-95D6-543F8F23D62A}"/>
              </a:ext>
            </a:extLst>
          </p:cNvPr>
          <p:cNvSpPr txBox="1">
            <a:spLocks/>
          </p:cNvSpPr>
          <p:nvPr/>
        </p:nvSpPr>
        <p:spPr>
          <a:xfrm>
            <a:off x="2551907" y="2052829"/>
            <a:ext cx="7088186" cy="2752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Example</a:t>
            </a:r>
            <a:r>
              <a:rPr lang="tr-TR" sz="3600" dirty="0"/>
              <a:t>:</a:t>
            </a:r>
          </a:p>
          <a:p>
            <a:pPr marL="0" indent="0">
              <a:buFont typeface="Arial"/>
              <a:buNone/>
            </a:pPr>
            <a:r>
              <a:rPr lang="tr-TR" sz="3600" dirty="0" err="1"/>
              <a:t>In</a:t>
            </a:r>
            <a:r>
              <a:rPr lang="tr-TR" sz="3600" dirty="0"/>
              <a:t> </a:t>
            </a:r>
            <a:r>
              <a:rPr lang="tr-TR" sz="3600" dirty="0" err="1"/>
              <a:t>Turkey</a:t>
            </a:r>
            <a:r>
              <a:rPr lang="tr-TR" sz="3600" dirty="0"/>
              <a:t>, </a:t>
            </a:r>
            <a:r>
              <a:rPr lang="tr-TR" sz="3600" dirty="0" err="1"/>
              <a:t>the</a:t>
            </a:r>
            <a:r>
              <a:rPr lang="tr-TR" sz="3600" dirty="0"/>
              <a:t> </a:t>
            </a:r>
            <a:r>
              <a:rPr lang="tr-TR" sz="3600" dirty="0" err="1"/>
              <a:t>recycling</a:t>
            </a:r>
            <a:r>
              <a:rPr lang="tr-TR" sz="3600" dirty="0"/>
              <a:t> </a:t>
            </a:r>
            <a:r>
              <a:rPr lang="tr-TR" sz="3600" dirty="0" err="1"/>
              <a:t>percentage</a:t>
            </a:r>
            <a:r>
              <a:rPr lang="tr-TR" sz="3600" dirty="0"/>
              <a:t> of </a:t>
            </a:r>
            <a:r>
              <a:rPr lang="tr-TR" sz="3600" dirty="0" err="1"/>
              <a:t>all</a:t>
            </a:r>
            <a:r>
              <a:rPr lang="tr-TR" sz="3600" dirty="0"/>
              <a:t> </a:t>
            </a:r>
            <a:r>
              <a:rPr lang="tr-TR" sz="3600" dirty="0" err="1"/>
              <a:t>kinds</a:t>
            </a:r>
            <a:r>
              <a:rPr lang="tr-TR" sz="3600" dirty="0"/>
              <a:t> of </a:t>
            </a:r>
            <a:r>
              <a:rPr lang="tr-TR" sz="3600" dirty="0" err="1"/>
              <a:t>materials</a:t>
            </a:r>
            <a:r>
              <a:rPr lang="tr-TR" sz="3600" dirty="0"/>
              <a:t> is </a:t>
            </a:r>
            <a:r>
              <a:rPr lang="tr-TR" sz="3600" dirty="0" err="1"/>
              <a:t>about</a:t>
            </a:r>
            <a:r>
              <a:rPr lang="tr-TR" sz="3600" dirty="0"/>
              <a:t> 7%.</a:t>
            </a:r>
          </a:p>
          <a:p>
            <a:pPr marL="0" indent="0">
              <a:buFont typeface="Arial"/>
              <a:buNone/>
            </a:pPr>
            <a:r>
              <a:rPr lang="tr-TR" sz="3600" dirty="0"/>
              <a:t>But it is 20%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packaging</a:t>
            </a:r>
            <a:r>
              <a:rPr lang="tr-TR" sz="3600" dirty="0"/>
              <a:t> </a:t>
            </a:r>
            <a:r>
              <a:rPr lang="tr-TR" sz="3600" dirty="0" err="1"/>
              <a:t>materials</a:t>
            </a:r>
            <a:r>
              <a:rPr lang="tr-TR" sz="3600" dirty="0"/>
              <a:t>.</a:t>
            </a:r>
          </a:p>
          <a:p>
            <a:pPr marL="0" indent="0">
              <a:buFont typeface="Arial"/>
              <a:buNone/>
            </a:pPr>
            <a:r>
              <a:rPr lang="tr-TR" sz="3600" dirty="0" err="1"/>
              <a:t>This</a:t>
            </a:r>
            <a:r>
              <a:rPr lang="tr-TR" sz="3600" dirty="0"/>
              <a:t> is not a </a:t>
            </a:r>
            <a:r>
              <a:rPr lang="tr-TR" sz="3600" dirty="0" err="1"/>
              <a:t>real</a:t>
            </a:r>
            <a:r>
              <a:rPr lang="tr-TR" sz="3600" dirty="0"/>
              <a:t> </a:t>
            </a:r>
            <a:r>
              <a:rPr lang="tr-TR" sz="3600" dirty="0" err="1"/>
              <a:t>succes</a:t>
            </a:r>
            <a:r>
              <a:rPr lang="tr-TR" sz="3600" dirty="0"/>
              <a:t> </a:t>
            </a:r>
            <a:r>
              <a:rPr lang="tr-TR" sz="3600" dirty="0" err="1"/>
              <a:t>because</a:t>
            </a:r>
            <a:r>
              <a:rPr lang="tr-TR" sz="3600" dirty="0"/>
              <a:t> </a:t>
            </a:r>
            <a:r>
              <a:rPr lang="tr-TR" sz="3600" dirty="0" err="1"/>
              <a:t>its</a:t>
            </a:r>
            <a:r>
              <a:rPr lang="tr-TR" sz="3600" dirty="0"/>
              <a:t> </a:t>
            </a:r>
            <a:r>
              <a:rPr lang="tr-TR" sz="3600" dirty="0" err="1"/>
              <a:t>only</a:t>
            </a:r>
            <a:r>
              <a:rPr lang="tr-TR" sz="3600" dirty="0"/>
              <a:t> </a:t>
            </a:r>
            <a:r>
              <a:rPr lang="tr-TR" sz="3600" dirty="0" err="1"/>
              <a:t>recycling</a:t>
            </a:r>
            <a:r>
              <a:rPr lang="tr-TR" sz="3600" dirty="0"/>
              <a:t> of </a:t>
            </a:r>
            <a:r>
              <a:rPr lang="tr-TR" sz="3600" dirty="0" err="1"/>
              <a:t>one</a:t>
            </a:r>
            <a:r>
              <a:rPr lang="tr-TR" sz="3600" dirty="0"/>
              <a:t> </a:t>
            </a:r>
            <a:r>
              <a:rPr lang="tr-TR" sz="3600" dirty="0" err="1"/>
              <a:t>kind</a:t>
            </a:r>
            <a:r>
              <a:rPr lang="tr-TR" sz="3600" dirty="0"/>
              <a:t> of </a:t>
            </a:r>
            <a:r>
              <a:rPr lang="tr-TR" sz="3600" dirty="0" err="1"/>
              <a:t>material</a:t>
            </a:r>
            <a:r>
              <a:rPr lang="tr-T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148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9A0DD2-2650-4128-BB29-333B1A118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27" y="1604433"/>
            <a:ext cx="12041746" cy="3649133"/>
          </a:xfrm>
        </p:spPr>
        <p:txBody>
          <a:bodyPr>
            <a:normAutofit/>
          </a:bodyPr>
          <a:lstStyle/>
          <a:p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fresh,clean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liveable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citizen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C113115A-C347-4201-8FF4-2FECE0413AEE}"/>
              </a:ext>
            </a:extLst>
          </p:cNvPr>
          <p:cNvSpPr txBox="1">
            <a:spLocks/>
          </p:cNvSpPr>
          <p:nvPr/>
        </p:nvSpPr>
        <p:spPr>
          <a:xfrm>
            <a:off x="-115910" y="185334"/>
            <a:ext cx="12423820" cy="9079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 err="1"/>
              <a:t>What</a:t>
            </a:r>
            <a:r>
              <a:rPr lang="tr-TR" sz="3200" b="1" dirty="0"/>
              <a:t> </a:t>
            </a:r>
            <a:r>
              <a:rPr lang="tr-TR" sz="3200" b="1" dirty="0" err="1"/>
              <a:t>types</a:t>
            </a:r>
            <a:r>
              <a:rPr lang="tr-TR" sz="3200" b="1" dirty="0"/>
              <a:t> of </a:t>
            </a:r>
            <a:r>
              <a:rPr lang="tr-TR" sz="3200" b="1" dirty="0" err="1"/>
              <a:t>zero</a:t>
            </a:r>
            <a:r>
              <a:rPr lang="tr-TR" sz="3200" b="1" dirty="0"/>
              <a:t> </a:t>
            </a:r>
            <a:r>
              <a:rPr lang="tr-TR" sz="3200" b="1" dirty="0" err="1"/>
              <a:t>waste</a:t>
            </a:r>
            <a:r>
              <a:rPr lang="tr-TR" sz="3200" b="1" dirty="0"/>
              <a:t> </a:t>
            </a:r>
            <a:r>
              <a:rPr lang="tr-TR" sz="3200" b="1" dirty="0" err="1"/>
              <a:t>projects</a:t>
            </a:r>
            <a:r>
              <a:rPr lang="tr-TR" sz="3200" b="1" dirty="0"/>
              <a:t> can be </a:t>
            </a:r>
            <a:r>
              <a:rPr lang="tr-TR" sz="3200" b="1" dirty="0" err="1"/>
              <a:t>get</a:t>
            </a:r>
            <a:r>
              <a:rPr lang="tr-TR" sz="3200" b="1" dirty="0"/>
              <a:t> </a:t>
            </a:r>
            <a:r>
              <a:rPr lang="tr-TR" sz="3200" b="1" dirty="0" err="1"/>
              <a:t>started</a:t>
            </a:r>
            <a:r>
              <a:rPr lang="tr-TR" sz="3200" b="1" dirty="0"/>
              <a:t> </a:t>
            </a:r>
            <a:r>
              <a:rPr lang="tr-TR" sz="3200" b="1" dirty="0" err="1"/>
              <a:t>ın</a:t>
            </a:r>
            <a:r>
              <a:rPr lang="tr-TR" sz="3200" b="1" dirty="0"/>
              <a:t> </a:t>
            </a:r>
            <a:r>
              <a:rPr lang="tr-TR" sz="3200" b="1" dirty="0" err="1"/>
              <a:t>turkey</a:t>
            </a:r>
            <a:endParaRPr lang="tr-TR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06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Gökyüzü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Gökyüzü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ökyüzü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164</TotalTime>
  <Words>291</Words>
  <Application>Microsoft Office PowerPoint</Application>
  <PresentationFormat>Geniş ekran</PresentationFormat>
  <Paragraphs>66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Wingdings</vt:lpstr>
      <vt:lpstr>Gökyüzü</vt:lpstr>
      <vt:lpstr>                   zero waste</vt:lpstr>
      <vt:lpstr>What ıs zero waste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waste</dc:title>
  <dc:creator>Mehmet Gungor</dc:creator>
  <cp:lastModifiedBy>Mehmet Gungor</cp:lastModifiedBy>
  <cp:revision>17</cp:revision>
  <dcterms:created xsi:type="dcterms:W3CDTF">2020-10-13T16:21:47Z</dcterms:created>
  <dcterms:modified xsi:type="dcterms:W3CDTF">2020-10-14T19:14:43Z</dcterms:modified>
</cp:coreProperties>
</file>