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4" r:id="rId8"/>
    <p:sldId id="263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chemeClr val="tx1"/>
                </a:solidFill>
              </a:rPr>
              <a:t>Atıkların Geri Dönüşümü</a:t>
            </a:r>
            <a:r>
              <a:rPr lang="tr-TR" dirty="0">
                <a:solidFill>
                  <a:schemeClr val="tx1"/>
                </a:solidFill>
              </a:rPr>
              <a:t/>
            </a:r>
            <a:br>
              <a:rPr lang="tr-TR" dirty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rgbClr val="C00000"/>
                </a:solidFill>
              </a:rPr>
              <a:t>eTwinning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098" y="5310285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Deniz ENGİN 5/E</a:t>
            </a:r>
          </a:p>
        </p:txBody>
      </p:sp>
    </p:spTree>
    <p:extLst>
      <p:ext uri="{BB962C8B-B14F-4D97-AF65-F5344CB8AC3E}">
        <p14:creationId xmlns:p14="http://schemas.microsoft.com/office/powerpoint/2010/main" val="313143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Geri Dönüşüm Nedir?</a:t>
            </a:r>
            <a:b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tr-T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/>
          <a:lstStyle/>
          <a:p>
            <a:pPr marL="0" indent="0">
              <a:buNone/>
            </a:pPr>
            <a:r>
              <a:rPr lang="tr-TR" sz="2000" dirty="0" smtClean="0">
                <a:solidFill>
                  <a:schemeClr val="tx1"/>
                </a:solidFill>
              </a:rPr>
              <a:t>Geri </a:t>
            </a:r>
            <a:r>
              <a:rPr lang="tr-TR" sz="2000" dirty="0">
                <a:solidFill>
                  <a:schemeClr val="tx1"/>
                </a:solidFill>
              </a:rPr>
              <a:t>dönüşüm, yeniden </a:t>
            </a:r>
            <a:r>
              <a:rPr lang="tr-TR" sz="2000" dirty="0" smtClean="0">
                <a:solidFill>
                  <a:schemeClr val="tx1"/>
                </a:solidFill>
              </a:rPr>
              <a:t>değerlendirilme </a:t>
            </a:r>
            <a:r>
              <a:rPr lang="tr-TR" sz="2000" dirty="0">
                <a:solidFill>
                  <a:schemeClr val="tx1"/>
                </a:solidFill>
              </a:rPr>
              <a:t>olanağı olan atıkların çeşitli işlemlerden geçerek üretim sürecine yeniden dahil </a:t>
            </a:r>
            <a:r>
              <a:rPr lang="tr-TR" sz="2000" dirty="0" smtClean="0">
                <a:solidFill>
                  <a:schemeClr val="tx1"/>
                </a:solidFill>
              </a:rPr>
              <a:t>olmasıdır.</a:t>
            </a: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142" t="51697" r="59811" b="7548"/>
          <a:stretch/>
        </p:blipFill>
        <p:spPr>
          <a:xfrm>
            <a:off x="741872" y="2898476"/>
            <a:ext cx="3869746" cy="3541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24" y="3139148"/>
            <a:ext cx="3267739" cy="30604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6810" y="6161109"/>
            <a:ext cx="991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https</a:t>
            </a:r>
            <a:r>
              <a:rPr lang="tr-TR" dirty="0"/>
              <a:t>://www.enerjiportali.com/geri-donusum-nedir-nasil-yapilir</a:t>
            </a:r>
            <a:r>
              <a:rPr lang="tr-TR" dirty="0" smtClean="0"/>
              <a:t>/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29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17723" cy="1320800"/>
          </a:xfr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Her Atık Tam Olarak Geri Dönüştürülebilir mi?</a:t>
            </a:r>
            <a:endParaRPr lang="tr-TR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565998" cy="388077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CAM</a:t>
            </a:r>
          </a:p>
          <a:p>
            <a:r>
              <a:rPr lang="tr-TR" dirty="0">
                <a:solidFill>
                  <a:schemeClr val="tx1"/>
                </a:solidFill>
              </a:rPr>
              <a:t>Su ve meşrubat şişeleri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Kavanozlar(salça, </a:t>
            </a:r>
            <a:r>
              <a:rPr lang="tr-TR" dirty="0">
                <a:solidFill>
                  <a:schemeClr val="tx1"/>
                </a:solidFill>
              </a:rPr>
              <a:t>reçel konserve vb</a:t>
            </a:r>
            <a:r>
              <a:rPr lang="tr-TR" dirty="0" smtClean="0">
                <a:solidFill>
                  <a:schemeClr val="tx1"/>
                </a:solidFill>
              </a:rPr>
              <a:t>.)</a:t>
            </a: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METAL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Metal içecek kutuları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Yağ tenekeleri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Konserve ve salça kutuları vb</a:t>
            </a:r>
            <a:endParaRPr lang="tr-TR" dirty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  <a:p>
            <a:pPr lvl="1"/>
            <a:endParaRPr lang="tr-TR" sz="1800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29059" y="2174092"/>
            <a:ext cx="4565998" cy="3880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PLASTİK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Su ve meşrubat ambalajları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Sıvı yağ şişeleri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Şampuan ve deterjan kutuları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Yoğurt margarin kapları vb</a:t>
            </a:r>
          </a:p>
          <a:p>
            <a:pPr marL="0" indent="0"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KOMPOZİT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İçecek kutuları (süt meyve suları vb kutusu)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Cips, çerez ambalajları vb</a:t>
            </a:r>
          </a:p>
        </p:txBody>
      </p:sp>
      <p:sp>
        <p:nvSpPr>
          <p:cNvPr id="7" name="Rectangle 6"/>
          <p:cNvSpPr/>
          <p:nvPr/>
        </p:nvSpPr>
        <p:spPr>
          <a:xfrm>
            <a:off x="615351" y="6211669"/>
            <a:ext cx="9479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https://webdosya.csb.gov.tr/db/cygm/editordosya/Geri_Kazanim_ve_Biz.pdf</a:t>
            </a:r>
          </a:p>
        </p:txBody>
      </p:sp>
    </p:spTree>
    <p:extLst>
      <p:ext uri="{BB962C8B-B14F-4D97-AF65-F5344CB8AC3E}">
        <p14:creationId xmlns:p14="http://schemas.microsoft.com/office/powerpoint/2010/main" val="39952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17723" cy="1320800"/>
          </a:xfr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Her Atık Tam Olarak Geri Dönüştürülebilir mi?</a:t>
            </a:r>
            <a:endParaRPr lang="tr-TR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565998" cy="388077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KAĞIT/KARTON</a:t>
            </a:r>
          </a:p>
          <a:p>
            <a:r>
              <a:rPr lang="tr-TR" dirty="0" smtClean="0"/>
              <a:t>Kağıt paketler</a:t>
            </a:r>
          </a:p>
          <a:p>
            <a:r>
              <a:rPr lang="tr-TR" dirty="0" smtClean="0"/>
              <a:t>Karton koliler</a:t>
            </a:r>
          </a:p>
          <a:p>
            <a:r>
              <a:rPr lang="tr-TR" dirty="0" smtClean="0"/>
              <a:t>Mukavva kutular, kağıt torbalar vb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AHŞAP</a:t>
            </a:r>
          </a:p>
          <a:p>
            <a:r>
              <a:rPr lang="tr-TR" dirty="0" smtClean="0"/>
              <a:t>Paletler</a:t>
            </a:r>
          </a:p>
          <a:p>
            <a:r>
              <a:rPr lang="tr-TR" dirty="0" smtClean="0"/>
              <a:t>Kasalar</a:t>
            </a:r>
            <a:endParaRPr lang="tr-T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29059" y="2160589"/>
            <a:ext cx="4565998" cy="3880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ELEKTRONİK ATIK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Bulaşık, çamaşır makinesi, </a:t>
            </a:r>
            <a:r>
              <a:rPr lang="tr-TR" dirty="0" smtClean="0">
                <a:solidFill>
                  <a:schemeClr val="tx1"/>
                </a:solidFill>
              </a:rPr>
              <a:t>buzdolabı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Elektrik süpürgesi, tost makinesi</a:t>
            </a:r>
          </a:p>
          <a:p>
            <a:r>
              <a:rPr lang="tr-TR" dirty="0">
                <a:solidFill>
                  <a:schemeClr val="tx1"/>
                </a:solidFill>
              </a:rPr>
              <a:t>Bilgisayarlar, telefonlar</a:t>
            </a:r>
          </a:p>
          <a:p>
            <a:r>
              <a:rPr lang="tr-TR" dirty="0">
                <a:solidFill>
                  <a:schemeClr val="tx1"/>
                </a:solidFill>
              </a:rPr>
              <a:t>Video kameralar, müzik enstrümanları, televizyon</a:t>
            </a:r>
          </a:p>
          <a:p>
            <a:r>
              <a:rPr lang="tr-TR" dirty="0">
                <a:solidFill>
                  <a:schemeClr val="tx1"/>
                </a:solidFill>
              </a:rPr>
              <a:t>Matkaplar, testereler</a:t>
            </a:r>
          </a:p>
          <a:p>
            <a:r>
              <a:rPr lang="tr-TR" dirty="0">
                <a:solidFill>
                  <a:schemeClr val="tx1"/>
                </a:solidFill>
              </a:rPr>
              <a:t>Video oyunları, jetonlu makineler</a:t>
            </a:r>
          </a:p>
          <a:p>
            <a:r>
              <a:rPr lang="tr-TR" dirty="0">
                <a:solidFill>
                  <a:schemeClr val="tx1"/>
                </a:solidFill>
              </a:rPr>
              <a:t>Tıbbi cihazlar</a:t>
            </a:r>
          </a:p>
          <a:p>
            <a:r>
              <a:rPr lang="tr-TR" dirty="0">
                <a:solidFill>
                  <a:schemeClr val="tx1"/>
                </a:solidFill>
              </a:rPr>
              <a:t>Termostatlar, ısı ayarlayıcıları</a:t>
            </a:r>
          </a:p>
          <a:p>
            <a:r>
              <a:rPr lang="tr-TR" dirty="0">
                <a:solidFill>
                  <a:schemeClr val="tx1"/>
                </a:solidFill>
              </a:rPr>
              <a:t>İçecek, para otomatları</a:t>
            </a:r>
          </a:p>
          <a:p>
            <a:r>
              <a:rPr lang="tr-TR" dirty="0">
                <a:solidFill>
                  <a:schemeClr val="tx1"/>
                </a:solidFill>
              </a:rPr>
              <a:t>Floresan, led, ampül</a:t>
            </a:r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349" y="6214846"/>
            <a:ext cx="9496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https://</a:t>
            </a:r>
            <a:r>
              <a:rPr lang="tr-TR" dirty="0" smtClean="0"/>
              <a:t>webdosya.csb.gov.tr/db/cygm/editordosya/Geri_Kazanim_ve_Biz.pdf</a:t>
            </a:r>
            <a:endParaRPr lang="tr-TR" dirty="0"/>
          </a:p>
          <a:p>
            <a:r>
              <a:rPr lang="tr-TR" dirty="0"/>
              <a:t>http://www.mfa.gov.tr/site_media/html/sifir-atik/ek-3.pdf</a:t>
            </a:r>
          </a:p>
        </p:txBody>
      </p:sp>
    </p:spTree>
    <p:extLst>
      <p:ext uri="{BB962C8B-B14F-4D97-AF65-F5344CB8AC3E}">
        <p14:creationId xmlns:p14="http://schemas.microsoft.com/office/powerpoint/2010/main" val="9539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17723" cy="1320800"/>
          </a:xfr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Her Atık Tam Olarak Geri Dönüştürülebilir mi?</a:t>
            </a:r>
            <a:endParaRPr lang="tr-TR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049277" cy="388077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TEKSTİL ATIĞI</a:t>
            </a:r>
          </a:p>
          <a:p>
            <a:r>
              <a:rPr lang="tr-TR" dirty="0" smtClean="0"/>
              <a:t>Kıyafet/giysiler</a:t>
            </a:r>
            <a:endParaRPr lang="tr-TR" dirty="0"/>
          </a:p>
          <a:p>
            <a:r>
              <a:rPr lang="tr-TR" dirty="0"/>
              <a:t>Tekstil ve konfeksiyon üretiminden kaynaklı kırpıntı, parça, elyaf</a:t>
            </a:r>
          </a:p>
          <a:p>
            <a:r>
              <a:rPr lang="tr-TR" dirty="0"/>
              <a:t>H</a:t>
            </a:r>
            <a:r>
              <a:rPr lang="tr-TR" dirty="0" smtClean="0"/>
              <a:t>avlu, masa </a:t>
            </a:r>
            <a:r>
              <a:rPr lang="tr-TR" dirty="0"/>
              <a:t>örtüsü, halı, perde, nevresim, örtü, </a:t>
            </a:r>
            <a:r>
              <a:rPr lang="tr-TR" dirty="0" smtClean="0"/>
              <a:t>battaniye vb. </a:t>
            </a:r>
            <a:endParaRPr lang="tr-T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71668" y="2160589"/>
            <a:ext cx="6023389" cy="3880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>
                <a:solidFill>
                  <a:schemeClr val="tx1"/>
                </a:solidFill>
              </a:rPr>
              <a:t>ATIK YAĞLAR</a:t>
            </a:r>
          </a:p>
          <a:p>
            <a:pPr marL="0" indent="0">
              <a:buNone/>
            </a:pPr>
            <a:endParaRPr lang="tr-TR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>
                <a:solidFill>
                  <a:schemeClr val="tx1"/>
                </a:solidFill>
              </a:rPr>
              <a:t>ATIK PİLLER</a:t>
            </a:r>
          </a:p>
          <a:p>
            <a:pPr marL="0" indent="0">
              <a:buNone/>
            </a:pPr>
            <a:endParaRPr lang="tr-TR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>
                <a:solidFill>
                  <a:schemeClr val="tx1"/>
                </a:solidFill>
              </a:rPr>
              <a:t>ORGANİK ATIKLAR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240" t="44025" r="72547" b="36855"/>
          <a:stretch/>
        </p:blipFill>
        <p:spPr>
          <a:xfrm>
            <a:off x="4177836" y="4399689"/>
            <a:ext cx="1854679" cy="1311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4302" t="20992" r="12423" b="9540"/>
          <a:stretch/>
        </p:blipFill>
        <p:spPr>
          <a:xfrm>
            <a:off x="8385835" y="2246149"/>
            <a:ext cx="1516854" cy="1854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3608" t="26415" r="34764" b="21132"/>
          <a:stretch/>
        </p:blipFill>
        <p:spPr>
          <a:xfrm>
            <a:off x="6377571" y="3361272"/>
            <a:ext cx="1815896" cy="16940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7333" y="6003241"/>
            <a:ext cx="9417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https://webdosya.csb.gov.tr/db/cygm/editordosya/Geri_Kazanim_ve_Biz.pdf</a:t>
            </a:r>
          </a:p>
          <a:p>
            <a:r>
              <a:rPr lang="tr-TR" dirty="0"/>
              <a:t>http://www.mfa.gov.tr/site_media/html/sifir-atik/ek-3.pdf</a:t>
            </a:r>
          </a:p>
        </p:txBody>
      </p:sp>
    </p:spTree>
    <p:extLst>
      <p:ext uri="{BB962C8B-B14F-4D97-AF65-F5344CB8AC3E}">
        <p14:creationId xmlns:p14="http://schemas.microsoft.com/office/powerpoint/2010/main" val="199534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45539"/>
            <a:ext cx="8596668" cy="1320800"/>
          </a:xfr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tr-T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Atıkların Doğada Yok olma Süreleri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60589"/>
            <a:ext cx="3890513" cy="3880773"/>
          </a:xfrm>
        </p:spPr>
        <p:txBody>
          <a:bodyPr>
            <a:normAutofit fontScale="92500" lnSpcReduction="20000"/>
          </a:bodyPr>
          <a:lstStyle/>
          <a:p>
            <a:r>
              <a:rPr lang="tr-TR" u="sng" dirty="0">
                <a:solidFill>
                  <a:srgbClr val="FF0000"/>
                </a:solidFill>
              </a:rPr>
              <a:t>Strafor 5000 yıl - 2 Milyon yıl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Cam Şişe 4000 yıl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Plastik </a:t>
            </a:r>
            <a:r>
              <a:rPr lang="tr-TR" dirty="0">
                <a:solidFill>
                  <a:srgbClr val="FF0000"/>
                </a:solidFill>
              </a:rPr>
              <a:t>1000 yıl</a:t>
            </a:r>
          </a:p>
          <a:p>
            <a:r>
              <a:rPr lang="tr-TR" dirty="0">
                <a:solidFill>
                  <a:srgbClr val="FF0000"/>
                </a:solidFill>
              </a:rPr>
              <a:t>Poliüretan </a:t>
            </a:r>
            <a:r>
              <a:rPr lang="tr-TR" dirty="0" smtClean="0">
                <a:solidFill>
                  <a:srgbClr val="FF0000"/>
                </a:solidFill>
              </a:rPr>
              <a:t>1000 </a:t>
            </a:r>
            <a:r>
              <a:rPr lang="tr-TR" dirty="0">
                <a:solidFill>
                  <a:srgbClr val="FF0000"/>
                </a:solidFill>
              </a:rPr>
              <a:t>yıl</a:t>
            </a:r>
          </a:p>
          <a:p>
            <a:r>
              <a:rPr lang="tr-TR" dirty="0">
                <a:solidFill>
                  <a:srgbClr val="FF0000"/>
                </a:solidFill>
              </a:rPr>
              <a:t>Telefon Kartı 1000 yıl</a:t>
            </a:r>
          </a:p>
          <a:p>
            <a:r>
              <a:rPr lang="tr-TR" dirty="0">
                <a:solidFill>
                  <a:srgbClr val="FF0000"/>
                </a:solidFill>
              </a:rPr>
              <a:t>Kaset 100 yıl - 1000 yıl</a:t>
            </a:r>
          </a:p>
          <a:p>
            <a:r>
              <a:rPr lang="tr-TR" dirty="0">
                <a:solidFill>
                  <a:srgbClr val="FF0000"/>
                </a:solidFill>
              </a:rPr>
              <a:t>Su Boruları 1000 yıl</a:t>
            </a:r>
          </a:p>
          <a:p>
            <a:r>
              <a:rPr lang="tr-TR" dirty="0">
                <a:solidFill>
                  <a:srgbClr val="FF0000"/>
                </a:solidFill>
              </a:rPr>
              <a:t>Balık Oltası 600 yıl</a:t>
            </a:r>
          </a:p>
          <a:p>
            <a:r>
              <a:rPr lang="tr-TR" dirty="0">
                <a:solidFill>
                  <a:srgbClr val="FF0000"/>
                </a:solidFill>
              </a:rPr>
              <a:t>Bebek Bezi 550 yıl</a:t>
            </a:r>
          </a:p>
          <a:p>
            <a:r>
              <a:rPr lang="tr-TR" dirty="0">
                <a:solidFill>
                  <a:srgbClr val="FF0000"/>
                </a:solidFill>
              </a:rPr>
              <a:t>Plastik Tabak 500 yıl</a:t>
            </a:r>
          </a:p>
          <a:p>
            <a:r>
              <a:rPr lang="tr-TR" dirty="0">
                <a:solidFill>
                  <a:srgbClr val="FF0000"/>
                </a:solidFill>
              </a:rPr>
              <a:t>Pet Şişe 400 </a:t>
            </a:r>
            <a:r>
              <a:rPr lang="tr-TR" dirty="0" smtClean="0">
                <a:solidFill>
                  <a:srgbClr val="FF0000"/>
                </a:solidFill>
              </a:rPr>
              <a:t>yıl</a:t>
            </a:r>
          </a:p>
          <a:p>
            <a:endParaRPr lang="tr-T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31716" y="2166339"/>
            <a:ext cx="3213179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solidFill>
                  <a:srgbClr val="FFC000"/>
                </a:solidFill>
              </a:rPr>
              <a:t>Boyalı Tahta 13 yıl</a:t>
            </a:r>
          </a:p>
          <a:p>
            <a:r>
              <a:rPr lang="tr-TR" dirty="0" smtClean="0">
                <a:solidFill>
                  <a:srgbClr val="FFC000"/>
                </a:solidFill>
              </a:rPr>
              <a:t>Yün Çorap 4 yıl</a:t>
            </a:r>
          </a:p>
          <a:p>
            <a:r>
              <a:rPr lang="tr-TR" dirty="0" smtClean="0">
                <a:solidFill>
                  <a:srgbClr val="FFC000"/>
                </a:solidFill>
              </a:rPr>
              <a:t>Kontrplak 1-3 yıl</a:t>
            </a:r>
          </a:p>
          <a:p>
            <a:r>
              <a:rPr lang="tr-TR" dirty="0" smtClean="0">
                <a:solidFill>
                  <a:srgbClr val="FFC000"/>
                </a:solidFill>
              </a:rPr>
              <a:t>Sigara İzmariti 1 yıl - 2 yıl</a:t>
            </a:r>
          </a:p>
          <a:p>
            <a:r>
              <a:rPr lang="tr-TR" dirty="0">
                <a:solidFill>
                  <a:srgbClr val="FFC000"/>
                </a:solidFill>
              </a:rPr>
              <a:t>Deterjan 400 yıl</a:t>
            </a:r>
          </a:p>
          <a:p>
            <a:r>
              <a:rPr lang="tr-TR" dirty="0">
                <a:solidFill>
                  <a:srgbClr val="FFC000"/>
                </a:solidFill>
              </a:rPr>
              <a:t>Pil 300 yıl</a:t>
            </a:r>
          </a:p>
          <a:p>
            <a:r>
              <a:rPr lang="tr-TR" dirty="0">
                <a:solidFill>
                  <a:srgbClr val="FFC000"/>
                </a:solidFill>
              </a:rPr>
              <a:t>Alüminyum 100 yıl</a:t>
            </a:r>
          </a:p>
          <a:p>
            <a:r>
              <a:rPr lang="tr-TR" dirty="0">
                <a:solidFill>
                  <a:srgbClr val="FFC000"/>
                </a:solidFill>
              </a:rPr>
              <a:t>Çakmak 100 </a:t>
            </a:r>
            <a:r>
              <a:rPr lang="tr-TR" dirty="0" smtClean="0">
                <a:solidFill>
                  <a:srgbClr val="FFC000"/>
                </a:solidFill>
              </a:rPr>
              <a:t>yıl</a:t>
            </a:r>
            <a:endParaRPr lang="tr-TR" dirty="0">
              <a:solidFill>
                <a:srgbClr val="FFC000"/>
              </a:solidFill>
            </a:endParaRPr>
          </a:p>
          <a:p>
            <a:r>
              <a:rPr lang="tr-TR" dirty="0">
                <a:solidFill>
                  <a:srgbClr val="FFC000"/>
                </a:solidFill>
              </a:rPr>
              <a:t>Tahta Parçaları 15 yıl</a:t>
            </a:r>
          </a:p>
          <a:p>
            <a:r>
              <a:rPr lang="tr-TR" dirty="0">
                <a:solidFill>
                  <a:srgbClr val="FFC000"/>
                </a:solidFill>
              </a:rPr>
              <a:t>Kutu Kola 10 yıl</a:t>
            </a:r>
          </a:p>
          <a:p>
            <a:r>
              <a:rPr lang="tr-TR" dirty="0">
                <a:solidFill>
                  <a:srgbClr val="FFC000"/>
                </a:solidFill>
              </a:rPr>
              <a:t>Çiklet 5 yıl - 25 yıl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36252" y="2160589"/>
            <a:ext cx="321317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50003" y="2154840"/>
            <a:ext cx="3213179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Yün 1 yıl - 2 yıl</a:t>
            </a:r>
          </a:p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İp Parçaları 3 ay - 14 ay</a:t>
            </a:r>
          </a:p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Bez Parçası 6 ay</a:t>
            </a:r>
          </a:p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Pamuklu Kumaş 1 ay - 5 ay</a:t>
            </a:r>
          </a:p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Meyve Artıkları 3 ay - 6 ay</a:t>
            </a:r>
          </a:p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Gazete 3 ay</a:t>
            </a:r>
          </a:p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Karton Süt Kutusu 3 ay</a:t>
            </a:r>
          </a:p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Elma Çöpü 2 ay</a:t>
            </a:r>
          </a:p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Kağıt Havlu 1 ay</a:t>
            </a:r>
          </a:p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Mendil 2-4 hafta</a:t>
            </a:r>
          </a:p>
          <a:p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424274" y="6199515"/>
            <a:ext cx="1035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https://www.cevremuhendisligi.org/index.php/cevre-aktuel/atiklarin-dogada-yok-olma-sureleri </a:t>
            </a:r>
          </a:p>
        </p:txBody>
      </p:sp>
    </p:spTree>
    <p:extLst>
      <p:ext uri="{BB962C8B-B14F-4D97-AF65-F5344CB8AC3E}">
        <p14:creationId xmlns:p14="http://schemas.microsoft.com/office/powerpoint/2010/main" val="4172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531" y="514710"/>
            <a:ext cx="8596668" cy="1132936"/>
          </a:xfr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tr-T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Atıkların Geri Kazanımı Sonucu Aşağıdaki Ürünlerin Dönüşümü ve Karşılık Gelen Miktarları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052" y="2820838"/>
            <a:ext cx="8369626" cy="25706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7052" y="5702386"/>
            <a:ext cx="9251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https://www.cevremuhendisligi.org/index.php/sifir-atik/954-sifir-atik-yonetim-plani</a:t>
            </a:r>
          </a:p>
        </p:txBody>
      </p:sp>
    </p:spTree>
    <p:extLst>
      <p:ext uri="{BB962C8B-B14F-4D97-AF65-F5344CB8AC3E}">
        <p14:creationId xmlns:p14="http://schemas.microsoft.com/office/powerpoint/2010/main" val="92192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tr-T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KAYNAKLAR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https://www.enerjiportali.com/geri-donusum-nedir-nasil-yapilir</a:t>
            </a:r>
            <a:r>
              <a:rPr lang="tr-TR" dirty="0" smtClean="0">
                <a:solidFill>
                  <a:schemeClr val="tx1"/>
                </a:solidFill>
              </a:rPr>
              <a:t>/</a:t>
            </a:r>
          </a:p>
          <a:p>
            <a:r>
              <a:rPr lang="tr-TR" dirty="0">
                <a:solidFill>
                  <a:schemeClr val="tx1"/>
                </a:solidFill>
              </a:rPr>
              <a:t>https://www.cevremuhendisligi.org/index.php/cevre-aktuel/atiklarin-dogada-yok-olma-sureleri </a:t>
            </a:r>
          </a:p>
          <a:p>
            <a:r>
              <a:rPr lang="tr-TR" dirty="0">
                <a:solidFill>
                  <a:schemeClr val="tx1"/>
                </a:solidFill>
              </a:rPr>
              <a:t>https://webdosya.csb.gov.tr/db/cygm/editordosya/Geri_Kazanim_ve_Biz.pdf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https</a:t>
            </a:r>
            <a:r>
              <a:rPr lang="tr-TR" dirty="0">
                <a:solidFill>
                  <a:schemeClr val="tx1"/>
                </a:solidFill>
              </a:rPr>
              <a:t>://www.cevremuhendisligi.org/index.php/sifir-atik/954-sifir-atik-yonetim-plani</a:t>
            </a:r>
          </a:p>
          <a:p>
            <a:r>
              <a:rPr lang="tr-TR" dirty="0">
                <a:solidFill>
                  <a:schemeClr val="tx1"/>
                </a:solidFill>
              </a:rPr>
              <a:t>http://www.mfa.gov.tr/site_media/html/sifir-atik/ek-3.pdf 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7200" dirty="0" smtClean="0">
                <a:solidFill>
                  <a:schemeClr val="tx1"/>
                </a:solidFill>
              </a:rPr>
              <a:t>TEŞEKKÜRLER</a:t>
            </a:r>
          </a:p>
          <a:p>
            <a:pPr marL="0" indent="0" algn="ctr">
              <a:buNone/>
            </a:pPr>
            <a:r>
              <a:rPr lang="tr-TR" sz="9600" dirty="0">
                <a:solidFill>
                  <a:schemeClr val="tx1"/>
                </a:solidFill>
              </a:rPr>
              <a:t>☺</a:t>
            </a:r>
          </a:p>
        </p:txBody>
      </p:sp>
    </p:spTree>
    <p:extLst>
      <p:ext uri="{BB962C8B-B14F-4D97-AF65-F5344CB8AC3E}">
        <p14:creationId xmlns:p14="http://schemas.microsoft.com/office/powerpoint/2010/main" val="146157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</TotalTime>
  <Words>397</Words>
  <Application>Microsoft Office PowerPoint</Application>
  <PresentationFormat>Widescreen</PresentationFormat>
  <Paragraphs>102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 Atıkların Geri Dönüşümü  eTwinning</vt:lpstr>
      <vt:lpstr>Geri Dönüşüm Nedir? </vt:lpstr>
      <vt:lpstr>Her Atık Tam Olarak Geri Dönüştürülebilir mi?</vt:lpstr>
      <vt:lpstr>Her Atık Tam Olarak Geri Dönüştürülebilir mi?</vt:lpstr>
      <vt:lpstr>Her Atık Tam Olarak Geri Dönüştürülebilir mi?</vt:lpstr>
      <vt:lpstr>Atıkların Doğada Yok olma Süreleri</vt:lpstr>
      <vt:lpstr>Atıkların Geri Kazanımı Sonucu Aşağıdaki Ürünlerin Dönüşümü ve Karşılık Gelen Miktarları</vt:lpstr>
      <vt:lpstr>KAYNAKLAR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22</cp:revision>
  <dcterms:created xsi:type="dcterms:W3CDTF">2020-10-20T16:38:57Z</dcterms:created>
  <dcterms:modified xsi:type="dcterms:W3CDTF">2020-10-22T08:40:06Z</dcterms:modified>
</cp:coreProperties>
</file>