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62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991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08.02.2021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sz="2000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70415" y="-10908"/>
            <a:ext cx="9214415" cy="6868908"/>
          </a:xfrm>
        </p:spPr>
      </p:pic>
      <p:sp>
        <p:nvSpPr>
          <p:cNvPr id="6" name="Прямоугольник 5"/>
          <p:cNvSpPr/>
          <p:nvPr/>
        </p:nvSpPr>
        <p:spPr>
          <a:xfrm>
            <a:off x="1285852" y="1142985"/>
            <a:ext cx="70009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b="1" dirty="0" smtClean="0"/>
              <a:t>Reducing Water consumption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4000" b="1" dirty="0" smtClean="0"/>
              <a:t>10 helpful tips</a:t>
            </a:r>
            <a:endParaRPr lang="ru-RU" sz="4000" b="1" dirty="0"/>
          </a:p>
        </p:txBody>
      </p:sp>
    </p:spTree>
    <p:extLst>
      <p:ext uri="{BB962C8B-B14F-4D97-AF65-F5344CB8AC3E}">
        <p14:creationId xmlns="" xmlns:p14="http://schemas.microsoft.com/office/powerpoint/2010/main" val="322614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2858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9. </a:t>
            </a:r>
            <a:r>
              <a:rPr lang="en-US" sz="3600" dirty="0" smtClean="0">
                <a:solidFill>
                  <a:schemeClr val="bg1"/>
                </a:solidFill>
              </a:rPr>
              <a:t>Don’t defrost products using the running water.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71604" y="1857364"/>
            <a:ext cx="6072230" cy="457203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218" name="Picture 2" descr="C:\Users\Admin\Pictures\images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1857364"/>
            <a:ext cx="6072230" cy="45720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1143008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10.</a:t>
            </a:r>
            <a:r>
              <a:rPr lang="en-US" sz="3600" dirty="0" smtClean="0">
                <a:solidFill>
                  <a:schemeClr val="bg1"/>
                </a:solidFill>
              </a:rPr>
              <a:t>Use only modern electrical appliances and plumbing fixtures. 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643182"/>
            <a:ext cx="6215106" cy="392909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42" name="Picture 2" descr="C:\Users\Admin\Pictures\Без названия (7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643182"/>
            <a:ext cx="2969661" cy="3929090"/>
          </a:xfrm>
          <a:prstGeom prst="rect">
            <a:avLst/>
          </a:prstGeom>
          <a:noFill/>
        </p:spPr>
      </p:pic>
      <p:pic>
        <p:nvPicPr>
          <p:cNvPr id="10243" name="Picture 3" descr="C:\Users\Admin\Pictures\Без названия (8)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643182"/>
            <a:ext cx="3143272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99392"/>
            <a:ext cx="9144000" cy="695739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43608" y="1916832"/>
            <a:ext cx="7488832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0000"/>
                </a:solidFill>
              </a:rPr>
              <a:t>Living matters can’t live without water</a:t>
            </a:r>
            <a:r>
              <a:rPr lang="ru-RU" sz="4000" b="1" dirty="0" smtClean="0">
                <a:solidFill>
                  <a:srgbClr val="FF0000"/>
                </a:solidFill>
              </a:rPr>
              <a:t>!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6798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2286016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1. </a:t>
            </a:r>
            <a:r>
              <a:rPr lang="en-US" sz="3600" dirty="0" smtClean="0">
                <a:solidFill>
                  <a:schemeClr val="bg1"/>
                </a:solidFill>
              </a:rPr>
              <a:t>Repair plumbing fixtures in time</a:t>
            </a:r>
            <a:r>
              <a:rPr lang="ru-RU" sz="3600" dirty="0" smtClean="0">
                <a:solidFill>
                  <a:schemeClr val="bg1"/>
                </a:solidFill>
              </a:rPr>
              <a:t>, </a:t>
            </a:r>
            <a:r>
              <a:rPr lang="en-US" sz="3600" dirty="0" smtClean="0">
                <a:solidFill>
                  <a:schemeClr val="bg1"/>
                </a:solidFill>
              </a:rPr>
              <a:t>fix or change leaking taps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en-US" sz="4000" b="0" dirty="0" smtClean="0">
                <a:solidFill>
                  <a:schemeClr val="bg1"/>
                </a:solidFill>
              </a:rPr>
              <a:t/>
            </a:r>
            <a:br>
              <a:rPr lang="en-US" sz="4000" b="0" dirty="0" smtClean="0">
                <a:solidFill>
                  <a:schemeClr val="bg1"/>
                </a:solidFill>
              </a:rPr>
            </a:br>
            <a:r>
              <a:rPr lang="en-US" sz="2200" b="0" dirty="0" smtClean="0">
                <a:solidFill>
                  <a:schemeClr val="bg1"/>
                </a:solidFill>
              </a:rPr>
              <a:t>When your tap is leaking, from 24 to 144 liters of water a day is wasted. In average, the lost of water can be up to 4000 liters a month.</a:t>
            </a:r>
            <a:endParaRPr lang="ru-RU" sz="2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643182"/>
            <a:ext cx="6500858" cy="392909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Admin\Pictures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643702"/>
            <a:ext cx="6500858" cy="394285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285884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chemeClr val="bg1"/>
                </a:solidFill>
              </a:rPr>
              <a:t>2. </a:t>
            </a:r>
            <a:r>
              <a:rPr lang="en-US" sz="3600" dirty="0" smtClean="0">
                <a:solidFill>
                  <a:schemeClr val="bg1"/>
                </a:solidFill>
              </a:rPr>
              <a:t>Turn off a tap tightly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414" y="2214554"/>
            <a:ext cx="6643734" cy="42862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Admin\Pictures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3" y="2214554"/>
            <a:ext cx="6500858" cy="421484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42910" y="0"/>
            <a:ext cx="7851648" cy="200026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3. </a:t>
            </a:r>
            <a:r>
              <a:rPr lang="en-US" sz="3200" dirty="0" smtClean="0">
                <a:solidFill>
                  <a:schemeClr val="bg1"/>
                </a:solidFill>
              </a:rPr>
              <a:t>Take a shower instead of a bath</a:t>
            </a:r>
            <a:r>
              <a:rPr lang="ru-RU" sz="3200" dirty="0" smtClean="0">
                <a:solidFill>
                  <a:schemeClr val="bg1"/>
                </a:solidFill>
              </a:rPr>
              <a:t>. </a:t>
            </a:r>
            <a:r>
              <a:rPr lang="en-US" sz="3200" b="0" dirty="0" smtClean="0">
                <a:solidFill>
                  <a:schemeClr val="bg1"/>
                </a:solidFill>
              </a:rPr>
              <a:t/>
            </a:r>
            <a:br>
              <a:rPr lang="en-US" sz="3200" b="0" dirty="0" smtClean="0">
                <a:solidFill>
                  <a:schemeClr val="bg1"/>
                </a:solidFill>
              </a:rPr>
            </a:br>
            <a:r>
              <a:rPr lang="en-US" sz="3200" b="0" dirty="0" smtClean="0">
                <a:solidFill>
                  <a:schemeClr val="bg1"/>
                </a:solidFill>
              </a:rPr>
              <a:t>You need about 50 liters of water to have a shower compared to 200 liters for a bath.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357430"/>
            <a:ext cx="6715172" cy="428628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4" name="Picture 2" descr="C:\Users\Admin\Pictures\Без названия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428868"/>
            <a:ext cx="6608015" cy="41983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357166"/>
            <a:ext cx="7851648" cy="2214578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4. </a:t>
            </a:r>
            <a:r>
              <a:rPr lang="en-US" sz="2800" dirty="0" smtClean="0">
                <a:solidFill>
                  <a:schemeClr val="bg1"/>
                </a:solidFill>
              </a:rPr>
              <a:t>Turn off the tap from time to time while doing the washing up</a:t>
            </a:r>
            <a:r>
              <a:rPr lang="ru-RU" sz="2800" dirty="0" smtClean="0">
                <a:solidFill>
                  <a:schemeClr val="bg1"/>
                </a:solidFill>
              </a:rPr>
              <a:t>.</a:t>
            </a:r>
            <a:r>
              <a:rPr lang="en-US" sz="2800" b="0" dirty="0" smtClean="0">
                <a:solidFill>
                  <a:schemeClr val="bg1"/>
                </a:solidFill>
              </a:rPr>
              <a:t/>
            </a:r>
            <a:br>
              <a:rPr lang="en-US" sz="2800" b="0" dirty="0" smtClean="0">
                <a:solidFill>
                  <a:schemeClr val="bg1"/>
                </a:solidFill>
              </a:rPr>
            </a:br>
            <a:r>
              <a:rPr lang="ru-RU" sz="2400" b="0" dirty="0" smtClean="0">
                <a:solidFill>
                  <a:schemeClr val="bg1"/>
                </a:solidFill>
              </a:rPr>
              <a:t> </a:t>
            </a:r>
            <a:r>
              <a:rPr lang="en-US" sz="2400" b="0" dirty="0" smtClean="0">
                <a:solidFill>
                  <a:schemeClr val="bg1"/>
                </a:solidFill>
              </a:rPr>
              <a:t>If you don’t do that you’ll waste the water and the washing liquid.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85852" y="2857496"/>
            <a:ext cx="6715172" cy="378621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Admin\Pictures\Без названия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16488" y="2857496"/>
            <a:ext cx="6582482" cy="378621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357166"/>
            <a:ext cx="7851648" cy="207170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5. </a:t>
            </a:r>
            <a:r>
              <a:rPr lang="en-US" sz="3200" dirty="0" smtClean="0">
                <a:solidFill>
                  <a:schemeClr val="bg1"/>
                </a:solidFill>
              </a:rPr>
              <a:t>Use water dispensers on the taps</a:t>
            </a:r>
            <a:r>
              <a:rPr lang="ru-RU" sz="3200" dirty="0" smtClean="0">
                <a:solidFill>
                  <a:schemeClr val="bg1"/>
                </a:solidFill>
              </a:rPr>
              <a:t> </a:t>
            </a:r>
            <a:r>
              <a:rPr lang="ru-RU" sz="3200" dirty="0" smtClean="0">
                <a:solidFill>
                  <a:schemeClr val="bg1"/>
                </a:solidFill>
              </a:rPr>
              <a:t>— </a:t>
            </a:r>
            <a:r>
              <a:rPr lang="en-US" sz="3200" dirty="0" smtClean="0">
                <a:solidFill>
                  <a:schemeClr val="bg1"/>
                </a:solidFill>
              </a:rPr>
              <a:t>it helps you to save up the water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7290" y="3228536"/>
            <a:ext cx="6429420" cy="17526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5122" name="Picture 2" descr="C:\Users\Admin\Pictures\Без названия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290" y="2714620"/>
            <a:ext cx="6500858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285728"/>
            <a:ext cx="7851648" cy="157163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6. </a:t>
            </a:r>
            <a:r>
              <a:rPr lang="en-US" sz="3200" dirty="0" smtClean="0">
                <a:solidFill>
                  <a:schemeClr val="bg1"/>
                </a:solidFill>
              </a:rPr>
              <a:t>Turn off the water when you clean your teeth</a:t>
            </a:r>
            <a:r>
              <a:rPr lang="ru-RU" sz="3200" dirty="0" smtClean="0">
                <a:solidFill>
                  <a:schemeClr val="bg1"/>
                </a:solidFill>
              </a:rPr>
              <a:t>. </a:t>
            </a:r>
            <a:r>
              <a:rPr lang="en-US" sz="3200" b="0" dirty="0" smtClean="0">
                <a:solidFill>
                  <a:schemeClr val="bg1"/>
                </a:solidFill>
              </a:rPr>
              <a:t/>
            </a:r>
            <a:br>
              <a:rPr lang="en-US" sz="3200" b="0" dirty="0" smtClean="0">
                <a:solidFill>
                  <a:schemeClr val="bg1"/>
                </a:solidFill>
              </a:rPr>
            </a:br>
            <a:r>
              <a:rPr lang="en-US" sz="3200" b="0" dirty="0" smtClean="0">
                <a:solidFill>
                  <a:schemeClr val="bg1"/>
                </a:solidFill>
              </a:rPr>
              <a:t>Use the water from the glass when you need to clean your mouth. It saves up to </a:t>
            </a:r>
            <a:r>
              <a:rPr lang="en-US" sz="3200" b="0" smtClean="0">
                <a:solidFill>
                  <a:schemeClr val="bg1"/>
                </a:solidFill>
              </a:rPr>
              <a:t>45 liters </a:t>
            </a:r>
            <a:r>
              <a:rPr lang="en-US" sz="3200" b="0" dirty="0" smtClean="0">
                <a:solidFill>
                  <a:schemeClr val="bg1"/>
                </a:solidFill>
              </a:rPr>
              <a:t>of water.</a:t>
            </a:r>
            <a:r>
              <a:rPr lang="ru-RU" sz="2800" b="0" dirty="0" smtClean="0">
                <a:solidFill>
                  <a:schemeClr val="bg1"/>
                </a:solidFill>
              </a:rPr>
              <a:t>.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14480" y="3071810"/>
            <a:ext cx="6140216" cy="2928958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Admin\Pictures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357430"/>
            <a:ext cx="6429420" cy="4029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428604"/>
            <a:ext cx="7851648" cy="1285884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7. </a:t>
            </a:r>
            <a:r>
              <a:rPr lang="en-US" sz="3200" dirty="0" smtClean="0">
                <a:solidFill>
                  <a:schemeClr val="bg1"/>
                </a:solidFill>
              </a:rPr>
              <a:t>Use two flush buttons on the tank of the toilet</a:t>
            </a:r>
            <a:r>
              <a:rPr lang="ru-RU" sz="3200" dirty="0" smtClean="0">
                <a:solidFill>
                  <a:schemeClr val="bg1"/>
                </a:solidFill>
              </a:rPr>
              <a:t>.</a:t>
            </a:r>
            <a:r>
              <a:rPr lang="ru-RU" sz="3200" dirty="0" smtClean="0">
                <a:solidFill>
                  <a:schemeClr val="bg1"/>
                </a:solidFill>
              </a:rPr>
              <a:t> 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2285992"/>
            <a:ext cx="6429420" cy="40719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170" name="Picture 2" descr="C:\Users\Admin\Pictures\Без названия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285992"/>
            <a:ext cx="6429420" cy="409483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228599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ru-RU" sz="3600" dirty="0" smtClean="0">
                <a:solidFill>
                  <a:schemeClr val="bg1"/>
                </a:solidFill>
              </a:rPr>
              <a:t>8. </a:t>
            </a:r>
            <a:r>
              <a:rPr lang="en-US" sz="3600" dirty="0" smtClean="0">
                <a:solidFill>
                  <a:schemeClr val="bg1"/>
                </a:solidFill>
              </a:rPr>
              <a:t>Don’t waste the running water. Wash fruit and vegetables in a bowl.</a:t>
            </a:r>
            <a:r>
              <a:rPr lang="ru-RU" sz="3600" dirty="0" smtClean="0">
                <a:solidFill>
                  <a:schemeClr val="bg1"/>
                </a:solidFill>
              </a:rPr>
              <a:t> 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r>
              <a:rPr lang="en-US" sz="3100" b="0" dirty="0" smtClean="0">
                <a:solidFill>
                  <a:schemeClr val="bg1"/>
                </a:solidFill>
              </a:rPr>
              <a:t>You’ll need up to 3 liters of water</a:t>
            </a:r>
            <a:r>
              <a:rPr lang="ru-RU" sz="3100" b="0" dirty="0" smtClean="0">
                <a:solidFill>
                  <a:schemeClr val="bg1"/>
                </a:solidFill>
              </a:rPr>
              <a:t> </a:t>
            </a:r>
            <a:r>
              <a:rPr lang="en-US" sz="3100" b="0" dirty="0" smtClean="0">
                <a:solidFill>
                  <a:schemeClr val="bg1"/>
                </a:solidFill>
              </a:rPr>
              <a:t> instead of 15 liters.</a:t>
            </a:r>
            <a:endParaRPr lang="ru-RU" sz="3100" b="0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3143248"/>
            <a:ext cx="6286544" cy="350046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194" name="Picture 2" descr="C:\Users\Admin\Pictures\Без названия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28" y="2500306"/>
            <a:ext cx="6286544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416</TotalTime>
  <Words>121</Words>
  <Application>Microsoft Office PowerPoint</Application>
  <PresentationFormat>Экран (4:3)</PresentationFormat>
  <Paragraphs>14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1. Repair plumbing fixtures in time, fix or change leaking taps  When your tap is leaking, from 24 to 144 liters of water a day is wasted. In average, the lost of water can be up to 4000 liters a month.</vt:lpstr>
      <vt:lpstr>2. Turn off a tap tightly</vt:lpstr>
      <vt:lpstr>3. Take a shower instead of a bath.  You need about 50 liters of water to have a shower compared to 200 liters for a bath.</vt:lpstr>
      <vt:lpstr>4. Turn off the tap from time to time while doing the washing up.  If you don’t do that you’ll waste the water and the washing liquid.</vt:lpstr>
      <vt:lpstr>5. Use water dispensers on the taps — it helps you to save up the water</vt:lpstr>
      <vt:lpstr>6. Turn off the water when you clean your teeth.  Use the water from the glass when you need to clean your mouth. It saves up to 45 liters of water..</vt:lpstr>
      <vt:lpstr>7. Use two flush buttons on the tank of the toilet. </vt:lpstr>
      <vt:lpstr>         8. Don’t waste the running water. Wash fruit and vegetables in a bowl.  You’ll need up to 3 liters of water  instead of 15 liters.</vt:lpstr>
      <vt:lpstr>9. Don’t defrost products using the running water.</vt:lpstr>
      <vt:lpstr>10.Use only modern electrical appliances and plumbing fixtures. 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МБДОУ «детский сад общеразвивающего вида № 93» город Воронеж</dc:title>
  <dc:creator>user</dc:creator>
  <cp:lastModifiedBy>ВалерияАндреевна</cp:lastModifiedBy>
  <cp:revision>46</cp:revision>
  <dcterms:created xsi:type="dcterms:W3CDTF">2017-02-08T08:55:54Z</dcterms:created>
  <dcterms:modified xsi:type="dcterms:W3CDTF">2021-02-08T04:28:40Z</dcterms:modified>
</cp:coreProperties>
</file>