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71" r:id="rId4"/>
    <p:sldId id="264" r:id="rId5"/>
    <p:sldId id="274" r:id="rId6"/>
    <p:sldId id="266" r:id="rId7"/>
    <p:sldId id="265" r:id="rId8"/>
    <p:sldId id="273" r:id="rId9"/>
    <p:sldId id="268" r:id="rId10"/>
    <p:sldId id="27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5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5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60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91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31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31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32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01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731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66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03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BACE8-3CFF-4BF9-BDBF-E112EFA9EE92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15488-B468-48D6-BE37-8DEA874DD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44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WASTE FOR A CLEAN WORLD </a:t>
            </a:r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59581" t="29507" r="6026" b="31529"/>
          <a:stretch/>
        </p:blipFill>
        <p:spPr bwMode="auto">
          <a:xfrm>
            <a:off x="1475656" y="1412776"/>
            <a:ext cx="6192687" cy="4392488"/>
          </a:xfrm>
          <a:prstGeom prst="round2Diag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8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62C33-0A2C-4114-85A0-6046F438C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1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tr-TR" sz="49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ZERO WASTE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“Zero Waste” is a waste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waste, the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waste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generated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establishment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an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recycling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waste.</a:t>
            </a:r>
            <a:endParaRPr lang="tr-T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02F9D-9383-4F39-9EB4-BB41BDC7D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4601259"/>
            <a:ext cx="2808312" cy="22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7686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2B976C-3CEC-4A6D-A804-861F4B6C8156}"/>
              </a:ext>
            </a:extLst>
          </p:cNvPr>
          <p:cNvSpPr/>
          <p:nvPr/>
        </p:nvSpPr>
        <p:spPr>
          <a:xfrm>
            <a:off x="1182737" y="5385990"/>
            <a:ext cx="6634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ZERO WASTE SYSTEMS</a:t>
            </a:r>
          </a:p>
        </p:txBody>
      </p:sp>
    </p:spTree>
    <p:extLst>
      <p:ext uri="{BB962C8B-B14F-4D97-AF65-F5344CB8AC3E}">
        <p14:creationId xmlns:p14="http://schemas.microsoft.com/office/powerpoint/2010/main" val="308874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COUNTRIES IN THE WORLD FOR RECYCLING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27283" t="10588" r="26750" b="9117"/>
          <a:stretch/>
        </p:blipFill>
        <p:spPr bwMode="auto">
          <a:xfrm>
            <a:off x="719572" y="1417638"/>
            <a:ext cx="7704856" cy="4637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12650F0E-F332-431E-BF61-7C80631C2575}"/>
              </a:ext>
            </a:extLst>
          </p:cNvPr>
          <p:cNvSpPr txBox="1">
            <a:spLocks/>
          </p:cNvSpPr>
          <p:nvPr/>
        </p:nvSpPr>
        <p:spPr>
          <a:xfrm>
            <a:off x="427761" y="6054749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RECYCLING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IMPORTANT PART OF ZERO WASTE SYSTEM</a:t>
            </a:r>
            <a:endParaRPr lang="tr-T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64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AF028-F29B-418C-911E-BDDDCE26D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4644"/>
            <a:ext cx="842493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"Smart 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recycling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container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in 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Istanbul</a:t>
            </a:r>
            <a:endParaRPr lang="tr-T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/>
          <p:nvPr/>
        </p:nvPicPr>
        <p:blipFill rotWithShape="1">
          <a:blip r:embed="rId2"/>
          <a:srcRect l="21826" t="14117" r="23938" b="14705"/>
          <a:stretch/>
        </p:blipFill>
        <p:spPr bwMode="auto">
          <a:xfrm>
            <a:off x="1115616" y="1885950"/>
            <a:ext cx="6768751" cy="4207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25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/>
          <p:nvPr/>
        </p:nvPicPr>
        <p:blipFill rotWithShape="1">
          <a:blip r:embed="rId2"/>
          <a:srcRect l="11410" t="15294" r="40307" b="19411"/>
          <a:stretch/>
        </p:blipFill>
        <p:spPr bwMode="auto">
          <a:xfrm>
            <a:off x="709126" y="1844824"/>
            <a:ext cx="7920880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E189B-151E-4F6E-A6A9-4A1EC84928E8}"/>
              </a:ext>
            </a:extLst>
          </p:cNvPr>
          <p:cNvSpPr/>
          <p:nvPr/>
        </p:nvSpPr>
        <p:spPr>
          <a:xfrm>
            <a:off x="709126" y="-99392"/>
            <a:ext cx="763869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tr-TR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tr-T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Juice</a:t>
            </a:r>
            <a:r>
              <a:rPr lang="tr-T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Vending</a:t>
            </a:r>
            <a:r>
              <a:rPr lang="tr-T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Machine 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Converts</a:t>
            </a:r>
            <a:r>
              <a:rPr lang="tr-T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Peels</a:t>
            </a:r>
            <a:r>
              <a:rPr lang="tr-T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tr-T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Cups</a:t>
            </a:r>
            <a:r>
              <a:rPr lang="tr-T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4000" i="1" dirty="0"/>
              <a:t>- </a:t>
            </a:r>
            <a:r>
              <a:rPr lang="tr-T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NAME - “</a:t>
            </a:r>
            <a:r>
              <a:rPr lang="tr-TR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</a:t>
            </a:r>
            <a:r>
              <a:rPr lang="tr-T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tr-TR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Peel</a:t>
            </a:r>
            <a:r>
              <a:rPr lang="tr-T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tr-TR" sz="4000" b="1" i="1" dirty="0"/>
            </a:b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929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267262-EDF8-4D57-84F0-081516CFCCDF}"/>
              </a:ext>
            </a:extLst>
          </p:cNvPr>
          <p:cNvSpPr txBox="1"/>
          <p:nvPr/>
        </p:nvSpPr>
        <p:spPr>
          <a:xfrm>
            <a:off x="970384" y="6015486"/>
            <a:ext cx="7203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none" spc="0" dirty="0">
                <a:ln/>
                <a:solidFill>
                  <a:schemeClr val="accent3"/>
                </a:solidFill>
                <a:effectLst/>
              </a:rPr>
              <a:t>RECYCLING MACHINES ARE IMPORTANT FOR ZERO WASTE SYSTEMS</a:t>
            </a:r>
          </a:p>
        </p:txBody>
      </p:sp>
    </p:spTree>
    <p:extLst>
      <p:ext uri="{BB962C8B-B14F-4D97-AF65-F5344CB8AC3E}">
        <p14:creationId xmlns:p14="http://schemas.microsoft.com/office/powerpoint/2010/main" val="213209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137">
            <a:off x="286860" y="436988"/>
            <a:ext cx="6408712" cy="406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 rot="10295226" flipV="1">
            <a:off x="2299171" y="4265899"/>
            <a:ext cx="6629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INSTALL ZERO WASTE SYSTEMS ALL AROUND OUR COUNTRY.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5454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123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Ofis Teması</vt:lpstr>
      <vt:lpstr>ZERO WASTE FOR A CLEAN WORLD </vt:lpstr>
      <vt:lpstr>WHAT IS ZERO WASTE</vt:lpstr>
      <vt:lpstr>PowerPoint Presentation</vt:lpstr>
      <vt:lpstr>THE BEST COUNTRIES IN THE WORLD FOR RECYCLING</vt:lpstr>
      <vt:lpstr>PowerPoint Presentation</vt:lpstr>
      <vt:lpstr> "Smart recycling container" in Istanbul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Utku Tuğlu</cp:lastModifiedBy>
  <cp:revision>18</cp:revision>
  <dcterms:created xsi:type="dcterms:W3CDTF">2020-10-13T22:22:18Z</dcterms:created>
  <dcterms:modified xsi:type="dcterms:W3CDTF">2020-10-14T11:15:47Z</dcterms:modified>
</cp:coreProperties>
</file>