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3" r:id="rId5"/>
    <p:sldId id="264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5E1148-2A31-4EC2-9E0A-CF34F3DC708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30385E-B31B-4BC9-8010-E32A8E96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The Major Environmental problems in Ukraine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69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758545_1594233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19313"/>
            <a:ext cx="7929618" cy="4452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5001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sz="31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Radioactive Contamination</a:t>
            </a:r>
            <a:r>
              <a:rPr lang="ru-RU" sz="31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b="0" dirty="0" smtClean="0"/>
              <a:t>Chernobyl Exclusion Zone and the threat of radiation emission </a:t>
            </a:r>
            <a:r>
              <a:rPr lang="en-US" sz="2800" b="0" dirty="0" smtClean="0"/>
              <a:t>at</a:t>
            </a:r>
            <a:r>
              <a:rPr lang="en-US" sz="2800" b="0" dirty="0" smtClean="0"/>
              <a:t> </a:t>
            </a:r>
            <a:r>
              <a:rPr lang="en-US" sz="2800" b="0" dirty="0" smtClean="0"/>
              <a:t>current nuclear power stations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Учень\Рабочий стол\екологія\17997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17" y="1500174"/>
            <a:ext cx="3810027" cy="2857520"/>
          </a:xfrm>
          <a:prstGeom prst="rect">
            <a:avLst/>
          </a:prstGeom>
          <a:noFill/>
        </p:spPr>
      </p:pic>
      <p:pic>
        <p:nvPicPr>
          <p:cNvPr id="4" name="Picture 2" descr="C:\Documents and Settings\Учень\Рабочий стол\екологія\radyoakty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777650" cy="2747967"/>
          </a:xfrm>
          <a:prstGeom prst="rect">
            <a:avLst/>
          </a:prstGeom>
          <a:noFill/>
        </p:spPr>
      </p:pic>
      <p:pic>
        <p:nvPicPr>
          <p:cNvPr id="5" name="Picture 2" descr="C:\Documents and Settings\Учень\Рабочий стол\екологія\630_360_1501346902-9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959666"/>
            <a:ext cx="4572032" cy="2612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072362" cy="1143000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Unlimited Deforestation</a:t>
            </a:r>
            <a:endParaRPr lang="ru-RU" sz="44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Documents and Settings\Учень\Рабочий стол\екологія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72494" cy="470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Учень\Рабочий стол\екологія\890_450_5dc98419297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6072230" cy="3186215"/>
          </a:xfrm>
          <a:prstGeom prst="rect">
            <a:avLst/>
          </a:prstGeom>
          <a:noFill/>
        </p:spPr>
      </p:pic>
      <p:pic>
        <p:nvPicPr>
          <p:cNvPr id="4" name="Picture 2" descr="C:\Documents and Settings\Учень\Рабочий стол\екологія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71876"/>
            <a:ext cx="6186552" cy="309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Drinkable </a:t>
            </a:r>
            <a:r>
              <a:rPr lang="en-US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 pollution</a:t>
            </a:r>
            <a:r>
              <a:rPr lang="ru-RU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Deterioration of the water supply and waste-water treatment systems</a:t>
            </a:r>
            <a:endParaRPr lang="ru-RU" sz="28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Documents and Settings\Учень\Рабочий стол\екологія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929090" cy="2614630"/>
          </a:xfrm>
          <a:prstGeom prst="rect">
            <a:avLst/>
          </a:prstGeom>
          <a:noFill/>
        </p:spPr>
      </p:pic>
      <p:pic>
        <p:nvPicPr>
          <p:cNvPr id="4" name="Picture 2" descr="C:\Documents and Settings\Учень\Рабочий стол\екологія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30" y="1500174"/>
            <a:ext cx="4000528" cy="2000264"/>
          </a:xfrm>
          <a:prstGeom prst="rect">
            <a:avLst/>
          </a:prstGeom>
          <a:noFill/>
        </p:spPr>
      </p:pic>
      <p:pic>
        <p:nvPicPr>
          <p:cNvPr id="5" name="Picture 2" descr="C:\Documents and Settings\Учень\Рабочий стол\екологія\unname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643338" cy="2732504"/>
          </a:xfrm>
          <a:prstGeom prst="rect">
            <a:avLst/>
          </a:prstGeom>
          <a:noFill/>
        </p:spPr>
      </p:pic>
      <p:pic>
        <p:nvPicPr>
          <p:cNvPr id="6" name="Picture 2" descr="C:\Documents and Settings\Учень\Рабочий стол\екологія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74"/>
            <a:ext cx="3643338" cy="204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 </a:t>
            </a:r>
            <a:r>
              <a:rPr lang="en-US" sz="31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Waste dumps</a:t>
            </a:r>
            <a:endParaRPr lang="ru-RU" sz="3100" dirty="0"/>
          </a:p>
        </p:txBody>
      </p:sp>
      <p:pic>
        <p:nvPicPr>
          <p:cNvPr id="13314" name="Picture 2" descr="C:\Documents and Settings\Учень\Рабочий стол\екологія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643338" cy="2143140"/>
          </a:xfrm>
          <a:prstGeom prst="rect">
            <a:avLst/>
          </a:prstGeom>
          <a:noFill/>
        </p:spPr>
      </p:pic>
      <p:pic>
        <p:nvPicPr>
          <p:cNvPr id="4" name="Picture 2" descr="G:\1941_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256"/>
            <a:ext cx="3286148" cy="2250277"/>
          </a:xfrm>
          <a:prstGeom prst="rect">
            <a:avLst/>
          </a:prstGeom>
          <a:noFill/>
        </p:spPr>
      </p:pic>
      <p:pic>
        <p:nvPicPr>
          <p:cNvPr id="5" name="Picture 2" descr="G:\image0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3214710" cy="2143140"/>
          </a:xfrm>
          <a:prstGeom prst="rect">
            <a:avLst/>
          </a:prstGeom>
          <a:noFill/>
        </p:spPr>
      </p:pic>
      <p:pic>
        <p:nvPicPr>
          <p:cNvPr id="6" name="Picture 2" descr="G:\pasted image 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365284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16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     The Major Environmental problems in Ukraine </vt:lpstr>
      <vt:lpstr> Radioactive Contamination. Chernobyl Exclusion Zone and the threat of radiation emission at current nuclear power stations</vt:lpstr>
      <vt:lpstr>Unlimited Deforestation</vt:lpstr>
      <vt:lpstr>Слайд 4</vt:lpstr>
      <vt:lpstr> Drinkable water pollution. Deterioration of the water supply and waste-water treatment systems</vt:lpstr>
      <vt:lpstr> Waste dumps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Учень</dc:creator>
  <cp:lastModifiedBy>Учень</cp:lastModifiedBy>
  <cp:revision>17</cp:revision>
  <dcterms:created xsi:type="dcterms:W3CDTF">2020-10-14T20:40:12Z</dcterms:created>
  <dcterms:modified xsi:type="dcterms:W3CDTF">2020-10-14T22:43:25Z</dcterms:modified>
</cp:coreProperties>
</file>