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3642A7-44AC-4B75-B527-37D4B013D19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C270B62-363B-41D6-A2E0-0C2D0BCE4B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Littering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/>
              <a:t>Tetiana</a:t>
            </a:r>
            <a:r>
              <a:rPr lang="en-US" b="1" i="1" dirty="0" smtClean="0"/>
              <a:t> </a:t>
            </a:r>
            <a:r>
              <a:rPr lang="en-US" b="1" i="1" dirty="0" err="1" smtClean="0"/>
              <a:t>Shalena</a:t>
            </a:r>
            <a:endParaRPr lang="ru-RU" b="1" i="1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071546"/>
            <a:ext cx="4258821" cy="3014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5562789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643470" cy="30971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4038600" cy="2697163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Only 3% of municipal solid waste is currently being recycled in Ukraine. There are a lot of huge waste dumps around any town or city in Ukraine.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unnam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661679" cy="278608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55344" y="2928934"/>
            <a:ext cx="4038600" cy="3367530"/>
          </a:xfrm>
        </p:spPr>
        <p:txBody>
          <a:bodyPr>
            <a:normAutofit/>
          </a:bodyPr>
          <a:lstStyle/>
          <a:p>
            <a:r>
              <a:rPr lang="en-US" i="1" dirty="0"/>
              <a:t>As a rule, litter is just burnt. Carbon dioxide and greenhouse gases are emitted into the air. It causes air pollution and contributes into global warming.</a:t>
            </a:r>
            <a:endParaRPr lang="ru-RU" i="1" dirty="0"/>
          </a:p>
          <a:p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00034" y="500042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 назван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527383" cy="2786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357166"/>
            <a:ext cx="2971792" cy="2571769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There is no infrastructure for collecting, </a:t>
            </a:r>
            <a:r>
              <a:rPr lang="en-US" i="1" dirty="0"/>
              <a:t>sorting, recycling and safe </a:t>
            </a:r>
            <a:r>
              <a:rPr lang="en-US" i="1" dirty="0" smtClean="0"/>
              <a:t>disposal </a:t>
            </a:r>
            <a:r>
              <a:rPr lang="en-US" i="1" dirty="0"/>
              <a:t>of waste.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 descr="2612_Lepetukha-756x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00438"/>
            <a:ext cx="5600714" cy="31485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</TotalTime>
  <Words>79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Littering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Littering</dc:title>
  <dc:creator>ВалерияАндреевна</dc:creator>
  <cp:lastModifiedBy>ВалерияАндреевна</cp:lastModifiedBy>
  <cp:revision>2</cp:revision>
  <dcterms:created xsi:type="dcterms:W3CDTF">2020-10-20T09:05:45Z</dcterms:created>
  <dcterms:modified xsi:type="dcterms:W3CDTF">2020-10-20T09:21:47Z</dcterms:modified>
</cp:coreProperties>
</file>