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0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26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25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56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301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70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54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03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3207099-026E-4A79-B182-A266344C39B7}" type="datetimeFigureOut">
              <a:rPr lang="tr-TR" smtClean="0"/>
              <a:t>10.10.2020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F8D7ECF-38E1-40D7-ABEA-D241B993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97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90F0EF-B894-478A-98AD-ABAD7CE3C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ENVIRonment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90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984F94-FD94-4483-B97E-22B86C49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91" y="1076430"/>
            <a:ext cx="3094792" cy="205944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07E9730-57DA-4CE3-A995-6330E7CB7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2" y="1076430"/>
            <a:ext cx="3520427" cy="194672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6DCB48C-17F6-45FF-8795-72057F7AF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69" y="1450895"/>
            <a:ext cx="4540574" cy="336995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2F269B2-E345-4E0C-9FA7-6EBD9DB51A87}"/>
              </a:ext>
            </a:extLst>
          </p:cNvPr>
          <p:cNvSpPr txBox="1"/>
          <p:nvPr/>
        </p:nvSpPr>
        <p:spPr>
          <a:xfrm>
            <a:off x="8781591" y="3420444"/>
            <a:ext cx="309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Bags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10-20 </a:t>
            </a:r>
            <a:r>
              <a:rPr lang="tr-TR" sz="2400" b="1" dirty="0" err="1">
                <a:solidFill>
                  <a:srgbClr val="FF0000"/>
                </a:solidFill>
              </a:rPr>
              <a:t>years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3BC2AE4-67C8-4585-8293-F8F363A031F7}"/>
              </a:ext>
            </a:extLst>
          </p:cNvPr>
          <p:cNvSpPr txBox="1"/>
          <p:nvPr/>
        </p:nvSpPr>
        <p:spPr>
          <a:xfrm>
            <a:off x="335763" y="3270179"/>
            <a:ext cx="3360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bottles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450 </a:t>
            </a:r>
            <a:r>
              <a:rPr lang="tr-TR" sz="2400" b="1" dirty="0" err="1">
                <a:solidFill>
                  <a:srgbClr val="FF0000"/>
                </a:solidFill>
              </a:rPr>
              <a:t>years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BA0E0C8-6952-455F-B9A1-663CB9A99A93}"/>
              </a:ext>
            </a:extLst>
          </p:cNvPr>
          <p:cNvSpPr txBox="1"/>
          <p:nvPr/>
        </p:nvSpPr>
        <p:spPr>
          <a:xfrm>
            <a:off x="2080726" y="5367169"/>
            <a:ext cx="824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Plastic products are very common in our modern life. </a:t>
            </a:r>
            <a:r>
              <a:rPr lang="tr-TR" dirty="0"/>
              <a:t> </a:t>
            </a:r>
            <a:r>
              <a:rPr lang="en-US" dirty="0"/>
              <a:t>According to an estimate, every year we use approximately 1.6 million barrels of oil just for producing plastic bottled water. </a:t>
            </a:r>
            <a:r>
              <a:rPr lang="tr-TR" dirty="0"/>
              <a:t>P</a:t>
            </a:r>
            <a:r>
              <a:rPr lang="en-US" dirty="0" err="1"/>
              <a:t>lastic</a:t>
            </a:r>
            <a:r>
              <a:rPr lang="en-US" dirty="0"/>
              <a:t> items take up to </a:t>
            </a:r>
            <a:r>
              <a:rPr lang="en-US" sz="2400" b="1" dirty="0">
                <a:solidFill>
                  <a:srgbClr val="FF0000"/>
                </a:solidFill>
              </a:rPr>
              <a:t>1000 years </a:t>
            </a:r>
            <a:r>
              <a:rPr lang="en-US" dirty="0"/>
              <a:t>to decompose in landfills.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28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1C0B7BB-01B8-4F76-B049-D9CAB4BC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75" y="565808"/>
            <a:ext cx="4330648" cy="243773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AD490FE-CB07-4C76-A29D-4AFBB480FB2D}"/>
              </a:ext>
            </a:extLst>
          </p:cNvPr>
          <p:cNvSpPr txBox="1"/>
          <p:nvPr/>
        </p:nvSpPr>
        <p:spPr>
          <a:xfrm>
            <a:off x="1101011" y="4015281"/>
            <a:ext cx="9461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I</a:t>
            </a:r>
            <a:r>
              <a:rPr lang="en-US" dirty="0"/>
              <a:t>n the United States, every year more than </a:t>
            </a:r>
            <a:r>
              <a:rPr lang="en-US" sz="2400" b="1" dirty="0">
                <a:solidFill>
                  <a:srgbClr val="FF0000"/>
                </a:solidFill>
              </a:rPr>
              <a:t>18 billion </a:t>
            </a:r>
            <a:r>
              <a:rPr lang="en-US" dirty="0"/>
              <a:t>disposable diapers are thrown away. These disposable diapers take approximately </a:t>
            </a:r>
            <a:r>
              <a:rPr lang="en-US" sz="2400" b="1" dirty="0">
                <a:solidFill>
                  <a:srgbClr val="FF0000"/>
                </a:solidFill>
              </a:rPr>
              <a:t>550 years </a:t>
            </a:r>
            <a:r>
              <a:rPr lang="en-US" dirty="0"/>
              <a:t>to decompose in landfills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86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2A2CC9-6CEF-488B-99BA-7AEF92F36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5" y="671804"/>
            <a:ext cx="4812367" cy="227355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0CB647B-06CB-40FD-B934-409CA629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53" y="525625"/>
            <a:ext cx="4577042" cy="256591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EEFE049-A274-49CB-9C79-0303656CC4AB}"/>
              </a:ext>
            </a:extLst>
          </p:cNvPr>
          <p:cNvSpPr txBox="1"/>
          <p:nvPr/>
        </p:nvSpPr>
        <p:spPr>
          <a:xfrm>
            <a:off x="566835" y="3606194"/>
            <a:ext cx="5264798" cy="11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G</a:t>
            </a:r>
            <a:r>
              <a:rPr lang="en-US" dirty="0"/>
              <a:t>lasses are thrown away in landfills, it takes </a:t>
            </a:r>
            <a:r>
              <a:rPr lang="en-US" sz="2400" b="1" dirty="0">
                <a:solidFill>
                  <a:srgbClr val="FF0000"/>
                </a:solidFill>
              </a:rPr>
              <a:t>million years</a:t>
            </a:r>
            <a:r>
              <a:rPr lang="en-US" dirty="0"/>
              <a:t> to decompose. </a:t>
            </a:r>
            <a:r>
              <a:rPr lang="tr-TR" dirty="0"/>
              <a:t> </a:t>
            </a:r>
            <a:r>
              <a:rPr lang="en-US" dirty="0"/>
              <a:t>According to some sources, it doesn’t decompose at all. 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0E4B65C-4466-4766-8FC4-7D0641653630}"/>
              </a:ext>
            </a:extLst>
          </p:cNvPr>
          <p:cNvSpPr txBox="1"/>
          <p:nvPr/>
        </p:nvSpPr>
        <p:spPr>
          <a:xfrm>
            <a:off x="6540253" y="3606194"/>
            <a:ext cx="4852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Aluminum cans take </a:t>
            </a:r>
            <a:r>
              <a:rPr lang="en-US" sz="2400" b="1" dirty="0">
                <a:solidFill>
                  <a:srgbClr val="FF0000"/>
                </a:solidFill>
              </a:rPr>
              <a:t>80-200 years </a:t>
            </a:r>
            <a:r>
              <a:rPr lang="en-US" dirty="0"/>
              <a:t>in landfills to get completely decomposed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142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C6111F-4753-47EC-8E2E-D2A8269C9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1" y="269305"/>
            <a:ext cx="4574720" cy="215665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C66A65E-0399-46FC-B901-326B3046050C}"/>
              </a:ext>
            </a:extLst>
          </p:cNvPr>
          <p:cNvSpPr txBox="1"/>
          <p:nvPr/>
        </p:nvSpPr>
        <p:spPr>
          <a:xfrm>
            <a:off x="718457" y="2677886"/>
            <a:ext cx="676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Batteries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  <a:r>
              <a:rPr lang="tr-TR" sz="2400" b="1" dirty="0">
                <a:solidFill>
                  <a:srgbClr val="FF0000"/>
                </a:solidFill>
              </a:rPr>
              <a:t>100 </a:t>
            </a:r>
            <a:r>
              <a:rPr lang="tr-TR" sz="2400" b="1" dirty="0" err="1">
                <a:solidFill>
                  <a:srgbClr val="FF0000"/>
                </a:solidFill>
              </a:rPr>
              <a:t>years</a:t>
            </a:r>
            <a:r>
              <a:rPr lang="tr-TR" dirty="0"/>
              <a:t>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B42FC96-51D9-44FC-9F8A-885D6F856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87" y="1823648"/>
            <a:ext cx="4244447" cy="282786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686E7F1-45D6-43C2-94D3-B84FEE3821AD}"/>
              </a:ext>
            </a:extLst>
          </p:cNvPr>
          <p:cNvSpPr txBox="1"/>
          <p:nvPr/>
        </p:nvSpPr>
        <p:spPr>
          <a:xfrm>
            <a:off x="6221387" y="4954555"/>
            <a:ext cx="4350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Foamed</a:t>
            </a:r>
            <a:r>
              <a:rPr lang="tr-TR" dirty="0"/>
              <a:t> </a:t>
            </a:r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Cups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50 </a:t>
            </a:r>
            <a:r>
              <a:rPr lang="tr-TR" sz="2400" b="1" dirty="0" err="1">
                <a:solidFill>
                  <a:srgbClr val="FF0000"/>
                </a:solidFill>
              </a:rPr>
              <a:t>years</a:t>
            </a:r>
            <a:r>
              <a:rPr lang="tr-TR" sz="2400" b="1" dirty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2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B496E9-28F1-438F-9008-6AD38D4F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8" y="1659042"/>
            <a:ext cx="2905778" cy="319635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1B1E333-AF23-4B96-99C9-42F124E46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96" y="694509"/>
            <a:ext cx="3467836" cy="295459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88DD0CF-A8DA-479E-A798-4BF6B7C0A44C}"/>
              </a:ext>
            </a:extLst>
          </p:cNvPr>
          <p:cNvSpPr txBox="1"/>
          <p:nvPr/>
        </p:nvSpPr>
        <p:spPr>
          <a:xfrm>
            <a:off x="6552541" y="3778898"/>
            <a:ext cx="38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Wool</a:t>
            </a:r>
            <a:r>
              <a:rPr lang="tr-TR" dirty="0"/>
              <a:t> </a:t>
            </a:r>
            <a:r>
              <a:rPr lang="tr-TR" dirty="0" err="1"/>
              <a:t>clothes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  <a:r>
              <a:rPr lang="tr-TR" sz="2400" b="1" dirty="0">
                <a:solidFill>
                  <a:srgbClr val="FF0000"/>
                </a:solidFill>
              </a:rPr>
              <a:t>1-5 </a:t>
            </a:r>
            <a:r>
              <a:rPr lang="tr-TR" sz="2400" b="1" dirty="0" err="1">
                <a:solidFill>
                  <a:srgbClr val="FF0000"/>
                </a:solidFill>
              </a:rPr>
              <a:t>years</a:t>
            </a:r>
            <a:r>
              <a:rPr lang="tr-TR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25CF1D6-F2D6-4CF2-A8B2-1E9D593FF548}"/>
              </a:ext>
            </a:extLst>
          </p:cNvPr>
          <p:cNvSpPr txBox="1"/>
          <p:nvPr/>
        </p:nvSpPr>
        <p:spPr>
          <a:xfrm>
            <a:off x="1352938" y="5131837"/>
            <a:ext cx="2999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Leathers</a:t>
            </a:r>
            <a:r>
              <a:rPr lang="tr-TR" dirty="0"/>
              <a:t> </a:t>
            </a:r>
            <a:r>
              <a:rPr lang="tr-TR" dirty="0" err="1"/>
              <a:t>shoes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  <a:r>
              <a:rPr lang="tr-TR" sz="2400" b="1" dirty="0">
                <a:solidFill>
                  <a:srgbClr val="FF0000"/>
                </a:solidFill>
              </a:rPr>
              <a:t>25-30 </a:t>
            </a:r>
            <a:r>
              <a:rPr lang="tr-TR" sz="2400" b="1" dirty="0" err="1">
                <a:solidFill>
                  <a:srgbClr val="FF0000"/>
                </a:solidFill>
              </a:rPr>
              <a:t>years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5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3826A46-CE07-4B37-8433-743B19F5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0" y="748782"/>
            <a:ext cx="4024646" cy="285749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15623A4-F787-4A8A-ACFE-CAA508AC3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8761"/>
            <a:ext cx="4286250" cy="28575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04C0F00-E11D-4C84-80F5-F680FE59A9FF}"/>
              </a:ext>
            </a:extLst>
          </p:cNvPr>
          <p:cNvSpPr txBox="1"/>
          <p:nvPr/>
        </p:nvSpPr>
        <p:spPr>
          <a:xfrm>
            <a:off x="1055873" y="3676261"/>
            <a:ext cx="402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FCB3F68-CD5F-431D-B4B0-476453AF1E8F}"/>
              </a:ext>
            </a:extLst>
          </p:cNvPr>
          <p:cNvSpPr txBox="1"/>
          <p:nvPr/>
        </p:nvSpPr>
        <p:spPr>
          <a:xfrm>
            <a:off x="3797559" y="4114800"/>
            <a:ext cx="10065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:</a:t>
            </a:r>
          </a:p>
          <a:p>
            <a:r>
              <a:rPr lang="tr-TR" dirty="0" err="1"/>
              <a:t>Orange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banana </a:t>
            </a:r>
            <a:r>
              <a:rPr lang="tr-TR" dirty="0" err="1"/>
              <a:t>peals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  <a:r>
              <a:rPr lang="tr-TR" sz="2400" b="1" dirty="0">
                <a:solidFill>
                  <a:srgbClr val="FF0000"/>
                </a:solidFill>
              </a:rPr>
              <a:t>2-5 </a:t>
            </a:r>
            <a:r>
              <a:rPr lang="tr-TR" sz="2400" b="1" dirty="0" err="1">
                <a:solidFill>
                  <a:srgbClr val="FF0000"/>
                </a:solidFill>
              </a:rPr>
              <a:t>weeks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8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25618C8-DC07-4DB6-A585-98D01B5C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90" y="755779"/>
            <a:ext cx="4446031" cy="280851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94A20D2-73DF-4807-A7AD-15096E66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9" y="1679413"/>
            <a:ext cx="4955352" cy="234217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88BC536-6200-433A-9515-9EDF6A15EB4C}"/>
              </a:ext>
            </a:extLst>
          </p:cNvPr>
          <p:cNvSpPr txBox="1"/>
          <p:nvPr/>
        </p:nvSpPr>
        <p:spPr>
          <a:xfrm>
            <a:off x="1140648" y="4292082"/>
            <a:ext cx="495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Newspapers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  <a:r>
              <a:rPr lang="tr-TR" sz="2400" b="1" dirty="0">
                <a:solidFill>
                  <a:srgbClr val="FF0000"/>
                </a:solidFill>
              </a:rPr>
              <a:t>6 </a:t>
            </a:r>
            <a:r>
              <a:rPr lang="tr-TR" sz="2400" b="1" dirty="0" err="1">
                <a:solidFill>
                  <a:srgbClr val="FF0000"/>
                </a:solidFill>
              </a:rPr>
              <a:t>weeks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D7CF13-ECDA-4FB8-B1A4-5DBB185677B1}"/>
              </a:ext>
            </a:extLst>
          </p:cNvPr>
          <p:cNvSpPr txBox="1"/>
          <p:nvPr/>
        </p:nvSpPr>
        <p:spPr>
          <a:xfrm>
            <a:off x="7119257" y="3842266"/>
            <a:ext cx="43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towels</a:t>
            </a:r>
            <a:r>
              <a:rPr lang="tr-TR" dirty="0"/>
              <a:t> </a:t>
            </a:r>
            <a:r>
              <a:rPr lang="tr-TR" dirty="0" err="1"/>
              <a:t>decompose</a:t>
            </a:r>
            <a:r>
              <a:rPr lang="tr-TR" dirty="0"/>
              <a:t> in </a:t>
            </a:r>
            <a:r>
              <a:rPr lang="tr-TR" sz="2400" b="1" dirty="0">
                <a:solidFill>
                  <a:srgbClr val="FF0000"/>
                </a:solidFill>
              </a:rPr>
              <a:t>2-4 </a:t>
            </a:r>
            <a:r>
              <a:rPr lang="tr-TR" sz="2400" b="1" dirty="0" err="1">
                <a:solidFill>
                  <a:srgbClr val="FF0000"/>
                </a:solidFill>
              </a:rPr>
              <a:t>weeks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62238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131</TotalTime>
  <Words>181</Words>
  <Application>Microsoft Office PowerPoint</Application>
  <PresentationFormat>Geniş ekran</PresentationFormat>
  <Paragraphs>17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Paket</vt:lpstr>
      <vt:lpstr>ENVIRonment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</dc:title>
  <dc:creator>Dell1</dc:creator>
  <cp:lastModifiedBy>Dell1</cp:lastModifiedBy>
  <cp:revision>12</cp:revision>
  <dcterms:created xsi:type="dcterms:W3CDTF">2020-10-10T17:54:50Z</dcterms:created>
  <dcterms:modified xsi:type="dcterms:W3CDTF">2020-10-10T20:06:13Z</dcterms:modified>
</cp:coreProperties>
</file>