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15432-9D36-45CD-A4E7-D21FC4A989F3}" v="3" dt="2022-04-26T15:38:35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eth Kristine Iuell-Heitmann" userId="4d81b4c2-2eb9-41d7-bad8-5b1430d52c36" providerId="ADAL" clId="{66E15432-9D36-45CD-A4E7-D21FC4A989F3}"/>
    <pc:docChg chg="undo custSel modSld">
      <pc:chgData name="Margareth Kristine Iuell-Heitmann" userId="4d81b4c2-2eb9-41d7-bad8-5b1430d52c36" providerId="ADAL" clId="{66E15432-9D36-45CD-A4E7-D21FC4A989F3}" dt="2022-04-26T15:38:35.345" v="58" actId="478"/>
      <pc:docMkLst>
        <pc:docMk/>
      </pc:docMkLst>
      <pc:sldChg chg="addSp delSp modSp mod">
        <pc:chgData name="Margareth Kristine Iuell-Heitmann" userId="4d81b4c2-2eb9-41d7-bad8-5b1430d52c36" providerId="ADAL" clId="{66E15432-9D36-45CD-A4E7-D21FC4A989F3}" dt="2022-04-26T15:38:35.345" v="58" actId="478"/>
        <pc:sldMkLst>
          <pc:docMk/>
          <pc:sldMk cId="1378201590" sldId="256"/>
        </pc:sldMkLst>
        <pc:picChg chg="add del">
          <ac:chgData name="Margareth Kristine Iuell-Heitmann" userId="4d81b4c2-2eb9-41d7-bad8-5b1430d52c36" providerId="ADAL" clId="{66E15432-9D36-45CD-A4E7-D21FC4A989F3}" dt="2022-04-26T15:38:35.345" v="58" actId="478"/>
          <ac:picMkLst>
            <pc:docMk/>
            <pc:sldMk cId="1378201590" sldId="256"/>
            <ac:picMk id="7" creationId="{0E6EF8B7-B512-4234-89A9-DF3688280EF9}"/>
          </ac:picMkLst>
        </pc:picChg>
        <pc:picChg chg="add del mod">
          <ac:chgData name="Margareth Kristine Iuell-Heitmann" userId="4d81b4c2-2eb9-41d7-bad8-5b1430d52c36" providerId="ADAL" clId="{66E15432-9D36-45CD-A4E7-D21FC4A989F3}" dt="2022-04-26T15:38:34.625" v="57"/>
          <ac:picMkLst>
            <pc:docMk/>
            <pc:sldMk cId="1378201590" sldId="256"/>
            <ac:picMk id="15" creationId="{8C77C304-D029-4B79-88F3-21A0171628E6}"/>
          </ac:picMkLst>
        </pc:picChg>
      </pc:sldChg>
      <pc:sldChg chg="modSp mod">
        <pc:chgData name="Margareth Kristine Iuell-Heitmann" userId="4d81b4c2-2eb9-41d7-bad8-5b1430d52c36" providerId="ADAL" clId="{66E15432-9D36-45CD-A4E7-D21FC4A989F3}" dt="2022-04-26T15:36:06.271" v="52" actId="20577"/>
        <pc:sldMkLst>
          <pc:docMk/>
          <pc:sldMk cId="4116783313" sldId="257"/>
        </pc:sldMkLst>
        <pc:spChg chg="mod">
          <ac:chgData name="Margareth Kristine Iuell-Heitmann" userId="4d81b4c2-2eb9-41d7-bad8-5b1430d52c36" providerId="ADAL" clId="{66E15432-9D36-45CD-A4E7-D21FC4A989F3}" dt="2022-04-26T15:36:06.271" v="52" actId="20577"/>
          <ac:spMkLst>
            <pc:docMk/>
            <pc:sldMk cId="4116783313" sldId="257"/>
            <ac:spMk id="3" creationId="{74DA1B19-1B1C-46E7-995F-8E79484049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BBCFF1-D978-4E19-B892-1EDEC3E13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F3C92E0-54A8-4634-8C2D-80E525B28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16119A-77C3-405F-AE08-BD29BD2A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BC5131-05E6-4516-BB9B-6767D098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1339029-A910-45F4-9C76-75F60126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358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7F5EC7-3E11-4797-8B44-784E2BC5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DF398E8-E6FD-4C31-8040-22B109D6A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375634-3ED9-4353-A8D5-F9B378CC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0142F1-2BC8-4820-98C1-B07435AE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CD49AB-3F3D-4B9A-8516-40908910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63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58E66FD-D558-4AC6-B1CF-4F1607022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8CE5F4B-39EC-4451-B364-050C9DFE0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27E9A2-3B80-420C-83C6-E1B22BA8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66240B-4B2E-4D29-8C8B-EEE79C8D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93233B-C556-469C-91AB-039A2B25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826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7BF058-2377-4229-B932-3E8DD28A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D34A5E-6FAD-4C92-92BB-8A493E67D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662C37-18FF-43E1-BD28-ED9E9085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D5D5C8E-2C49-4F05-9279-0114A941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6BB3E7-45E2-4714-9E2C-8FBFD6B3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089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A6ADB9-D145-4EC5-8A61-257A24BD1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4A7BA33-87E2-46C9-9073-3B39EDB78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52B7F0-A157-424C-9703-03B0A4B5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64FF63-4E95-4183-A321-11E5E434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18CF67-67E1-4BE1-AAB4-B9960F61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42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3699BF-CF01-438A-B93D-F3926F22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7AC117-FA2F-4C80-8794-E7284AEF0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BC33B8-35AB-412F-8C77-19774237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F0C7C6-A58F-4FBC-9410-B7479E34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4FC9CA-8591-4753-A78B-2D73E7B9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05A55AE-696B-4198-AE94-764478E3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36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32CA37-7DF5-4661-91D7-4E81C08C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EF7356-3D02-4B2A-8B95-73D6120B9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2632774-092B-4980-9270-48F4AF8FA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D399AF0-BDA5-4645-9362-C658A1F2A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C773EEA-5359-4830-8E8E-70E55FEDD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673E306-DC59-4311-BD23-D650E5A9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D777D8E-9387-4E29-9C17-FEBBE937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F00AFDE-B5A9-48F3-8A36-32297596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078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CC1BCD-A4C6-4A9A-88AC-F756E62E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1805FB6-BFF3-446C-A460-7E0FD5F8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F761E08-BCB1-472C-BFB0-CC8C1527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FFBDD3D-2E66-4278-BD57-A34DD9BF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9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985068A-3A5A-4DEA-A237-A790D7B4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E3D383F-111C-43F5-9D05-8996D2F1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B03558-6C93-4775-8840-7C6CE1B0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A82B9A-1E6E-4D41-BD62-34416B9C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002AE7-2DF9-4DE1-A3E8-6CF4A4D4F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82D076-DF1F-4A30-B39B-B2DA6FC2D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6CACCE-1F29-44FF-A95E-77C439E3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111B56C-AB56-4090-ABB9-5A2154D5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333B202-1A59-475B-8BFE-7384647A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83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ED3AE9-A81D-4A2A-A84C-AEAD1B20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671F5D9-732F-4002-9578-929E3E95B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B027DA-5FFD-4FD0-B27D-183D60207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91E0FE2-4EB1-4D4F-9912-B5089710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32294D-A2AE-4F42-A884-E63072A0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220A642-44DB-49B1-A06D-61DD5D7D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76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7F3162F-106C-4D07-A4FB-2ED3BC95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AE0C15-C5A6-4B52-95E9-B36CD8808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438C51-CF7B-42EB-B171-C2365A7C1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9478-5FB5-4201-879A-2247E2E108D2}" type="datetimeFigureOut">
              <a:rPr lang="nb-NO" smtClean="0"/>
              <a:t>26.04.2022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59A8F7-AD4D-47D3-B23D-B803B71D1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E0EAC8-2B3C-4671-89EF-9EC8CEADC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1DC8E-5090-4A12-BAE5-57774ED560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42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ooleducationgateway.eu/en/pub/opportunities.htm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2D23D75-BB42-44B9-B061-D4CD6E553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 rot="5400000">
            <a:off x="156257" y="1672893"/>
            <a:ext cx="4310166" cy="320954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EU Commission releases ERASMUS+ Call for Proposals and Programme guide for  2020 - Eurodiaconia">
            <a:extLst>
              <a:ext uri="{FF2B5EF4-FFF2-40B4-BE49-F238E27FC236}">
                <a16:creationId xmlns:a16="http://schemas.microsoft.com/office/drawing/2014/main" id="{EFBD00C7-C94F-42A7-A5F7-6825DFFD1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6" r="-2" b="2917"/>
          <a:stretch/>
        </p:blipFill>
        <p:spPr bwMode="auto">
          <a:xfrm>
            <a:off x="4487333" y="1979052"/>
            <a:ext cx="3209544" cy="25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Bilde 6">
            <a:extLst>
              <a:ext uri="{FF2B5EF4-FFF2-40B4-BE49-F238E27FC236}">
                <a16:creationId xmlns:a16="http://schemas.microsoft.com/office/drawing/2014/main" id="{0E6EF8B7-B512-4234-89A9-DF368828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2074086"/>
            <a:ext cx="3209544" cy="24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0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6C8A81-6C50-4612-8D74-98F75B0D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prosjekter er Greåker involvert i nå?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DA1B19-1B1C-46E7-995F-8E7948404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u="sng" dirty="0">
                <a:latin typeface="+mj-lt"/>
              </a:rPr>
              <a:t>Strategiske partnerskap </a:t>
            </a:r>
            <a:r>
              <a:rPr lang="nb-NO" sz="1800" dirty="0">
                <a:latin typeface="+mj-lt"/>
              </a:rPr>
              <a:t>(utgående prosjektform): </a:t>
            </a:r>
            <a:r>
              <a:rPr lang="nb-NO" sz="1800" dirty="0" err="1">
                <a:latin typeface="+mj-lt"/>
              </a:rPr>
              <a:t>History</a:t>
            </a:r>
            <a:r>
              <a:rPr lang="nb-NO" sz="1800" dirty="0">
                <a:latin typeface="+mj-lt"/>
              </a:rPr>
              <a:t> and </a:t>
            </a:r>
            <a:r>
              <a:rPr lang="nb-NO" sz="1800" dirty="0" err="1">
                <a:latin typeface="+mj-lt"/>
              </a:rPr>
              <a:t>its</a:t>
            </a:r>
            <a:r>
              <a:rPr lang="nb-NO" sz="1800" dirty="0">
                <a:latin typeface="+mj-lt"/>
              </a:rPr>
              <a:t> </a:t>
            </a:r>
            <a:r>
              <a:rPr lang="nb-NO" sz="1800" dirty="0" err="1">
                <a:latin typeface="+mj-lt"/>
              </a:rPr>
              <a:t>effects</a:t>
            </a:r>
            <a:r>
              <a:rPr lang="nb-NO" sz="1800" dirty="0">
                <a:latin typeface="+mj-lt"/>
              </a:rPr>
              <a:t> </a:t>
            </a:r>
            <a:r>
              <a:rPr lang="nb-NO" sz="1800" dirty="0" err="1">
                <a:latin typeface="+mj-lt"/>
              </a:rPr>
              <a:t>on</a:t>
            </a:r>
            <a:r>
              <a:rPr lang="nb-NO" sz="1800" dirty="0">
                <a:latin typeface="+mj-lt"/>
              </a:rPr>
              <a:t> </a:t>
            </a:r>
            <a:r>
              <a:rPr lang="nb-NO" sz="1800" dirty="0" err="1">
                <a:latin typeface="+mj-lt"/>
              </a:rPr>
              <a:t>today’s</a:t>
            </a:r>
            <a:r>
              <a:rPr lang="nb-NO" sz="1800" dirty="0">
                <a:latin typeface="+mj-lt"/>
              </a:rPr>
              <a:t> </a:t>
            </a:r>
            <a:r>
              <a:rPr lang="nb-NO" sz="1800" dirty="0" err="1">
                <a:latin typeface="+mj-lt"/>
              </a:rPr>
              <a:t>youth</a:t>
            </a:r>
            <a:r>
              <a:rPr lang="nb-NO" sz="1800" dirty="0">
                <a:latin typeface="+mj-lt"/>
              </a:rPr>
              <a:t> (avsluttes nå)</a:t>
            </a:r>
          </a:p>
          <a:p>
            <a:pPr marL="0" indent="0">
              <a:buNone/>
            </a:pPr>
            <a:r>
              <a:rPr lang="nb-NO" sz="1800" u="sng" dirty="0">
                <a:latin typeface="+mj-lt"/>
              </a:rPr>
              <a:t>Akkreditering</a:t>
            </a:r>
            <a:r>
              <a:rPr lang="nb-NO" sz="1800" dirty="0">
                <a:latin typeface="+mj-lt"/>
              </a:rPr>
              <a:t> 2021-2027</a:t>
            </a:r>
          </a:p>
          <a:p>
            <a:pPr lvl="1"/>
            <a:r>
              <a:rPr lang="nb-NO" sz="1600" dirty="0">
                <a:latin typeface="+mj-lt"/>
              </a:rPr>
              <a:t>Elevmobilitet 100 for kommende skoleår</a:t>
            </a:r>
          </a:p>
          <a:p>
            <a:pPr lvl="1"/>
            <a:r>
              <a:rPr lang="nb-NO" sz="1600" dirty="0">
                <a:latin typeface="+mj-lt"/>
              </a:rPr>
              <a:t>Ansattmobilitet 23 for kommende skoleår</a:t>
            </a:r>
          </a:p>
          <a:p>
            <a:pPr lvl="1"/>
            <a:r>
              <a:rPr lang="nb-NO" sz="1600" dirty="0">
                <a:latin typeface="+mj-lt"/>
              </a:rPr>
              <a:t>Kurs</a:t>
            </a:r>
          </a:p>
          <a:p>
            <a:pPr marL="0" indent="0">
              <a:buNone/>
            </a:pPr>
            <a:r>
              <a:rPr lang="en-GB" sz="1800" u="sng" dirty="0" err="1">
                <a:effectLst/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Ansattmobilitet</a:t>
            </a:r>
            <a:r>
              <a:rPr lang="en-GB" sz="1800" dirty="0">
                <a:effectLst/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: Creative and Engaging Learning </a:t>
            </a:r>
          </a:p>
          <a:p>
            <a:pPr lvl="1"/>
            <a:r>
              <a:rPr lang="en-GB" sz="1600" dirty="0" err="1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Jobbskygging</a:t>
            </a:r>
            <a:r>
              <a:rPr lang="en-GB" sz="1600" dirty="0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 Sicilia – </a:t>
            </a:r>
            <a:r>
              <a:rPr lang="en-GB" sz="1600" dirty="0" err="1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Bjørg</a:t>
            </a:r>
            <a:r>
              <a:rPr lang="en-GB" sz="1600" dirty="0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 Solveig </a:t>
            </a:r>
            <a:r>
              <a:rPr lang="en-GB" sz="1600" dirty="0" err="1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1600" dirty="0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 Martin, to </a:t>
            </a:r>
            <a:r>
              <a:rPr lang="en-GB" sz="1600" dirty="0" err="1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ledige</a:t>
            </a:r>
            <a:r>
              <a:rPr lang="en-GB" sz="1600" dirty="0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reiser</a:t>
            </a:r>
            <a:endParaRPr lang="en-GB" sz="1600" dirty="0">
              <a:latin typeface="+mj-lt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1600" dirty="0" err="1">
                <a:effectLst/>
                <a:latin typeface="+mj-lt"/>
                <a:ea typeface="Calibri Light" panose="020F0302020204030204" pitchFamily="34" charset="0"/>
                <a:cs typeface="Times New Roman" panose="02020603050405020304" pitchFamily="18" charset="0"/>
              </a:rPr>
              <a:t>Kurs</a:t>
            </a:r>
            <a:endParaRPr lang="nb-NO" sz="2000" u="sng" dirty="0">
              <a:effectLst/>
              <a:latin typeface="+mj-lt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dirty="0">
                <a:latin typeface="+mj-lt"/>
                <a:cs typeface="Times New Roman" panose="02020603050405020304" pitchFamily="18" charset="0"/>
              </a:rPr>
              <a:t>Me/</a:t>
            </a:r>
            <a:r>
              <a:rPr lang="nb-NO" sz="1800" dirty="0" err="1">
                <a:latin typeface="+mj-lt"/>
                <a:cs typeface="Times New Roman" panose="02020603050405020304" pitchFamily="18" charset="0"/>
              </a:rPr>
              <a:t>We</a:t>
            </a:r>
            <a:r>
              <a:rPr lang="nb-NO" sz="1800" dirty="0">
                <a:latin typeface="+mj-lt"/>
                <a:cs typeface="Times New Roman" panose="02020603050405020304" pitchFamily="18" charset="0"/>
              </a:rPr>
              <a:t> – prosjekt elevtjenesten søker om sammen med Kroatia, Finland og Italia</a:t>
            </a:r>
          </a:p>
          <a:p>
            <a:pPr marL="0" indent="0">
              <a:buNone/>
            </a:pPr>
            <a:r>
              <a:rPr lang="nb-NO" sz="1800" dirty="0" err="1">
                <a:latin typeface="+mj-lt"/>
                <a:cs typeface="Times New Roman" panose="02020603050405020304" pitchFamily="18" charset="0"/>
              </a:rPr>
              <a:t>Språklærere</a:t>
            </a:r>
            <a:r>
              <a:rPr lang="nb-NO" sz="18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nb-NO" sz="1600" dirty="0">
                <a:latin typeface="+mj-lt"/>
                <a:cs typeface="Times New Roman" panose="02020603050405020304" pitchFamily="18" charset="0"/>
              </a:rPr>
              <a:t>Jobbskygging ut 2022</a:t>
            </a:r>
          </a:p>
          <a:p>
            <a:pPr lvl="1"/>
            <a:r>
              <a:rPr lang="nb-NO" sz="1600" dirty="0">
                <a:latin typeface="+mj-lt"/>
                <a:cs typeface="Times New Roman" panose="02020603050405020304" pitchFamily="18" charset="0"/>
              </a:rPr>
              <a:t>Engelskkurs</a:t>
            </a:r>
          </a:p>
          <a:p>
            <a:pPr marL="0" indent="0">
              <a:buNone/>
            </a:pPr>
            <a:endParaRPr lang="nb-NO" sz="1800" dirty="0">
              <a:latin typeface="+mj-lt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678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975D63-1D57-4F09-9052-97DA963F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nb-NO" sz="2600">
                <a:latin typeface="+mj-lt"/>
              </a:rPr>
              <a:t>History and its effects on today’s youth</a:t>
            </a:r>
            <a:endParaRPr lang="nb-NO" sz="2600"/>
          </a:p>
        </p:txBody>
      </p:sp>
      <p:pic>
        <p:nvPicPr>
          <p:cNvPr id="7" name="Bilde 6" descr="Et bilde som inneholder person, innendørs, gardin, gruppe&#10;&#10;Automatisk generert beskrivelse">
            <a:extLst>
              <a:ext uri="{FF2B5EF4-FFF2-40B4-BE49-F238E27FC236}">
                <a16:creationId xmlns:a16="http://schemas.microsoft.com/office/drawing/2014/main" id="{56BE7645-9CE6-42F7-9781-6057EAA04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17307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6D547C-35F1-4BE8-9FD5-9C2BDB06C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r="12860" b="-2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329E618-087D-49A6-89C8-D150D3E1A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" r="3" b="3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0801FF-8736-41DB-BB61-353F3C60C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r>
              <a:rPr lang="nb-NO" sz="1500"/>
              <a:t>Kroatia</a:t>
            </a:r>
          </a:p>
          <a:p>
            <a:r>
              <a:rPr lang="nb-NO" sz="1500"/>
              <a:t>Kypros</a:t>
            </a:r>
          </a:p>
          <a:p>
            <a:r>
              <a:rPr lang="nb-NO" sz="1500"/>
              <a:t>Hellas</a:t>
            </a:r>
          </a:p>
          <a:p>
            <a:r>
              <a:rPr lang="nb-NO" sz="1500"/>
              <a:t>Spania</a:t>
            </a:r>
          </a:p>
          <a:p>
            <a:r>
              <a:rPr lang="nb-NO" sz="1500"/>
              <a:t>Norge</a:t>
            </a:r>
          </a:p>
        </p:txBody>
      </p:sp>
    </p:spTree>
    <p:extLst>
      <p:ext uri="{BB962C8B-B14F-4D97-AF65-F5344CB8AC3E}">
        <p14:creationId xmlns:p14="http://schemas.microsoft.com/office/powerpoint/2010/main" val="66473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E41A60-2950-4981-8253-8FB02194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ansattmobilitet?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FB16FA-B32B-4258-A606-325FD85C57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u="sng" dirty="0"/>
              <a:t>Jobbskygging</a:t>
            </a:r>
          </a:p>
          <a:p>
            <a:r>
              <a:rPr lang="nb-NO" dirty="0"/>
              <a:t>Følge en/flere lærere/ledere/rådgivere gjennom sin arbeidshverdag.</a:t>
            </a:r>
          </a:p>
          <a:p>
            <a:r>
              <a:rPr lang="nb-NO" dirty="0"/>
              <a:t>Aktivt observere</a:t>
            </a:r>
          </a:p>
          <a:p>
            <a:r>
              <a:rPr lang="nb-NO" dirty="0"/>
              <a:t>Relasjonsbygging – knytte kontakter til fremtidig samarbeid</a:t>
            </a:r>
          </a:p>
          <a:p>
            <a:r>
              <a:rPr lang="nb-NO" dirty="0"/>
              <a:t>Kan gi ansatte både personlig og faglig utvikling – gi inspirasjon og motivasjon, gi gode muligheter for å utvide eget og skolens nettverk</a:t>
            </a:r>
          </a:p>
          <a:p>
            <a:r>
              <a:rPr lang="nb-NO" dirty="0"/>
              <a:t>Kan gi økt kulturell forståelse og innblikk i andre lands skolesystem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BD575C-BD5D-483C-B2B9-A779408A4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u="sng" dirty="0"/>
              <a:t>Kurs og konferanse</a:t>
            </a:r>
          </a:p>
          <a:p>
            <a:r>
              <a:rPr lang="nb-NO" dirty="0">
                <a:hlinkClick r:id="rId2"/>
              </a:rPr>
              <a:t>Erasmus+ </a:t>
            </a:r>
            <a:r>
              <a:rPr lang="nb-NO" dirty="0" err="1">
                <a:hlinkClick r:id="rId2"/>
              </a:rPr>
              <a:t>Opportunities</a:t>
            </a:r>
            <a:r>
              <a:rPr lang="nb-NO" dirty="0">
                <a:hlinkClick r:id="rId2"/>
              </a:rPr>
              <a:t> (schooleducationgateway.eu)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842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AE1C26-0AFD-4C70-AAF2-76CF87F77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våre muligheter for jobbskygging?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DE49BB6-DEB9-425B-9A41-C2B64D04F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/>
              <a:t>Objective</a:t>
            </a:r>
            <a:r>
              <a:rPr lang="nb-NO" dirty="0"/>
              <a:t> 1 : Vi ønsker at elever på Greåker aktivt utforsker europeiske verdier og ser hvilke muligheter ungdom har til å påvirke egen framtid i Europa. </a:t>
            </a:r>
          </a:p>
          <a:p>
            <a:r>
              <a:rPr lang="nb-NO" dirty="0" err="1"/>
              <a:t>Objective</a:t>
            </a:r>
            <a:r>
              <a:rPr lang="nb-NO" dirty="0"/>
              <a:t> 2 : Vi ønsker at elever er nysgjerrige og kan jobbe utforskende og selvstendig for å tilegne seg ny kunnskap og nye ferdigheter gjennom samarbeid med europeisk ungdom. </a:t>
            </a:r>
          </a:p>
          <a:p>
            <a:r>
              <a:rPr lang="nb-NO" dirty="0" err="1"/>
              <a:t>Objective</a:t>
            </a:r>
            <a:r>
              <a:rPr lang="nb-NO" dirty="0"/>
              <a:t> 3 : Vi ønsker å oppnå at stadig flere lærere legger opp til undervisning hvor elever utforsker for å finne svar på problemstillinger. </a:t>
            </a:r>
          </a:p>
          <a:p>
            <a:r>
              <a:rPr lang="nb-NO" dirty="0" err="1"/>
              <a:t>Objective</a:t>
            </a:r>
            <a:r>
              <a:rPr lang="nb-NO" dirty="0"/>
              <a:t> 4 : Vi ønsker best mulig studieforberedte elever. </a:t>
            </a:r>
          </a:p>
          <a:p>
            <a:r>
              <a:rPr lang="nb-NO" dirty="0" err="1"/>
              <a:t>Objective</a:t>
            </a:r>
            <a:r>
              <a:rPr lang="nb-NO" dirty="0"/>
              <a:t> 5 : Vi ønsker at hele ledergruppa ved skolen skal ha innsikt i og kjenne eierskap til Erasmus+ gjennom å ha deltatt i mobilitetsprosjekter i løpet av den perioden denne søknaden gjelder for.</a:t>
            </a:r>
          </a:p>
        </p:txBody>
      </p:sp>
    </p:spTree>
    <p:extLst>
      <p:ext uri="{BB962C8B-B14F-4D97-AF65-F5344CB8AC3E}">
        <p14:creationId xmlns:p14="http://schemas.microsoft.com/office/powerpoint/2010/main" val="130470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296</Words>
  <Application>Microsoft Office PowerPoint</Application>
  <PresentationFormat>Widescreen</PresentationFormat>
  <Paragraphs>34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PowerPoint-presentasjon</vt:lpstr>
      <vt:lpstr>Hvilke prosjekter er Greåker involvert i nå?</vt:lpstr>
      <vt:lpstr>History and its effects on today’s youth</vt:lpstr>
      <vt:lpstr>Hva er ansattmobilitet?</vt:lpstr>
      <vt:lpstr>Hva er våre muligheter for jobbskygging?</vt:lpstr>
    </vt:vector>
  </TitlesOfParts>
  <Company>Viken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Margareth Kristine Iuell-Heitmann</dc:creator>
  <cp:lastModifiedBy>Margareth Kristine Iuell-Heitmann</cp:lastModifiedBy>
  <cp:revision>1</cp:revision>
  <dcterms:created xsi:type="dcterms:W3CDTF">2022-04-05T16:57:45Z</dcterms:created>
  <dcterms:modified xsi:type="dcterms:W3CDTF">2022-04-26T15:38:40Z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768ce0-ceaf-4778-8ab1-e65d26fe9939_Enabled">
    <vt:lpwstr>true</vt:lpwstr>
  </property>
  <property fmtid="{D5CDD505-2E9C-101B-9397-08002B2CF9AE}" pid="3" name="MSIP_Label_06768ce0-ceaf-4778-8ab1-e65d26fe9939_SetDate">
    <vt:lpwstr>2022-04-05T16:57:45Z</vt:lpwstr>
  </property>
  <property fmtid="{D5CDD505-2E9C-101B-9397-08002B2CF9AE}" pid="4" name="MSIP_Label_06768ce0-ceaf-4778-8ab1-e65d26fe9939_Method">
    <vt:lpwstr>Standard</vt:lpwstr>
  </property>
  <property fmtid="{D5CDD505-2E9C-101B-9397-08002B2CF9AE}" pid="5" name="MSIP_Label_06768ce0-ceaf-4778-8ab1-e65d26fe9939_Name">
    <vt:lpwstr>Begrenset - PROD</vt:lpwstr>
  </property>
  <property fmtid="{D5CDD505-2E9C-101B-9397-08002B2CF9AE}" pid="6" name="MSIP_Label_06768ce0-ceaf-4778-8ab1-e65d26fe9939_SiteId">
    <vt:lpwstr>3d50ddd4-00a1-4ab7-9788-decf14a8728f</vt:lpwstr>
  </property>
  <property fmtid="{D5CDD505-2E9C-101B-9397-08002B2CF9AE}" pid="7" name="MSIP_Label_06768ce0-ceaf-4778-8ab1-e65d26fe9939_ActionId">
    <vt:lpwstr>37abcb75-801e-48d8-8575-00f35625e287</vt:lpwstr>
  </property>
  <property fmtid="{D5CDD505-2E9C-101B-9397-08002B2CF9AE}" pid="8" name="MSIP_Label_06768ce0-ceaf-4778-8ab1-e65d26fe9939_ContentBits">
    <vt:lpwstr>0</vt:lpwstr>
  </property>
</Properties>
</file>