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9DB6-B296-49F7-AAFE-C53FCA87C2BB}" type="datetimeFigureOut">
              <a:rPr lang="bg-BG" smtClean="0"/>
              <a:t>24.11.2016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1E1-7EA9-4E5E-949C-40A72223CAB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4793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9DB6-B296-49F7-AAFE-C53FCA87C2BB}" type="datetimeFigureOut">
              <a:rPr lang="bg-BG" smtClean="0"/>
              <a:t>24.11.2016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1E1-7EA9-4E5E-949C-40A72223CAB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597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9DB6-B296-49F7-AAFE-C53FCA87C2BB}" type="datetimeFigureOut">
              <a:rPr lang="bg-BG" smtClean="0"/>
              <a:t>24.11.2016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1E1-7EA9-4E5E-949C-40A72223CAB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7941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9DB6-B296-49F7-AAFE-C53FCA87C2BB}" type="datetimeFigureOut">
              <a:rPr lang="bg-BG" smtClean="0"/>
              <a:t>24.11.2016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1E1-7EA9-4E5E-949C-40A72223CAB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952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9DB6-B296-49F7-AAFE-C53FCA87C2BB}" type="datetimeFigureOut">
              <a:rPr lang="bg-BG" smtClean="0"/>
              <a:t>24.11.2016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1E1-7EA9-4E5E-949C-40A72223CAB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981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9DB6-B296-49F7-AAFE-C53FCA87C2BB}" type="datetimeFigureOut">
              <a:rPr lang="bg-BG" smtClean="0"/>
              <a:t>24.11.2016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1E1-7EA9-4E5E-949C-40A72223CAB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599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9DB6-B296-49F7-AAFE-C53FCA87C2BB}" type="datetimeFigureOut">
              <a:rPr lang="bg-BG" smtClean="0"/>
              <a:t>24.11.2016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1E1-7EA9-4E5E-949C-40A72223CAB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470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9DB6-B296-49F7-AAFE-C53FCA87C2BB}" type="datetimeFigureOut">
              <a:rPr lang="bg-BG" smtClean="0"/>
              <a:t>24.11.2016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1E1-7EA9-4E5E-949C-40A72223CAB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221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9DB6-B296-49F7-AAFE-C53FCA87C2BB}" type="datetimeFigureOut">
              <a:rPr lang="bg-BG" smtClean="0"/>
              <a:t>24.11.2016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1E1-7EA9-4E5E-949C-40A72223CAB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2724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9DB6-B296-49F7-AAFE-C53FCA87C2BB}" type="datetimeFigureOut">
              <a:rPr lang="bg-BG" smtClean="0"/>
              <a:t>24.11.2016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1E1-7EA9-4E5E-949C-40A72223CAB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455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9DB6-B296-49F7-AAFE-C53FCA87C2BB}" type="datetimeFigureOut">
              <a:rPr lang="bg-BG" smtClean="0"/>
              <a:t>24.11.2016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B1E1-7EA9-4E5E-949C-40A72223CAB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118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79DB6-B296-49F7-AAFE-C53FCA87C2BB}" type="datetimeFigureOut">
              <a:rPr lang="bg-BG" smtClean="0"/>
              <a:t>24.11.2016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2B1E1-7EA9-4E5E-949C-40A72223CAB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87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“LET’S EAT TOGETHER,</a:t>
            </a:r>
            <a:br>
              <a:rPr lang="en-US" sz="4000" b="1" dirty="0" smtClean="0"/>
            </a:br>
            <a:r>
              <a:rPr lang="en-US" sz="4000" b="1" dirty="0" smtClean="0"/>
              <a:t>EVERYBODY AROUND THE TABLE”</a:t>
            </a:r>
            <a:endParaRPr lang="bg-BG" sz="4000" b="1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30425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SKYPE SESSION 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BUCATAREL IN </a:t>
            </a:r>
            <a:r>
              <a:rPr lang="en-US" sz="4000" dirty="0" smtClean="0">
                <a:solidFill>
                  <a:schemeClr val="tx1"/>
                </a:solidFill>
              </a:rPr>
              <a:t>BULGARIA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DETSKA GRADINA “VESELA”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DOBRICH, BULGARIA</a:t>
            </a:r>
            <a:endParaRPr lang="en-US" sz="1800" b="1" dirty="0" smtClean="0">
              <a:solidFill>
                <a:schemeClr val="tx1"/>
              </a:solidFill>
            </a:endParaRPr>
          </a:p>
          <a:p>
            <a:endParaRPr lang="bg-BG" sz="1800" dirty="0">
              <a:solidFill>
                <a:schemeClr val="tx1"/>
              </a:solidFill>
            </a:endParaRPr>
          </a:p>
        </p:txBody>
      </p:sp>
      <p:pic>
        <p:nvPicPr>
          <p:cNvPr id="4" name="Картина 3" descr="Резултат с изображение за ERASMUS PLUS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2943860" cy="155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Картина 4" descr="https://scontent-otp1-1.xx.fbcdn.net/v/t1.0-1/c13.0.200.200/p200x200/1911781_239662619546485_667126680_n.jpg?oh=26ed9f50c5fc3339c53f4ef4cb27bf51&amp;oe=58CF285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0054"/>
            <a:ext cx="1899285" cy="1899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71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5148"/>
            <a:ext cx="6120680" cy="593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лавие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/>
            </a:r>
            <a:br>
              <a:rPr lang="en-US" sz="1400" dirty="0" smtClean="0"/>
            </a:br>
            <a:endParaRPr lang="bg-BG" sz="1400" dirty="0"/>
          </a:p>
        </p:txBody>
      </p:sp>
      <p:sp>
        <p:nvSpPr>
          <p:cNvPr id="6" name="Подзаглавие 5"/>
          <p:cNvSpPr>
            <a:spLocks noGrp="1"/>
          </p:cNvSpPr>
          <p:nvPr>
            <p:ph type="subTitle" idx="1"/>
          </p:nvPr>
        </p:nvSpPr>
        <p:spPr>
          <a:xfrm>
            <a:off x="1371600" y="5733256"/>
            <a:ext cx="6400800" cy="80056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OUR GUEST BUCATAREL</a:t>
            </a:r>
            <a:endParaRPr lang="bg-BG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\Desktop\ppt\15205776_1313403445348794_1031582700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704856" cy="507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romanian</a:t>
            </a:r>
            <a:r>
              <a:rPr lang="en-US" sz="2400" dirty="0" smtClean="0"/>
              <a:t> children are  smiling, just like us!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53542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X\Desktop\ppt\15146819_1313403078682164_88537592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Speaking, singing, we have a fun together…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68763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X\Desktop\ppt\15204162_1313403158682156_14045921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776864" cy="565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</a:t>
            </a:r>
            <a:r>
              <a:rPr lang="en-US" sz="2000" dirty="0" err="1" smtClean="0"/>
              <a:t>Bucatarel</a:t>
            </a:r>
            <a:r>
              <a:rPr lang="en-US" sz="2000" dirty="0" smtClean="0"/>
              <a:t> has a new friend- </a:t>
            </a:r>
            <a:r>
              <a:rPr lang="en-US" sz="2000" dirty="0" err="1" smtClean="0"/>
              <a:t>Lokumu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9888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X\Desktop\ppt\15182330_1313403335348805_1471680137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104112" cy="601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Autofit/>
          </a:bodyPr>
          <a:lstStyle/>
          <a:p>
            <a:r>
              <a:rPr lang="en-US" sz="2000" dirty="0" smtClean="0"/>
              <a:t>We care very well for </a:t>
            </a:r>
            <a:r>
              <a:rPr lang="en-US" sz="2000" dirty="0" err="1" smtClean="0"/>
              <a:t>Bucatarel</a:t>
            </a:r>
            <a:r>
              <a:rPr lang="en-US" sz="2000" dirty="0" smtClean="0"/>
              <a:t>, you can see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4187976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X\Desktop\ppt\15182494_1313403632015442_185627158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896200" cy="586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Autofit/>
          </a:bodyPr>
          <a:lstStyle/>
          <a:p>
            <a:r>
              <a:rPr lang="en-US" sz="2000" dirty="0" smtClean="0"/>
              <a:t>and we love to play with him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3788790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X\Desktop\Bucatarel\20161116_092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91276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949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539552" y="2413338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This project has been funded with support from the European Commission.</a:t>
            </a:r>
          </a:p>
          <a:p>
            <a:r>
              <a:rPr lang="en-US" sz="2400" dirty="0" smtClean="0"/>
              <a:t>This publication [communication] reflects the views only of the author, and the</a:t>
            </a:r>
          </a:p>
          <a:p>
            <a:r>
              <a:rPr lang="en-US" sz="2400" dirty="0" smtClean="0"/>
              <a:t>Commission cannot be held responsible for any use which may be made of the</a:t>
            </a:r>
          </a:p>
          <a:p>
            <a:r>
              <a:rPr lang="en-US" sz="2400" dirty="0" smtClean="0"/>
              <a:t>information contained therein.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325715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109</Words>
  <Application>Microsoft Office PowerPoint</Application>
  <PresentationFormat>Презентация на цял екран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Office тема</vt:lpstr>
      <vt:lpstr>“LET’S EAT TOGETHER, EVERYBODY AROUND THE TABLE”</vt:lpstr>
      <vt:lpstr> </vt:lpstr>
      <vt:lpstr>The romanian children are  smiling, just like us!</vt:lpstr>
      <vt:lpstr>Speaking, singing, we have a fun together…</vt:lpstr>
      <vt:lpstr>lBucatarel has a new friend- Lokumu</vt:lpstr>
      <vt:lpstr>We care very well for Bucatarel, you can see</vt:lpstr>
      <vt:lpstr>and we love to play with him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“LET’S EAT TOGETHER, EVERYBODY AROUND THE TABLE”</dc:title>
  <dc:creator>X</dc:creator>
  <cp:lastModifiedBy>X</cp:lastModifiedBy>
  <cp:revision>7</cp:revision>
  <dcterms:created xsi:type="dcterms:W3CDTF">2016-11-23T09:45:39Z</dcterms:created>
  <dcterms:modified xsi:type="dcterms:W3CDTF">2016-11-24T10:30:22Z</dcterms:modified>
</cp:coreProperties>
</file>