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1" r:id="rId3"/>
    <p:sldId id="270" r:id="rId4"/>
    <p:sldId id="258" r:id="rId5"/>
    <p:sldId id="259" r:id="rId6"/>
    <p:sldId id="267" r:id="rId7"/>
    <p:sldId id="263" r:id="rId8"/>
    <p:sldId id="272" r:id="rId9"/>
    <p:sldId id="268" r:id="rId10"/>
    <p:sldId id="269" r:id="rId11"/>
    <p:sldId id="265" r:id="rId12"/>
    <p:sldId id="273" r:id="rId13"/>
    <p:sldId id="274" r:id="rId14"/>
    <p:sldId id="275" r:id="rId15"/>
    <p:sldId id="276" r:id="rId16"/>
    <p:sldId id="277" r:id="rId17"/>
    <p:sldId id="278" r:id="rId18"/>
    <p:sldId id="279" r:id="rId19"/>
    <p:sldId id="280"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ndara" pitchFamily="34" charset="0"/>
        <a:ea typeface="+mn-ea"/>
        <a:cs typeface="Arial" charset="0"/>
      </a:defRPr>
    </a:lvl1pPr>
    <a:lvl2pPr marL="457200" algn="l" rtl="0" fontAlgn="base">
      <a:spcBef>
        <a:spcPct val="0"/>
      </a:spcBef>
      <a:spcAft>
        <a:spcPct val="0"/>
      </a:spcAft>
      <a:defRPr kern="1200">
        <a:solidFill>
          <a:schemeClr val="tx1"/>
        </a:solidFill>
        <a:latin typeface="Candara" pitchFamily="34" charset="0"/>
        <a:ea typeface="+mn-ea"/>
        <a:cs typeface="Arial" charset="0"/>
      </a:defRPr>
    </a:lvl2pPr>
    <a:lvl3pPr marL="914400" algn="l" rtl="0" fontAlgn="base">
      <a:spcBef>
        <a:spcPct val="0"/>
      </a:spcBef>
      <a:spcAft>
        <a:spcPct val="0"/>
      </a:spcAft>
      <a:defRPr kern="1200">
        <a:solidFill>
          <a:schemeClr val="tx1"/>
        </a:solidFill>
        <a:latin typeface="Candara" pitchFamily="34" charset="0"/>
        <a:ea typeface="+mn-ea"/>
        <a:cs typeface="Arial" charset="0"/>
      </a:defRPr>
    </a:lvl3pPr>
    <a:lvl4pPr marL="1371600" algn="l" rtl="0" fontAlgn="base">
      <a:spcBef>
        <a:spcPct val="0"/>
      </a:spcBef>
      <a:spcAft>
        <a:spcPct val="0"/>
      </a:spcAft>
      <a:defRPr kern="1200">
        <a:solidFill>
          <a:schemeClr val="tx1"/>
        </a:solidFill>
        <a:latin typeface="Candara" pitchFamily="34" charset="0"/>
        <a:ea typeface="+mn-ea"/>
        <a:cs typeface="Arial" charset="0"/>
      </a:defRPr>
    </a:lvl4pPr>
    <a:lvl5pPr marL="1828800" algn="l" rtl="0" fontAlgn="base">
      <a:spcBef>
        <a:spcPct val="0"/>
      </a:spcBef>
      <a:spcAft>
        <a:spcPct val="0"/>
      </a:spcAft>
      <a:defRPr kern="1200">
        <a:solidFill>
          <a:schemeClr val="tx1"/>
        </a:solidFill>
        <a:latin typeface="Candara" pitchFamily="34" charset="0"/>
        <a:ea typeface="+mn-ea"/>
        <a:cs typeface="Arial" charset="0"/>
      </a:defRPr>
    </a:lvl5pPr>
    <a:lvl6pPr marL="2286000" algn="l" defTabSz="914400" rtl="0" eaLnBrk="1" latinLnBrk="0" hangingPunct="1">
      <a:defRPr kern="1200">
        <a:solidFill>
          <a:schemeClr val="tx1"/>
        </a:solidFill>
        <a:latin typeface="Candara" pitchFamily="34" charset="0"/>
        <a:ea typeface="+mn-ea"/>
        <a:cs typeface="Arial" charset="0"/>
      </a:defRPr>
    </a:lvl6pPr>
    <a:lvl7pPr marL="2743200" algn="l" defTabSz="914400" rtl="0" eaLnBrk="1" latinLnBrk="0" hangingPunct="1">
      <a:defRPr kern="1200">
        <a:solidFill>
          <a:schemeClr val="tx1"/>
        </a:solidFill>
        <a:latin typeface="Candara" pitchFamily="34" charset="0"/>
        <a:ea typeface="+mn-ea"/>
        <a:cs typeface="Arial" charset="0"/>
      </a:defRPr>
    </a:lvl7pPr>
    <a:lvl8pPr marL="3200400" algn="l" defTabSz="914400" rtl="0" eaLnBrk="1" latinLnBrk="0" hangingPunct="1">
      <a:defRPr kern="1200">
        <a:solidFill>
          <a:schemeClr val="tx1"/>
        </a:solidFill>
        <a:latin typeface="Candara" pitchFamily="34" charset="0"/>
        <a:ea typeface="+mn-ea"/>
        <a:cs typeface="Arial" charset="0"/>
      </a:defRPr>
    </a:lvl8pPr>
    <a:lvl9pPr marL="3657600" algn="l" defTabSz="914400" rtl="0" eaLnBrk="1" latinLnBrk="0" hangingPunct="1">
      <a:defRPr kern="1200">
        <a:solidFill>
          <a:schemeClr val="tx1"/>
        </a:solidFill>
        <a:latin typeface="Candar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8" d="100"/>
          <a:sy n="38" d="100"/>
        </p:scale>
        <p:origin x="-1410"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10" name="Freeform 1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1" name="Date Placeholder 3"/>
          <p:cNvSpPr>
            <a:spLocks noGrp="1"/>
          </p:cNvSpPr>
          <p:nvPr>
            <p:ph type="dt" sz="half" idx="10"/>
          </p:nvPr>
        </p:nvSpPr>
        <p:spPr/>
        <p:txBody>
          <a:bodyPr/>
          <a:lstStyle>
            <a:lvl1pPr>
              <a:defRPr/>
            </a:lvl1pPr>
          </a:lstStyle>
          <a:p>
            <a:pPr>
              <a:defRPr/>
            </a:pPr>
            <a:fld id="{8454F2F9-7ACD-44B6-BE60-9F526E63F19D}" type="datetimeFigureOut">
              <a:rPr lang="en-US"/>
              <a:pPr>
                <a:defRPr/>
              </a:pPr>
              <a:t>2/9/2017</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2E9D9810-7712-4A34-B261-DF0FC2EC2D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fld id="{8B3B5375-C8AC-498E-BDCA-527765BCE4C0}" type="datetimeFigureOut">
              <a:rPr lang="en-US"/>
              <a:pPr>
                <a:defRPr/>
              </a:pPr>
              <a:t>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667513-A7F1-4696-AE7F-F75121A247C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ounded Rectangle 14"/>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7"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8"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9"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10" name="Freeform 25"/>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Date Placeholder 3"/>
          <p:cNvSpPr>
            <a:spLocks noGrp="1"/>
          </p:cNvSpPr>
          <p:nvPr>
            <p:ph type="dt" sz="half" idx="10"/>
          </p:nvPr>
        </p:nvSpPr>
        <p:spPr/>
        <p:txBody>
          <a:bodyPr/>
          <a:lstStyle>
            <a:lvl1pPr>
              <a:defRPr/>
            </a:lvl1pPr>
          </a:lstStyle>
          <a:p>
            <a:pPr>
              <a:defRPr/>
            </a:pPr>
            <a:fld id="{31D7E227-2BF9-4EC2-BD0F-E88C07E4A41C}" type="datetimeFigureOut">
              <a:rPr lang="en-US"/>
              <a:pPr>
                <a:defRPr/>
              </a:pPr>
              <a:t>2/9/2017</a:t>
            </a:fld>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0B1E2886-DFE7-455E-AFFF-951A02A495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Title 6"/>
          <p:cNvSpPr>
            <a:spLocks noGrp="1"/>
          </p:cNvSpPr>
          <p:nvPr>
            <p:ph type="title"/>
          </p:nvPr>
        </p:nvSpPr>
        <p:spPr/>
        <p:txBody>
          <a:bodyPr/>
          <a:lstStyle/>
          <a:p>
            <a:r>
              <a:rPr lang="tr-TR" smtClean="0"/>
              <a:t>Asıl başlık stili için tıklatın</a:t>
            </a:r>
            <a:endParaRPr lang="en-US"/>
          </a:p>
        </p:txBody>
      </p:sp>
      <p:sp>
        <p:nvSpPr>
          <p:cNvPr id="4" name="Date Placeholder 3"/>
          <p:cNvSpPr>
            <a:spLocks noGrp="1"/>
          </p:cNvSpPr>
          <p:nvPr>
            <p:ph type="dt" sz="half" idx="10"/>
          </p:nvPr>
        </p:nvSpPr>
        <p:spPr/>
        <p:txBody>
          <a:bodyPr/>
          <a:lstStyle>
            <a:lvl1pPr>
              <a:defRPr/>
            </a:lvl1pPr>
          </a:lstStyle>
          <a:p>
            <a:pPr>
              <a:defRPr/>
            </a:pPr>
            <a:fld id="{C3E878AE-7066-4856-BE55-4FCE65C3E324}" type="datetimeFigureOut">
              <a:rPr lang="en-US"/>
              <a:pPr>
                <a:defRPr/>
              </a:pPr>
              <a:t>2/9/2017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32AFDC-439F-4341-A0C8-0DEE82FE21B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Rounded Rectangle 14"/>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2426910 h 640"/>
              <a:gd name="T6" fmla="*/ 2147483647 w 2706"/>
              <a:gd name="T7" fmla="*/ 47345203 h 640"/>
              <a:gd name="T8" fmla="*/ 2147483647 w 2706"/>
              <a:gd name="T9" fmla="*/ 74755995 h 640"/>
              <a:gd name="T10" fmla="*/ 2147483647 w 2706"/>
              <a:gd name="T11" fmla="*/ 102165671 h 640"/>
              <a:gd name="T12" fmla="*/ 2147483647 w 2706"/>
              <a:gd name="T13" fmla="*/ 134560345 h 640"/>
              <a:gd name="T14" fmla="*/ 2147483647 w 2706"/>
              <a:gd name="T15" fmla="*/ 166953902 h 640"/>
              <a:gd name="T16" fmla="*/ 2088287069 w 2706"/>
              <a:gd name="T17" fmla="*/ 204332458 h 640"/>
              <a:gd name="T18" fmla="*/ 1936864244 w 2706"/>
              <a:gd name="T19" fmla="*/ 241709897 h 640"/>
              <a:gd name="T20" fmla="*/ 1936864244 w 2706"/>
              <a:gd name="T21" fmla="*/ 241709897 h 640"/>
              <a:gd name="T22" fmla="*/ 1663397460 w 2706"/>
              <a:gd name="T23" fmla="*/ 313973394 h 640"/>
              <a:gd name="T24" fmla="*/ 1396711723 w 2706"/>
              <a:gd name="T25" fmla="*/ 378761625 h 640"/>
              <a:gd name="T26" fmla="*/ 1141325958 w 2706"/>
              <a:gd name="T27" fmla="*/ 438565975 h 640"/>
              <a:gd name="T28" fmla="*/ 894980172 w 2706"/>
              <a:gd name="T29" fmla="*/ 495878941 h 640"/>
              <a:gd name="T30" fmla="*/ 659935422 w 2706"/>
              <a:gd name="T31" fmla="*/ 545715527 h 640"/>
              <a:gd name="T32" fmla="*/ 431669593 w 2706"/>
              <a:gd name="T33" fmla="*/ 590569348 h 640"/>
              <a:gd name="T34" fmla="*/ 212444804 w 2706"/>
              <a:gd name="T35" fmla="*/ 632930669 h 640"/>
              <a:gd name="T36" fmla="*/ 0 w 2706"/>
              <a:gd name="T37" fmla="*/ 670308108 h 640"/>
              <a:gd name="T38" fmla="*/ 0 w 2706"/>
              <a:gd name="T39" fmla="*/ 670308108 h 640"/>
              <a:gd name="T40" fmla="*/ 146902836 w 2706"/>
              <a:gd name="T41" fmla="*/ 692735019 h 640"/>
              <a:gd name="T42" fmla="*/ 287026751 w 2706"/>
              <a:gd name="T43" fmla="*/ 712670546 h 640"/>
              <a:gd name="T44" fmla="*/ 422629614 w 2706"/>
              <a:gd name="T45" fmla="*/ 730113574 h 640"/>
              <a:gd name="T46" fmla="*/ 555972483 w 2706"/>
              <a:gd name="T47" fmla="*/ 745064104 h 640"/>
              <a:gd name="T48" fmla="*/ 684795362 w 2706"/>
              <a:gd name="T49" fmla="*/ 760015749 h 640"/>
              <a:gd name="T50" fmla="*/ 809098253 w 2706"/>
              <a:gd name="T51" fmla="*/ 769982396 h 640"/>
              <a:gd name="T52" fmla="*/ 928881154 w 2706"/>
              <a:gd name="T53" fmla="*/ 779950160 h 640"/>
              <a:gd name="T54" fmla="*/ 1046404060 w 2706"/>
              <a:gd name="T55" fmla="*/ 787425425 h 640"/>
              <a:gd name="T56" fmla="*/ 1161665909 w 2706"/>
              <a:gd name="T57" fmla="*/ 792409307 h 640"/>
              <a:gd name="T58" fmla="*/ 1272408832 w 2706"/>
              <a:gd name="T59" fmla="*/ 794901806 h 640"/>
              <a:gd name="T60" fmla="*/ 1378630703 w 2706"/>
              <a:gd name="T61" fmla="*/ 797393188 h 640"/>
              <a:gd name="T62" fmla="*/ 1482593642 w 2706"/>
              <a:gd name="T63" fmla="*/ 797393188 h 640"/>
              <a:gd name="T64" fmla="*/ 1584295524 w 2706"/>
              <a:gd name="T65" fmla="*/ 794901806 h 640"/>
              <a:gd name="T66" fmla="*/ 1683738474 w 2706"/>
              <a:gd name="T67" fmla="*/ 792409307 h 640"/>
              <a:gd name="T68" fmla="*/ 1778660372 w 2706"/>
              <a:gd name="T69" fmla="*/ 787425425 h 640"/>
              <a:gd name="T70" fmla="*/ 1871322275 w 2706"/>
              <a:gd name="T71" fmla="*/ 779950160 h 640"/>
              <a:gd name="T72" fmla="*/ 1959464189 w 2706"/>
              <a:gd name="T73" fmla="*/ 772474896 h 640"/>
              <a:gd name="T74" fmla="*/ 2047606104 w 2706"/>
              <a:gd name="T75" fmla="*/ 762507132 h 640"/>
              <a:gd name="T76" fmla="*/ 2131228029 w 2706"/>
              <a:gd name="T77" fmla="*/ 750047985 h 640"/>
              <a:gd name="T78" fmla="*/ 2147483647 w 2706"/>
              <a:gd name="T79" fmla="*/ 737588839 h 640"/>
              <a:gd name="T80" fmla="*/ 2147483647 w 2706"/>
              <a:gd name="T81" fmla="*/ 722637193 h 640"/>
              <a:gd name="T82" fmla="*/ 2147483647 w 2706"/>
              <a:gd name="T83" fmla="*/ 707686664 h 640"/>
              <a:gd name="T84" fmla="*/ 2147483647 w 2706"/>
              <a:gd name="T85" fmla="*/ 690243636 h 640"/>
              <a:gd name="T86" fmla="*/ 2147483647 w 2706"/>
              <a:gd name="T87" fmla="*/ 672800607 h 640"/>
              <a:gd name="T88" fmla="*/ 2147483647 w 2706"/>
              <a:gd name="T89" fmla="*/ 652866196 h 640"/>
              <a:gd name="T90" fmla="*/ 2147483647 w 2706"/>
              <a:gd name="T91" fmla="*/ 632930669 h 640"/>
              <a:gd name="T92" fmla="*/ 2147483647 w 2706"/>
              <a:gd name="T93" fmla="*/ 610503759 h 640"/>
              <a:gd name="T94" fmla="*/ 2147483647 w 2706"/>
              <a:gd name="T95" fmla="*/ 588077965 h 640"/>
              <a:gd name="T96" fmla="*/ 2147483647 w 2706"/>
              <a:gd name="T97" fmla="*/ 538240263 h 640"/>
              <a:gd name="T98" fmla="*/ 2147483647 w 2706"/>
              <a:gd name="T99" fmla="*/ 485911178 h 640"/>
              <a:gd name="T100" fmla="*/ 2147483647 w 2706"/>
              <a:gd name="T101" fmla="*/ 485911178 h 640"/>
              <a:gd name="T102" fmla="*/ 2147483647 w 2706"/>
              <a:gd name="T103" fmla="*/ 483419795 h 640"/>
              <a:gd name="T104" fmla="*/ 2147483647 w 2706"/>
              <a:gd name="T105" fmla="*/ 48341979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6" name="Freeform 18"/>
          <p:cNvSpPr>
            <a:spLocks/>
          </p:cNvSpPr>
          <p:nvPr/>
        </p:nvSpPr>
        <p:spPr bwMode="hidden">
          <a:xfrm>
            <a:off x="2619375" y="4075113"/>
            <a:ext cx="5545138" cy="850900"/>
          </a:xfrm>
          <a:custGeom>
            <a:avLst/>
            <a:gdLst>
              <a:gd name="T0" fmla="*/ 2147483647 w 5216"/>
              <a:gd name="T1" fmla="*/ 890318333 h 762"/>
              <a:gd name="T2" fmla="*/ 2147483647 w 5216"/>
              <a:gd name="T3" fmla="*/ 855403517 h 762"/>
              <a:gd name="T4" fmla="*/ 2147483647 w 5216"/>
              <a:gd name="T5" fmla="*/ 760636483 h 762"/>
              <a:gd name="T6" fmla="*/ 2147483647 w 5216"/>
              <a:gd name="T7" fmla="*/ 633448150 h 762"/>
              <a:gd name="T8" fmla="*/ 2147483647 w 5216"/>
              <a:gd name="T9" fmla="*/ 466356850 h 762"/>
              <a:gd name="T10" fmla="*/ 2147483647 w 5216"/>
              <a:gd name="T11" fmla="*/ 369095183 h 762"/>
              <a:gd name="T12" fmla="*/ 2147483647 w 5216"/>
              <a:gd name="T13" fmla="*/ 294278517 h 762"/>
              <a:gd name="T14" fmla="*/ 2147483647 w 5216"/>
              <a:gd name="T15" fmla="*/ 229438150 h 762"/>
              <a:gd name="T16" fmla="*/ 2147483647 w 5216"/>
              <a:gd name="T17" fmla="*/ 174571850 h 762"/>
              <a:gd name="T18" fmla="*/ 2147483647 w 5216"/>
              <a:gd name="T19" fmla="*/ 127188333 h 762"/>
              <a:gd name="T20" fmla="*/ 1966522170 w 5216"/>
              <a:gd name="T21" fmla="*/ 89780000 h 762"/>
              <a:gd name="T22" fmla="*/ 1507667316 w 5216"/>
              <a:gd name="T23" fmla="*/ 34914817 h 762"/>
              <a:gd name="T24" fmla="*/ 1096279949 w 5216"/>
              <a:gd name="T25" fmla="*/ 4988150 h 762"/>
              <a:gd name="T26" fmla="*/ 727838697 w 5216"/>
              <a:gd name="T27" fmla="*/ 0 h 762"/>
              <a:gd name="T28" fmla="*/ 404605842 w 5216"/>
              <a:gd name="T29" fmla="*/ 12469817 h 762"/>
              <a:gd name="T30" fmla="*/ 124320165 w 5216"/>
              <a:gd name="T31" fmla="*/ 39901850 h 762"/>
              <a:gd name="T32" fmla="*/ 0 w 5216"/>
              <a:gd name="T33" fmla="*/ 59853333 h 762"/>
              <a:gd name="T34" fmla="*/ 354878201 w 5216"/>
              <a:gd name="T35" fmla="*/ 107236850 h 762"/>
              <a:gd name="T36" fmla="*/ 736880376 w 5216"/>
              <a:gd name="T37" fmla="*/ 174571850 h 762"/>
              <a:gd name="T38" fmla="*/ 1146007590 w 5216"/>
              <a:gd name="T39" fmla="*/ 261858333 h 762"/>
              <a:gd name="T40" fmla="*/ 1584518931 w 5216"/>
              <a:gd name="T41" fmla="*/ 369095183 h 762"/>
              <a:gd name="T42" fmla="*/ 1984604465 w 5216"/>
              <a:gd name="T43" fmla="*/ 471345000 h 762"/>
              <a:gd name="T44" fmla="*/ 2147483647 w 5216"/>
              <a:gd name="T45" fmla="*/ 643423333 h 762"/>
              <a:gd name="T46" fmla="*/ 2147483647 w 5216"/>
              <a:gd name="T47" fmla="*/ 713251850 h 762"/>
              <a:gd name="T48" fmla="*/ 2147483647 w 5216"/>
              <a:gd name="T49" fmla="*/ 773105183 h 762"/>
              <a:gd name="T50" fmla="*/ 2147483647 w 5216"/>
              <a:gd name="T51" fmla="*/ 825476850 h 762"/>
              <a:gd name="T52" fmla="*/ 2147483647 w 5216"/>
              <a:gd name="T53" fmla="*/ 865379817 h 762"/>
              <a:gd name="T54" fmla="*/ 2147483647 w 5216"/>
              <a:gd name="T55" fmla="*/ 900293517 h 762"/>
              <a:gd name="T56" fmla="*/ 2147483647 w 5216"/>
              <a:gd name="T57" fmla="*/ 922738517 h 762"/>
              <a:gd name="T58" fmla="*/ 2147483647 w 5216"/>
              <a:gd name="T59" fmla="*/ 940196483 h 762"/>
              <a:gd name="T60" fmla="*/ 2147483647 w 5216"/>
              <a:gd name="T61" fmla="*/ 950171667 h 762"/>
              <a:gd name="T62" fmla="*/ 2147483647 w 5216"/>
              <a:gd name="T63" fmla="*/ 950171667 h 762"/>
              <a:gd name="T64" fmla="*/ 2147483647 w 5216"/>
              <a:gd name="T65" fmla="*/ 945183517 h 762"/>
              <a:gd name="T66" fmla="*/ 2147483647 w 5216"/>
              <a:gd name="T67" fmla="*/ 932714817 h 762"/>
              <a:gd name="T68" fmla="*/ 2147483647 w 5216"/>
              <a:gd name="T69" fmla="*/ 912763333 h 762"/>
              <a:gd name="T70" fmla="*/ 2147483647 w 5216"/>
              <a:gd name="T71" fmla="*/ 89031833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7" name="Freeform 22"/>
          <p:cNvSpPr>
            <a:spLocks/>
          </p:cNvSpPr>
          <p:nvPr/>
        </p:nvSpPr>
        <p:spPr bwMode="hidden">
          <a:xfrm>
            <a:off x="2828925" y="4087813"/>
            <a:ext cx="5467350" cy="774700"/>
          </a:xfrm>
          <a:custGeom>
            <a:avLst/>
            <a:gdLst>
              <a:gd name="T0" fmla="*/ 0 w 5144"/>
              <a:gd name="T1" fmla="*/ 87226308 h 694"/>
              <a:gd name="T2" fmla="*/ 0 w 5144"/>
              <a:gd name="T3" fmla="*/ 87226308 h 694"/>
              <a:gd name="T4" fmla="*/ 20333568 w 5144"/>
              <a:gd name="T5" fmla="*/ 82242107 h 694"/>
              <a:gd name="T6" fmla="*/ 81336397 w 5144"/>
              <a:gd name="T7" fmla="*/ 69781047 h 694"/>
              <a:gd name="T8" fmla="*/ 185266001 w 5144"/>
              <a:gd name="T9" fmla="*/ 52335785 h 694"/>
              <a:gd name="T10" fmla="*/ 253046686 w 5144"/>
              <a:gd name="T11" fmla="*/ 42367383 h 694"/>
              <a:gd name="T12" fmla="*/ 332123444 w 5144"/>
              <a:gd name="T13" fmla="*/ 32397865 h 694"/>
              <a:gd name="T14" fmla="*/ 420237697 w 5144"/>
              <a:gd name="T15" fmla="*/ 24922121 h 694"/>
              <a:gd name="T16" fmla="*/ 521907662 w 5144"/>
              <a:gd name="T17" fmla="*/ 17445262 h 694"/>
              <a:gd name="T18" fmla="*/ 632615122 w 5144"/>
              <a:gd name="T19" fmla="*/ 9968402 h 694"/>
              <a:gd name="T20" fmla="*/ 756879357 w 5144"/>
              <a:gd name="T21" fmla="*/ 4984201 h 694"/>
              <a:gd name="T22" fmla="*/ 892439664 w 5144"/>
              <a:gd name="T23" fmla="*/ 2492659 h 694"/>
              <a:gd name="T24" fmla="*/ 1039297107 w 5144"/>
              <a:gd name="T25" fmla="*/ 0 h 694"/>
              <a:gd name="T26" fmla="*/ 1197450622 w 5144"/>
              <a:gd name="T27" fmla="*/ 2492659 h 694"/>
              <a:gd name="T28" fmla="*/ 1366901272 w 5144"/>
              <a:gd name="T29" fmla="*/ 7476860 h 694"/>
              <a:gd name="T30" fmla="*/ 1549907633 w 5144"/>
              <a:gd name="T31" fmla="*/ 17445262 h 694"/>
              <a:gd name="T32" fmla="*/ 1744211130 w 5144"/>
              <a:gd name="T33" fmla="*/ 29906322 h 694"/>
              <a:gd name="T34" fmla="*/ 1949811762 w 5144"/>
              <a:gd name="T35" fmla="*/ 49843126 h 694"/>
              <a:gd name="T36" fmla="*/ 2147483647 w 5144"/>
              <a:gd name="T37" fmla="*/ 72272589 h 694"/>
              <a:gd name="T38" fmla="*/ 2147483647 w 5144"/>
              <a:gd name="T39" fmla="*/ 99687369 h 694"/>
              <a:gd name="T40" fmla="*/ 2147483647 w 5144"/>
              <a:gd name="T41" fmla="*/ 132085234 h 694"/>
              <a:gd name="T42" fmla="*/ 2147483647 w 5144"/>
              <a:gd name="T43" fmla="*/ 171959958 h 694"/>
              <a:gd name="T44" fmla="*/ 2147483647 w 5144"/>
              <a:gd name="T45" fmla="*/ 216818883 h 694"/>
              <a:gd name="T46" fmla="*/ 2147483647 w 5144"/>
              <a:gd name="T47" fmla="*/ 269154668 h 694"/>
              <a:gd name="T48" fmla="*/ 2147483647 w 5144"/>
              <a:gd name="T49" fmla="*/ 331458855 h 694"/>
              <a:gd name="T50" fmla="*/ 2147483647 w 5144"/>
              <a:gd name="T51" fmla="*/ 398747244 h 694"/>
              <a:gd name="T52" fmla="*/ 2147483647 w 5144"/>
              <a:gd name="T53" fmla="*/ 473512491 h 694"/>
              <a:gd name="T54" fmla="*/ 2147483647 w 5144"/>
              <a:gd name="T55" fmla="*/ 558247257 h 694"/>
              <a:gd name="T56" fmla="*/ 2147483647 w 5144"/>
              <a:gd name="T57" fmla="*/ 650456650 h 694"/>
              <a:gd name="T58" fmla="*/ 2147483647 w 5144"/>
              <a:gd name="T59" fmla="*/ 752636678 h 694"/>
              <a:gd name="T60" fmla="*/ 2147483647 w 5144"/>
              <a:gd name="T61" fmla="*/ 864783991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8" name="Freeform 26"/>
          <p:cNvSpPr>
            <a:spLocks/>
          </p:cNvSpPr>
          <p:nvPr/>
        </p:nvSpPr>
        <p:spPr bwMode="hidden">
          <a:xfrm>
            <a:off x="5610225" y="4073525"/>
            <a:ext cx="3306763" cy="652463"/>
          </a:xfrm>
          <a:custGeom>
            <a:avLst/>
            <a:gdLst>
              <a:gd name="T0" fmla="*/ 0 w 3112"/>
              <a:gd name="T1" fmla="*/ 728951997 h 584"/>
              <a:gd name="T2" fmla="*/ 0 w 3112"/>
              <a:gd name="T3" fmla="*/ 728951997 h 584"/>
              <a:gd name="T4" fmla="*/ 101618145 w 3112"/>
              <a:gd name="T5" fmla="*/ 698994561 h 584"/>
              <a:gd name="T6" fmla="*/ 379372423 w 3112"/>
              <a:gd name="T7" fmla="*/ 621606192 h 584"/>
              <a:gd name="T8" fmla="*/ 571317689 w 3112"/>
              <a:gd name="T9" fmla="*/ 569181237 h 584"/>
              <a:gd name="T10" fmla="*/ 792617915 w 3112"/>
              <a:gd name="T11" fmla="*/ 511764493 h 584"/>
              <a:gd name="T12" fmla="*/ 1038759242 w 3112"/>
              <a:gd name="T13" fmla="*/ 449353726 h 584"/>
              <a:gd name="T14" fmla="*/ 1302965568 w 3112"/>
              <a:gd name="T15" fmla="*/ 381951170 h 584"/>
              <a:gd name="T16" fmla="*/ 1582977838 w 3112"/>
              <a:gd name="T17" fmla="*/ 317044508 h 584"/>
              <a:gd name="T18" fmla="*/ 1869766210 w 3112"/>
              <a:gd name="T19" fmla="*/ 252137846 h 584"/>
              <a:gd name="T20" fmla="*/ 2147483647 w 3112"/>
              <a:gd name="T21" fmla="*/ 192224091 h 584"/>
              <a:gd name="T22" fmla="*/ 2147483647 w 3112"/>
              <a:gd name="T23" fmla="*/ 134806230 h 584"/>
              <a:gd name="T24" fmla="*/ 2147483647 w 3112"/>
              <a:gd name="T25" fmla="*/ 109841699 h 584"/>
              <a:gd name="T26" fmla="*/ 2147483647 w 3112"/>
              <a:gd name="T27" fmla="*/ 84878286 h 584"/>
              <a:gd name="T28" fmla="*/ 2147483647 w 3112"/>
              <a:gd name="T29" fmla="*/ 64906662 h 584"/>
              <a:gd name="T30" fmla="*/ 2147483647 w 3112"/>
              <a:gd name="T31" fmla="*/ 44935037 h 584"/>
              <a:gd name="T32" fmla="*/ 2147483647 w 3112"/>
              <a:gd name="T33" fmla="*/ 29957436 h 584"/>
              <a:gd name="T34" fmla="*/ 2147483647 w 3112"/>
              <a:gd name="T35" fmla="*/ 17474613 h 584"/>
              <a:gd name="T36" fmla="*/ 2147483647 w 3112"/>
              <a:gd name="T37" fmla="*/ 7488800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9" name="Freeform 10"/>
          <p:cNvSpPr>
            <a:spLocks/>
          </p:cNvSpPr>
          <p:nvPr/>
        </p:nvSpPr>
        <p:spPr bwMode="hidden">
          <a:xfrm>
            <a:off x="211138" y="4059238"/>
            <a:ext cx="8723312" cy="1328737"/>
          </a:xfrm>
          <a:custGeom>
            <a:avLst/>
            <a:gdLst>
              <a:gd name="T0" fmla="*/ 2147483647 w 8196"/>
              <a:gd name="T1" fmla="*/ 636203066 h 1192"/>
              <a:gd name="T2" fmla="*/ 2147483647 w 8196"/>
              <a:gd name="T3" fmla="*/ 708272557 h 1192"/>
              <a:gd name="T4" fmla="*/ 2147483647 w 8196"/>
              <a:gd name="T5" fmla="*/ 770402158 h 1192"/>
              <a:gd name="T6" fmla="*/ 2147483647 w 8196"/>
              <a:gd name="T7" fmla="*/ 827560144 h 1192"/>
              <a:gd name="T8" fmla="*/ 2147483647 w 8196"/>
              <a:gd name="T9" fmla="*/ 872293546 h 1192"/>
              <a:gd name="T10" fmla="*/ 2147483647 w 8196"/>
              <a:gd name="T11" fmla="*/ 907085945 h 1192"/>
              <a:gd name="T12" fmla="*/ 2147483647 w 8196"/>
              <a:gd name="T13" fmla="*/ 931937340 h 1192"/>
              <a:gd name="T14" fmla="*/ 2147483647 w 8196"/>
              <a:gd name="T15" fmla="*/ 946848846 h 1192"/>
              <a:gd name="T16" fmla="*/ 2147483647 w 8196"/>
              <a:gd name="T17" fmla="*/ 944363037 h 1192"/>
              <a:gd name="T18" fmla="*/ 2147483647 w 8196"/>
              <a:gd name="T19" fmla="*/ 931937340 h 1192"/>
              <a:gd name="T20" fmla="*/ 2147483647 w 8196"/>
              <a:gd name="T21" fmla="*/ 902115443 h 1192"/>
              <a:gd name="T22" fmla="*/ 2147483647 w 8196"/>
              <a:gd name="T23" fmla="*/ 857382041 h 1192"/>
              <a:gd name="T24" fmla="*/ 2147483647 w 8196"/>
              <a:gd name="T25" fmla="*/ 797738247 h 1192"/>
              <a:gd name="T26" fmla="*/ 2147483647 w 8196"/>
              <a:gd name="T27" fmla="*/ 718213560 h 1192"/>
              <a:gd name="T28" fmla="*/ 2147483647 w 8196"/>
              <a:gd name="T29" fmla="*/ 621291560 h 1192"/>
              <a:gd name="T30" fmla="*/ 2147483647 w 8196"/>
              <a:gd name="T31" fmla="*/ 504488666 h 1192"/>
              <a:gd name="T32" fmla="*/ 2147483647 w 8196"/>
              <a:gd name="T33" fmla="*/ 367804880 h 1192"/>
              <a:gd name="T34" fmla="*/ 2147483647 w 8196"/>
              <a:gd name="T35" fmla="*/ 298220083 h 1192"/>
              <a:gd name="T36" fmla="*/ 2147483647 w 8196"/>
              <a:gd name="T37" fmla="*/ 183901883 h 1192"/>
              <a:gd name="T38" fmla="*/ 2147483647 w 8196"/>
              <a:gd name="T39" fmla="*/ 101891388 h 1192"/>
              <a:gd name="T40" fmla="*/ 2147483647 w 8196"/>
              <a:gd name="T41" fmla="*/ 44733403 h 1192"/>
              <a:gd name="T42" fmla="*/ 2011879287 w 8196"/>
              <a:gd name="T43" fmla="*/ 12425697 h 1192"/>
              <a:gd name="T44" fmla="*/ 1656175490 w 8196"/>
              <a:gd name="T45" fmla="*/ 0 h 1192"/>
              <a:gd name="T46" fmla="*/ 1338986883 w 8196"/>
              <a:gd name="T47" fmla="*/ 4970502 h 1192"/>
              <a:gd name="T48" fmla="*/ 1058048554 w 8196"/>
              <a:gd name="T49" fmla="*/ 24851395 h 1192"/>
              <a:gd name="T50" fmla="*/ 811095593 w 8196"/>
              <a:gd name="T51" fmla="*/ 54673292 h 1192"/>
              <a:gd name="T52" fmla="*/ 600391847 w 8196"/>
              <a:gd name="T53" fmla="*/ 91951499 h 1192"/>
              <a:gd name="T54" fmla="*/ 423672404 w 8196"/>
              <a:gd name="T55" fmla="*/ 134199093 h 1192"/>
              <a:gd name="T56" fmla="*/ 280938329 w 8196"/>
              <a:gd name="T57" fmla="*/ 178932495 h 1192"/>
              <a:gd name="T58" fmla="*/ 167656607 w 8196"/>
              <a:gd name="T59" fmla="*/ 218694281 h 1192"/>
              <a:gd name="T60" fmla="*/ 54374886 w 8196"/>
              <a:gd name="T61" fmla="*/ 268398186 h 1192"/>
              <a:gd name="T62" fmla="*/ 0 w 8196"/>
              <a:gd name="T63" fmla="*/ 298220083 h 1192"/>
              <a:gd name="T64" fmla="*/ 2147483647 w 8196"/>
              <a:gd name="T65" fmla="*/ 1481159409 h 1192"/>
              <a:gd name="T66" fmla="*/ 2147483647 w 8196"/>
              <a:gd name="T67" fmla="*/ 1473704213 h 1192"/>
              <a:gd name="T68" fmla="*/ 2147483647 w 8196"/>
              <a:gd name="T69" fmla="*/ 633717257 h 1192"/>
              <a:gd name="T70" fmla="*/ 2147483647 w 8196"/>
              <a:gd name="T71" fmla="*/ 63620306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10" name="Date Placeholder 3"/>
          <p:cNvSpPr>
            <a:spLocks noGrp="1"/>
          </p:cNvSpPr>
          <p:nvPr>
            <p:ph type="dt" sz="half" idx="10"/>
          </p:nvPr>
        </p:nvSpPr>
        <p:spPr/>
        <p:txBody>
          <a:bodyPr/>
          <a:lstStyle>
            <a:lvl1pPr>
              <a:defRPr/>
            </a:lvl1pPr>
          </a:lstStyle>
          <a:p>
            <a:pPr>
              <a:defRPr/>
            </a:pPr>
            <a:fld id="{0D333506-6F75-4CAF-B190-07AF8B806E38}" type="datetimeFigureOut">
              <a:rPr lang="en-US"/>
              <a:pPr>
                <a:defRPr/>
              </a:pPr>
              <a:t>2/9/2017</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7E617D6A-83A3-4C79-9969-37BE80064B0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3"/>
          <p:cNvSpPr>
            <a:spLocks noGrp="1"/>
          </p:cNvSpPr>
          <p:nvPr>
            <p:ph type="dt" sz="half" idx="15"/>
          </p:nvPr>
        </p:nvSpPr>
        <p:spPr/>
        <p:txBody>
          <a:bodyPr/>
          <a:lstStyle>
            <a:lvl1pPr>
              <a:defRPr/>
            </a:lvl1pPr>
          </a:lstStyle>
          <a:p>
            <a:pPr>
              <a:defRPr/>
            </a:pPr>
            <a:fld id="{77F7F439-355B-4513-A712-C7E5F02C050D}" type="datetimeFigureOut">
              <a:rPr lang="en-US"/>
              <a:pPr>
                <a:defRPr/>
              </a:pPr>
              <a:t>2/9/2017</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DA02F089-4DAB-40BE-A3B2-73BC5B1119F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27D7BFCF-934D-4DCE-A2BA-30FF525D2C9E}" type="datetimeFigureOut">
              <a:rPr lang="en-US"/>
              <a:pPr>
                <a:defRPr/>
              </a:pPr>
              <a:t>2/9/2017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005474E-A35A-411D-A370-2A530931554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3"/>
          <p:cNvSpPr>
            <a:spLocks noGrp="1"/>
          </p:cNvSpPr>
          <p:nvPr>
            <p:ph type="dt" sz="half" idx="10"/>
          </p:nvPr>
        </p:nvSpPr>
        <p:spPr/>
        <p:txBody>
          <a:bodyPr/>
          <a:lstStyle>
            <a:lvl1pPr>
              <a:defRPr/>
            </a:lvl1pPr>
          </a:lstStyle>
          <a:p>
            <a:pPr>
              <a:defRPr/>
            </a:pPr>
            <a:fld id="{2CF63DFA-80BF-402E-98A0-C5D5FB41A514}" type="datetimeFigureOut">
              <a:rPr lang="en-US"/>
              <a:pPr>
                <a:defRPr/>
              </a:pPr>
              <a:t>2/9/2017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3E5FBD-E77A-42E6-A09C-F65E107B852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5"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6"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7"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8" name="Freeform 25"/>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9" name="Date Placeholder 1"/>
          <p:cNvSpPr>
            <a:spLocks noGrp="1"/>
          </p:cNvSpPr>
          <p:nvPr>
            <p:ph type="dt" sz="half" idx="10"/>
          </p:nvPr>
        </p:nvSpPr>
        <p:spPr/>
        <p:txBody>
          <a:bodyPr/>
          <a:lstStyle>
            <a:lvl1pPr>
              <a:defRPr/>
            </a:lvl1pPr>
          </a:lstStyle>
          <a:p>
            <a:pPr>
              <a:defRPr/>
            </a:pPr>
            <a:fld id="{552F6293-B6A2-4E0B-9B44-27DD9276540F}" type="datetimeFigureOut">
              <a:rPr lang="en-US"/>
              <a:pPr>
                <a:defRPr/>
              </a:pPr>
              <a:t>2/9/2017</a:t>
            </a:fld>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
        <p:nvSpPr>
          <p:cNvPr id="11" name="Slide Number Placeholder 3"/>
          <p:cNvSpPr>
            <a:spLocks noGrp="1"/>
          </p:cNvSpPr>
          <p:nvPr>
            <p:ph type="sldNum" sz="quarter" idx="12"/>
          </p:nvPr>
        </p:nvSpPr>
        <p:spPr/>
        <p:txBody>
          <a:bodyPr/>
          <a:lstStyle>
            <a:lvl1pPr>
              <a:defRPr/>
            </a:lvl1pPr>
          </a:lstStyle>
          <a:p>
            <a:pPr>
              <a:defRPr/>
            </a:pPr>
            <a:fld id="{FAD14EA3-AD4F-42DC-85A4-68A902E9B78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11" name="Freeform 25"/>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Date Placeholder 4"/>
          <p:cNvSpPr>
            <a:spLocks noGrp="1"/>
          </p:cNvSpPr>
          <p:nvPr>
            <p:ph type="dt" sz="half" idx="10"/>
          </p:nvPr>
        </p:nvSpPr>
        <p:spPr/>
        <p:txBody>
          <a:bodyPr/>
          <a:lstStyle>
            <a:lvl1pPr>
              <a:defRPr/>
            </a:lvl1pPr>
          </a:lstStyle>
          <a:p>
            <a:pPr>
              <a:defRPr/>
            </a:pPr>
            <a:fld id="{9F933B28-A43E-4E81-B564-5E5E7ADB020A}" type="datetimeFigureOut">
              <a:rPr lang="en-US"/>
              <a:pPr>
                <a:defRPr/>
              </a:pPr>
              <a:t>2/9/2017</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5070E8C9-9485-4F1D-8B73-C26530B9AA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8"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9"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10"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11" name="Freeform 20"/>
            <p:cNvSpPr>
              <a:spLocks/>
            </p:cNvSpPr>
            <p:nvPr/>
          </p:nvSpPr>
          <p:spPr bwMode="hidden">
            <a:xfrm>
              <a:off x="-3905250" y="4294188"/>
              <a:ext cx="13011150"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4431875 w 8196"/>
                <a:gd name="T51" fmla="*/ 110886875 h 1192"/>
                <a:gd name="T52" fmla="*/ 1335682813 w 8196"/>
                <a:gd name="T53" fmla="*/ 186491563 h 1192"/>
                <a:gd name="T54" fmla="*/ 942538438 w 8196"/>
                <a:gd name="T55" fmla="*/ 272176875 h 1192"/>
                <a:gd name="T56" fmla="*/ 624998750 w 8196"/>
                <a:gd name="T57" fmla="*/ 362902500 h 1192"/>
                <a:gd name="T58" fmla="*/ 372983125 w 8196"/>
                <a:gd name="T59" fmla="*/ 443547500 h 1192"/>
                <a:gd name="T60" fmla="*/ 120967500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12" name="Date Placeholder 4"/>
          <p:cNvSpPr>
            <a:spLocks noGrp="1"/>
          </p:cNvSpPr>
          <p:nvPr>
            <p:ph type="dt" sz="half" idx="10"/>
          </p:nvPr>
        </p:nvSpPr>
        <p:spPr/>
        <p:txBody>
          <a:bodyPr/>
          <a:lstStyle>
            <a:lvl1pPr>
              <a:defRPr/>
            </a:lvl1pPr>
          </a:lstStyle>
          <a:p>
            <a:pPr>
              <a:defRPr/>
            </a:pPr>
            <a:fld id="{6AD7FDDD-A619-47E1-8F0F-B633917892FF}" type="datetimeFigureOut">
              <a:rPr lang="en-US"/>
              <a:pPr>
                <a:defRPr/>
              </a:pPr>
              <a:t>2/9/2017</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3660ACAE-1301-4104-BB52-4A345D6BEA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45362813 h 640"/>
                <a:gd name="T6" fmla="*/ 2147483647 w 2706"/>
                <a:gd name="T7" fmla="*/ 95765938 h 640"/>
                <a:gd name="T8" fmla="*/ 2147483647 w 2706"/>
                <a:gd name="T9" fmla="*/ 151209375 h 640"/>
                <a:gd name="T10" fmla="*/ 2147483647 w 2706"/>
                <a:gd name="T11" fmla="*/ 206652813 h 640"/>
                <a:gd name="T12" fmla="*/ 2147483647 w 2706"/>
                <a:gd name="T13" fmla="*/ 272176875 h 640"/>
                <a:gd name="T14" fmla="*/ 2147483647 w 2706"/>
                <a:gd name="T15" fmla="*/ 337700938 h 640"/>
                <a:gd name="T16" fmla="*/ 2147483647 w 2706"/>
                <a:gd name="T17" fmla="*/ 413305625 h 640"/>
                <a:gd name="T18" fmla="*/ 2147483647 w 2706"/>
                <a:gd name="T19" fmla="*/ 488910313 h 640"/>
                <a:gd name="T20" fmla="*/ 2147483647 w 2706"/>
                <a:gd name="T21" fmla="*/ 488910313 h 640"/>
                <a:gd name="T22" fmla="*/ 2147483647 w 2706"/>
                <a:gd name="T23" fmla="*/ 635079375 h 640"/>
                <a:gd name="T24" fmla="*/ 2147483647 w 2706"/>
                <a:gd name="T25" fmla="*/ 766127500 h 640"/>
                <a:gd name="T26" fmla="*/ 2147483647 w 2706"/>
                <a:gd name="T27" fmla="*/ 887095000 h 640"/>
                <a:gd name="T28" fmla="*/ 1995963750 w 2706"/>
                <a:gd name="T29" fmla="*/ 1003022188 h 640"/>
                <a:gd name="T30" fmla="*/ 1471771250 w 2706"/>
                <a:gd name="T31" fmla="*/ 1103828438 h 640"/>
                <a:gd name="T32" fmla="*/ 962699688 w 2706"/>
                <a:gd name="T33" fmla="*/ 1194554063 h 640"/>
                <a:gd name="T34" fmla="*/ 473789375 w 2706"/>
                <a:gd name="T35" fmla="*/ 1280239375 h 640"/>
                <a:gd name="T36" fmla="*/ 0 w 2706"/>
                <a:gd name="T37" fmla="*/ 1355844063 h 640"/>
                <a:gd name="T38" fmla="*/ 0 w 2706"/>
                <a:gd name="T39" fmla="*/ 1355844063 h 640"/>
                <a:gd name="T40" fmla="*/ 327620313 w 2706"/>
                <a:gd name="T41" fmla="*/ 1401206875 h 640"/>
                <a:gd name="T42" fmla="*/ 640119688 w 2706"/>
                <a:gd name="T43" fmla="*/ 1441529375 h 640"/>
                <a:gd name="T44" fmla="*/ 942538438 w 2706"/>
                <a:gd name="T45" fmla="*/ 1476811563 h 640"/>
                <a:gd name="T46" fmla="*/ 1239916875 w 2706"/>
                <a:gd name="T47" fmla="*/ 1507053438 h 640"/>
                <a:gd name="T48" fmla="*/ 1527214688 w 2706"/>
                <a:gd name="T49" fmla="*/ 1537295313 h 640"/>
                <a:gd name="T50" fmla="*/ 1804431875 w 2706"/>
                <a:gd name="T51" fmla="*/ 1557456563 h 640"/>
                <a:gd name="T52" fmla="*/ 2071568438 w 2706"/>
                <a:gd name="T53" fmla="*/ 1577617813 h 640"/>
                <a:gd name="T54" fmla="*/ 2147483647 w 2706"/>
                <a:gd name="T55" fmla="*/ 1592738750 h 640"/>
                <a:gd name="T56" fmla="*/ 2147483647 w 2706"/>
                <a:gd name="T57" fmla="*/ 1602819375 h 640"/>
                <a:gd name="T58" fmla="*/ 2147483647 w 2706"/>
                <a:gd name="T59" fmla="*/ 1607859688 h 640"/>
                <a:gd name="T60" fmla="*/ 2147483647 w 2706"/>
                <a:gd name="T61" fmla="*/ 1612900000 h 640"/>
                <a:gd name="T62" fmla="*/ 2147483647 w 2706"/>
                <a:gd name="T63" fmla="*/ 1612900000 h 640"/>
                <a:gd name="T64" fmla="*/ 2147483647 w 2706"/>
                <a:gd name="T65" fmla="*/ 1607859688 h 640"/>
                <a:gd name="T66" fmla="*/ 2147483647 w 2706"/>
                <a:gd name="T67" fmla="*/ 1602819375 h 640"/>
                <a:gd name="T68" fmla="*/ 2147483647 w 2706"/>
                <a:gd name="T69" fmla="*/ 1592738750 h 640"/>
                <a:gd name="T70" fmla="*/ 2147483647 w 2706"/>
                <a:gd name="T71" fmla="*/ 1577617813 h 640"/>
                <a:gd name="T72" fmla="*/ 2147483647 w 2706"/>
                <a:gd name="T73" fmla="*/ 1562496875 h 640"/>
                <a:gd name="T74" fmla="*/ 2147483647 w 2706"/>
                <a:gd name="T75" fmla="*/ 1542335625 h 640"/>
                <a:gd name="T76" fmla="*/ 2147483647 w 2706"/>
                <a:gd name="T77" fmla="*/ 1517134063 h 640"/>
                <a:gd name="T78" fmla="*/ 2147483647 w 2706"/>
                <a:gd name="T79" fmla="*/ 1491932500 h 640"/>
                <a:gd name="T80" fmla="*/ 2147483647 w 2706"/>
                <a:gd name="T81" fmla="*/ 1461690625 h 640"/>
                <a:gd name="T82" fmla="*/ 2147483647 w 2706"/>
                <a:gd name="T83" fmla="*/ 1431448750 h 640"/>
                <a:gd name="T84" fmla="*/ 2147483647 w 2706"/>
                <a:gd name="T85" fmla="*/ 1396166563 h 640"/>
                <a:gd name="T86" fmla="*/ 2147483647 w 2706"/>
                <a:gd name="T87" fmla="*/ 1360884375 h 640"/>
                <a:gd name="T88" fmla="*/ 2147483647 w 2706"/>
                <a:gd name="T89" fmla="*/ 1320561875 h 640"/>
                <a:gd name="T90" fmla="*/ 2147483647 w 2706"/>
                <a:gd name="T91" fmla="*/ 1280239375 h 640"/>
                <a:gd name="T92" fmla="*/ 2147483647 w 2706"/>
                <a:gd name="T93" fmla="*/ 1234876563 h 640"/>
                <a:gd name="T94" fmla="*/ 2147483647 w 2706"/>
                <a:gd name="T95" fmla="*/ 1189513750 h 640"/>
                <a:gd name="T96" fmla="*/ 2147483647 w 2706"/>
                <a:gd name="T97" fmla="*/ 1088707500 h 640"/>
                <a:gd name="T98" fmla="*/ 2147483647 w 2706"/>
                <a:gd name="T99" fmla="*/ 982860938 h 640"/>
                <a:gd name="T100" fmla="*/ 2147483647 w 2706"/>
                <a:gd name="T101" fmla="*/ 982860938 h 640"/>
                <a:gd name="T102" fmla="*/ 2147483647 w 2706"/>
                <a:gd name="T103" fmla="*/ 977820625 h 640"/>
                <a:gd name="T104" fmla="*/ 2147483647 w 2706"/>
                <a:gd name="T105" fmla="*/ 977820625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tr-TR"/>
            </a:p>
          </p:txBody>
        </p:sp>
        <p:sp>
          <p:nvSpPr>
            <p:cNvPr id="1034" name="Freeform 18"/>
            <p:cNvSpPr>
              <a:spLocks/>
            </p:cNvSpPr>
            <p:nvPr/>
          </p:nvSpPr>
          <p:spPr bwMode="hidden">
            <a:xfrm>
              <a:off x="-309563" y="4318000"/>
              <a:ext cx="8280401" cy="1209675"/>
            </a:xfrm>
            <a:custGeom>
              <a:avLst/>
              <a:gdLst>
                <a:gd name="T0" fmla="*/ 2147483647 w 5216"/>
                <a:gd name="T1" fmla="*/ 1799391563 h 762"/>
                <a:gd name="T2" fmla="*/ 2147483647 w 5216"/>
                <a:gd name="T3" fmla="*/ 1728827188 h 762"/>
                <a:gd name="T4" fmla="*/ 2147483647 w 5216"/>
                <a:gd name="T5" fmla="*/ 1537295313 h 762"/>
                <a:gd name="T6" fmla="*/ 2147483647 w 5216"/>
                <a:gd name="T7" fmla="*/ 1280239375 h 762"/>
                <a:gd name="T8" fmla="*/ 2147483647 w 5216"/>
                <a:gd name="T9" fmla="*/ 942538438 h 762"/>
                <a:gd name="T10" fmla="*/ 2147483647 w 5216"/>
                <a:gd name="T11" fmla="*/ 745966250 h 762"/>
                <a:gd name="T12" fmla="*/ 2147483647 w 5216"/>
                <a:gd name="T13" fmla="*/ 594756875 h 762"/>
                <a:gd name="T14" fmla="*/ 2147483647 w 5216"/>
                <a:gd name="T15" fmla="*/ 463708750 h 762"/>
                <a:gd name="T16" fmla="*/ 2147483647 w 5216"/>
                <a:gd name="T17" fmla="*/ 352821875 h 762"/>
                <a:gd name="T18" fmla="*/ 2147483647 w 5216"/>
                <a:gd name="T19" fmla="*/ 257055938 h 762"/>
                <a:gd name="T20" fmla="*/ 2147483647 w 5216"/>
                <a:gd name="T21" fmla="*/ 181451250 h 762"/>
                <a:gd name="T22" fmla="*/ 2147483647 w 5216"/>
                <a:gd name="T23" fmla="*/ 70564375 h 762"/>
                <a:gd name="T24" fmla="*/ 2147483647 w 5216"/>
                <a:gd name="T25" fmla="*/ 10080625 h 762"/>
                <a:gd name="T26" fmla="*/ 1622980821 w 5216"/>
                <a:gd name="T27" fmla="*/ 0 h 762"/>
                <a:gd name="T28" fmla="*/ 902216046 w 5216"/>
                <a:gd name="T29" fmla="*/ 25201563 h 762"/>
                <a:gd name="T30" fmla="*/ 277217221 w 5216"/>
                <a:gd name="T31" fmla="*/ 80645000 h 762"/>
                <a:gd name="T32" fmla="*/ 0 w 5216"/>
                <a:gd name="T33" fmla="*/ 120967500 h 762"/>
                <a:gd name="T34" fmla="*/ 791329158 w 5216"/>
                <a:gd name="T35" fmla="*/ 216733438 h 762"/>
                <a:gd name="T36" fmla="*/ 1643142073 w 5216"/>
                <a:gd name="T37" fmla="*/ 352821875 h 762"/>
                <a:gd name="T38" fmla="*/ 2147483647 w 5216"/>
                <a:gd name="T39" fmla="*/ 529232813 h 762"/>
                <a:gd name="T40" fmla="*/ 2147483647 w 5216"/>
                <a:gd name="T41" fmla="*/ 745966250 h 762"/>
                <a:gd name="T42" fmla="*/ 2147483647 w 5216"/>
                <a:gd name="T43" fmla="*/ 952619063 h 762"/>
                <a:gd name="T44" fmla="*/ 2147483647 w 5216"/>
                <a:gd name="T45" fmla="*/ 1300400625 h 762"/>
                <a:gd name="T46" fmla="*/ 2147483647 w 5216"/>
                <a:gd name="T47" fmla="*/ 1441529375 h 762"/>
                <a:gd name="T48" fmla="*/ 2147483647 w 5216"/>
                <a:gd name="T49" fmla="*/ 1562496875 h 762"/>
                <a:gd name="T50" fmla="*/ 2147483647 w 5216"/>
                <a:gd name="T51" fmla="*/ 1668343438 h 762"/>
                <a:gd name="T52" fmla="*/ 2147483647 w 5216"/>
                <a:gd name="T53" fmla="*/ 1748988438 h 762"/>
                <a:gd name="T54" fmla="*/ 2147483647 w 5216"/>
                <a:gd name="T55" fmla="*/ 1819552813 h 762"/>
                <a:gd name="T56" fmla="*/ 2147483647 w 5216"/>
                <a:gd name="T57" fmla="*/ 1864915625 h 762"/>
                <a:gd name="T58" fmla="*/ 2147483647 w 5216"/>
                <a:gd name="T59" fmla="*/ 1900197813 h 762"/>
                <a:gd name="T60" fmla="*/ 2147483647 w 5216"/>
                <a:gd name="T61" fmla="*/ 1920359063 h 762"/>
                <a:gd name="T62" fmla="*/ 2147483647 w 5216"/>
                <a:gd name="T63" fmla="*/ 1920359063 h 762"/>
                <a:gd name="T64" fmla="*/ 2147483647 w 5216"/>
                <a:gd name="T65" fmla="*/ 1910278438 h 762"/>
                <a:gd name="T66" fmla="*/ 2147483647 w 5216"/>
                <a:gd name="T67" fmla="*/ 1885076875 h 762"/>
                <a:gd name="T68" fmla="*/ 2147483647 w 5216"/>
                <a:gd name="T69" fmla="*/ 1844754375 h 762"/>
                <a:gd name="T70" fmla="*/ 2147483647 w 5216"/>
                <a:gd name="T71" fmla="*/ 1799391563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tr-TR"/>
            </a:p>
          </p:txBody>
        </p:sp>
        <p:sp>
          <p:nvSpPr>
            <p:cNvPr id="1035" name="Freeform 22"/>
            <p:cNvSpPr>
              <a:spLocks/>
            </p:cNvSpPr>
            <p:nvPr/>
          </p:nvSpPr>
          <p:spPr bwMode="hidden">
            <a:xfrm>
              <a:off x="3175" y="4335463"/>
              <a:ext cx="8166100" cy="1101725"/>
            </a:xfrm>
            <a:custGeom>
              <a:avLst/>
              <a:gdLst>
                <a:gd name="T0" fmla="*/ 0 w 5144"/>
                <a:gd name="T1" fmla="*/ 176410938 h 694"/>
                <a:gd name="T2" fmla="*/ 0 w 5144"/>
                <a:gd name="T3" fmla="*/ 176410938 h 694"/>
                <a:gd name="T4" fmla="*/ 45362813 w 5144"/>
                <a:gd name="T5" fmla="*/ 166330313 h 694"/>
                <a:gd name="T6" fmla="*/ 181451250 w 5144"/>
                <a:gd name="T7" fmla="*/ 141128750 h 694"/>
                <a:gd name="T8" fmla="*/ 413305625 w 5144"/>
                <a:gd name="T9" fmla="*/ 105846563 h 694"/>
                <a:gd name="T10" fmla="*/ 564515000 w 5144"/>
                <a:gd name="T11" fmla="*/ 85685313 h 694"/>
                <a:gd name="T12" fmla="*/ 740925938 w 5144"/>
                <a:gd name="T13" fmla="*/ 65524063 h 694"/>
                <a:gd name="T14" fmla="*/ 937498125 w 5144"/>
                <a:gd name="T15" fmla="*/ 50403125 h 694"/>
                <a:gd name="T16" fmla="*/ 1164312188 w 5144"/>
                <a:gd name="T17" fmla="*/ 35282188 h 694"/>
                <a:gd name="T18" fmla="*/ 1411287500 w 5144"/>
                <a:gd name="T19" fmla="*/ 20161250 h 694"/>
                <a:gd name="T20" fmla="*/ 1688504688 w 5144"/>
                <a:gd name="T21" fmla="*/ 10080625 h 694"/>
                <a:gd name="T22" fmla="*/ 1990923438 w 5144"/>
                <a:gd name="T23" fmla="*/ 5040313 h 694"/>
                <a:gd name="T24" fmla="*/ 2147483647 w 5144"/>
                <a:gd name="T25" fmla="*/ 0 h 694"/>
                <a:gd name="T26" fmla="*/ 2147483647 w 5144"/>
                <a:gd name="T27" fmla="*/ 5040313 h 694"/>
                <a:gd name="T28" fmla="*/ 2147483647 w 5144"/>
                <a:gd name="T29" fmla="*/ 15120938 h 694"/>
                <a:gd name="T30" fmla="*/ 2147483647 w 5144"/>
                <a:gd name="T31" fmla="*/ 35282188 h 694"/>
                <a:gd name="T32" fmla="*/ 2147483647 w 5144"/>
                <a:gd name="T33" fmla="*/ 60483750 h 694"/>
                <a:gd name="T34" fmla="*/ 2147483647 w 5144"/>
                <a:gd name="T35" fmla="*/ 100806250 h 694"/>
                <a:gd name="T36" fmla="*/ 2147483647 w 5144"/>
                <a:gd name="T37" fmla="*/ 146169063 h 694"/>
                <a:gd name="T38" fmla="*/ 2147483647 w 5144"/>
                <a:gd name="T39" fmla="*/ 201612500 h 694"/>
                <a:gd name="T40" fmla="*/ 2147483647 w 5144"/>
                <a:gd name="T41" fmla="*/ 267136563 h 694"/>
                <a:gd name="T42" fmla="*/ 2147483647 w 5144"/>
                <a:gd name="T43" fmla="*/ 347781563 h 694"/>
                <a:gd name="T44" fmla="*/ 2147483647 w 5144"/>
                <a:gd name="T45" fmla="*/ 438507188 h 694"/>
                <a:gd name="T46" fmla="*/ 2147483647 w 5144"/>
                <a:gd name="T47" fmla="*/ 544353750 h 694"/>
                <a:gd name="T48" fmla="*/ 2147483647 w 5144"/>
                <a:gd name="T49" fmla="*/ 670361563 h 694"/>
                <a:gd name="T50" fmla="*/ 2147483647 w 5144"/>
                <a:gd name="T51" fmla="*/ 806450000 h 694"/>
                <a:gd name="T52" fmla="*/ 2147483647 w 5144"/>
                <a:gd name="T53" fmla="*/ 957659375 h 694"/>
                <a:gd name="T54" fmla="*/ 2147483647 w 5144"/>
                <a:gd name="T55" fmla="*/ 1129030000 h 694"/>
                <a:gd name="T56" fmla="*/ 2147483647 w 5144"/>
                <a:gd name="T57" fmla="*/ 1315521563 h 694"/>
                <a:gd name="T58" fmla="*/ 2147483647 w 5144"/>
                <a:gd name="T59" fmla="*/ 1522174375 h 694"/>
                <a:gd name="T60" fmla="*/ 2147483647 w 5144"/>
                <a:gd name="T61" fmla="*/ 1748988438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tr-TR"/>
            </a:p>
          </p:txBody>
        </p:sp>
        <p:sp>
          <p:nvSpPr>
            <p:cNvPr id="1036" name="Freeform 26"/>
            <p:cNvSpPr>
              <a:spLocks/>
            </p:cNvSpPr>
            <p:nvPr/>
          </p:nvSpPr>
          <p:spPr bwMode="hidden">
            <a:xfrm>
              <a:off x="4156075" y="4316413"/>
              <a:ext cx="4940300" cy="927100"/>
            </a:xfrm>
            <a:custGeom>
              <a:avLst/>
              <a:gdLst>
                <a:gd name="T0" fmla="*/ 0 w 3112"/>
                <a:gd name="T1" fmla="*/ 1471771250 h 584"/>
                <a:gd name="T2" fmla="*/ 0 w 3112"/>
                <a:gd name="T3" fmla="*/ 1471771250 h 584"/>
                <a:gd name="T4" fmla="*/ 226814063 w 3112"/>
                <a:gd name="T5" fmla="*/ 1411287500 h 584"/>
                <a:gd name="T6" fmla="*/ 846772500 w 3112"/>
                <a:gd name="T7" fmla="*/ 1255037813 h 584"/>
                <a:gd name="T8" fmla="*/ 1275199063 w 3112"/>
                <a:gd name="T9" fmla="*/ 1149191250 h 584"/>
                <a:gd name="T10" fmla="*/ 1769149688 w 3112"/>
                <a:gd name="T11" fmla="*/ 1033264063 h 584"/>
                <a:gd name="T12" fmla="*/ 2147483647 w 3112"/>
                <a:gd name="T13" fmla="*/ 907256250 h 584"/>
                <a:gd name="T14" fmla="*/ 2147483647 w 3112"/>
                <a:gd name="T15" fmla="*/ 771167813 h 584"/>
                <a:gd name="T16" fmla="*/ 2147483647 w 3112"/>
                <a:gd name="T17" fmla="*/ 640119688 h 584"/>
                <a:gd name="T18" fmla="*/ 2147483647 w 3112"/>
                <a:gd name="T19" fmla="*/ 509071563 h 584"/>
                <a:gd name="T20" fmla="*/ 2147483647 w 3112"/>
                <a:gd name="T21" fmla="*/ 388104063 h 584"/>
                <a:gd name="T22" fmla="*/ 2147483647 w 3112"/>
                <a:gd name="T23" fmla="*/ 272176875 h 584"/>
                <a:gd name="T24" fmla="*/ 2147483647 w 3112"/>
                <a:gd name="T25" fmla="*/ 221773750 h 584"/>
                <a:gd name="T26" fmla="*/ 2147483647 w 3112"/>
                <a:gd name="T27" fmla="*/ 171370625 h 584"/>
                <a:gd name="T28" fmla="*/ 2147483647 w 3112"/>
                <a:gd name="T29" fmla="*/ 131048125 h 584"/>
                <a:gd name="T30" fmla="*/ 2147483647 w 3112"/>
                <a:gd name="T31" fmla="*/ 90725625 h 584"/>
                <a:gd name="T32" fmla="*/ 2147483647 w 3112"/>
                <a:gd name="T33" fmla="*/ 60483750 h 584"/>
                <a:gd name="T34" fmla="*/ 2147483647 w 3112"/>
                <a:gd name="T35" fmla="*/ 35282188 h 584"/>
                <a:gd name="T36" fmla="*/ 2147483647 w 3112"/>
                <a:gd name="T37" fmla="*/ 15120938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tr-TR"/>
            </a:p>
          </p:txBody>
        </p:sp>
        <p:sp useBgFill="1">
          <p:nvSpPr>
            <p:cNvPr id="1037" name="Freeform 10"/>
            <p:cNvSpPr>
              <a:spLocks/>
            </p:cNvSpPr>
            <p:nvPr/>
          </p:nvSpPr>
          <p:spPr bwMode="hidden">
            <a:xfrm>
              <a:off x="-3905251" y="4294188"/>
              <a:ext cx="13027839" cy="1892300"/>
            </a:xfrm>
            <a:custGeom>
              <a:avLst/>
              <a:gdLst>
                <a:gd name="T0" fmla="*/ 2147483647 w 8196"/>
                <a:gd name="T1" fmla="*/ 1290320000 h 1192"/>
                <a:gd name="T2" fmla="*/ 2147483647 w 8196"/>
                <a:gd name="T3" fmla="*/ 1436489063 h 1192"/>
                <a:gd name="T4" fmla="*/ 2147483647 w 8196"/>
                <a:gd name="T5" fmla="*/ 1562496875 h 1192"/>
                <a:gd name="T6" fmla="*/ 2147483647 w 8196"/>
                <a:gd name="T7" fmla="*/ 1678424063 h 1192"/>
                <a:gd name="T8" fmla="*/ 2147483647 w 8196"/>
                <a:gd name="T9" fmla="*/ 1769149688 h 1192"/>
                <a:gd name="T10" fmla="*/ 2147483647 w 8196"/>
                <a:gd name="T11" fmla="*/ 1839714063 h 1192"/>
                <a:gd name="T12" fmla="*/ 2147483647 w 8196"/>
                <a:gd name="T13" fmla="*/ 1890117188 h 1192"/>
                <a:gd name="T14" fmla="*/ 2147483647 w 8196"/>
                <a:gd name="T15" fmla="*/ 1920359063 h 1192"/>
                <a:gd name="T16" fmla="*/ 2147483647 w 8196"/>
                <a:gd name="T17" fmla="*/ 1915318750 h 1192"/>
                <a:gd name="T18" fmla="*/ 2147483647 w 8196"/>
                <a:gd name="T19" fmla="*/ 1890117188 h 1192"/>
                <a:gd name="T20" fmla="*/ 2147483647 w 8196"/>
                <a:gd name="T21" fmla="*/ 1829633438 h 1192"/>
                <a:gd name="T22" fmla="*/ 2147483647 w 8196"/>
                <a:gd name="T23" fmla="*/ 1738907813 h 1192"/>
                <a:gd name="T24" fmla="*/ 2147483647 w 8196"/>
                <a:gd name="T25" fmla="*/ 1617940313 h 1192"/>
                <a:gd name="T26" fmla="*/ 2147483647 w 8196"/>
                <a:gd name="T27" fmla="*/ 1456650313 h 1192"/>
                <a:gd name="T28" fmla="*/ 2147483647 w 8196"/>
                <a:gd name="T29" fmla="*/ 1260078125 h 1192"/>
                <a:gd name="T30" fmla="*/ 2147483647 w 8196"/>
                <a:gd name="T31" fmla="*/ 1023183438 h 1192"/>
                <a:gd name="T32" fmla="*/ 2147483647 w 8196"/>
                <a:gd name="T33" fmla="*/ 745966250 h 1192"/>
                <a:gd name="T34" fmla="*/ 2147483647 w 8196"/>
                <a:gd name="T35" fmla="*/ 604837500 h 1192"/>
                <a:gd name="T36" fmla="*/ 2147483647 w 8196"/>
                <a:gd name="T37" fmla="*/ 372983125 h 1192"/>
                <a:gd name="T38" fmla="*/ 2147483647 w 8196"/>
                <a:gd name="T39" fmla="*/ 206652813 h 1192"/>
                <a:gd name="T40" fmla="*/ 2147483647 w 8196"/>
                <a:gd name="T41" fmla="*/ 90725625 h 1192"/>
                <a:gd name="T42" fmla="*/ 2147483647 w 8196"/>
                <a:gd name="T43" fmla="*/ 25201563 h 1192"/>
                <a:gd name="T44" fmla="*/ 2147483647 w 8196"/>
                <a:gd name="T45" fmla="*/ 0 h 1192"/>
                <a:gd name="T46" fmla="*/ 2147483647 w 8196"/>
                <a:gd name="T47" fmla="*/ 10080625 h 1192"/>
                <a:gd name="T48" fmla="*/ 2147483647 w 8196"/>
                <a:gd name="T49" fmla="*/ 50403125 h 1192"/>
                <a:gd name="T50" fmla="*/ 1809063908 w 8196"/>
                <a:gd name="T51" fmla="*/ 110886875 h 1192"/>
                <a:gd name="T52" fmla="*/ 1339111161 w 8196"/>
                <a:gd name="T53" fmla="*/ 186491563 h 1192"/>
                <a:gd name="T54" fmla="*/ 944958629 w 8196"/>
                <a:gd name="T55" fmla="*/ 272176875 h 1192"/>
                <a:gd name="T56" fmla="*/ 626603132 w 8196"/>
                <a:gd name="T57" fmla="*/ 362902500 h 1192"/>
                <a:gd name="T58" fmla="*/ 373939989 w 8196"/>
                <a:gd name="T59" fmla="*/ 443547500 h 1192"/>
                <a:gd name="T60" fmla="*/ 121278436 w 8196"/>
                <a:gd name="T61" fmla="*/ 544353750 h 1192"/>
                <a:gd name="T62" fmla="*/ 0 w 8196"/>
                <a:gd name="T63" fmla="*/ 604837500 h 1192"/>
                <a:gd name="T64" fmla="*/ 2147483647 w 8196"/>
                <a:gd name="T65" fmla="*/ 2147483647 h 1192"/>
                <a:gd name="T66" fmla="*/ 2147483647 w 8196"/>
                <a:gd name="T67" fmla="*/ 2147483647 h 1192"/>
                <a:gd name="T68" fmla="*/ 2147483647 w 8196"/>
                <a:gd name="T69" fmla="*/ 1285279688 h 1192"/>
                <a:gd name="T70" fmla="*/ 2147483647 w 8196"/>
                <a:gd name="T71" fmla="*/ 1290320000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tr-TR"/>
            </a:p>
          </p:txBody>
        </p:sp>
      </p:grpSp>
      <p:sp>
        <p:nvSpPr>
          <p:cNvPr id="102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endParaRPr lang="en-US"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a:solidFill>
                  <a:schemeClr val="tx2"/>
                </a:solidFill>
                <a:latin typeface="+mn-lt"/>
                <a:cs typeface="+mn-cs"/>
              </a:defRPr>
            </a:lvl1pPr>
          </a:lstStyle>
          <a:p>
            <a:pPr>
              <a:defRPr/>
            </a:pPr>
            <a:fld id="{39AC970B-9333-4949-9D2E-683B18E91647}" type="datetimeFigureOut">
              <a:rPr lang="en-US"/>
              <a:pPr>
                <a:defRPr/>
              </a:pPr>
              <a:t>2/9/2017</a:t>
            </a:fld>
            <a:endParaRPr 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2"/>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2"/>
                </a:solidFill>
                <a:latin typeface="+mn-lt"/>
                <a:cs typeface="+mn-cs"/>
              </a:defRPr>
            </a:lvl1pPr>
          </a:lstStyle>
          <a:p>
            <a:pPr>
              <a:defRPr/>
            </a:pPr>
            <a:fld id="{A5C865B3-4E2F-4820-ACD4-B71C763EEA1C}" type="slidenum">
              <a:rPr lang="en-US"/>
              <a:pPr>
                <a:defRPr/>
              </a:pPr>
              <a:t>‹#›</a:t>
            </a:fld>
            <a:endParaRPr lang="en-US"/>
          </a:p>
        </p:txBody>
      </p:sp>
      <p:sp>
        <p:nvSpPr>
          <p:cNvPr id="103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Tree>
  </p:cSld>
  <p:clrMap bg1="lt1" tx1="dk1" bg2="lt2" tx2="dk2" accent1="accent1" accent2="accent2" accent3="accent3" accent4="accent4" accent5="accent5" accent6="accent6" hlink="hlink" folHlink="folHlink"/>
  <p:sldLayoutIdLst>
    <p:sldLayoutId id="2147483729" r:id="rId1"/>
    <p:sldLayoutId id="2147483724" r:id="rId2"/>
    <p:sldLayoutId id="2147483730" r:id="rId3"/>
    <p:sldLayoutId id="2147483725" r:id="rId4"/>
    <p:sldLayoutId id="2147483726" r:id="rId5"/>
    <p:sldLayoutId id="2147483727" r:id="rId6"/>
    <p:sldLayoutId id="2147483731" r:id="rId7"/>
    <p:sldLayoutId id="2147483732" r:id="rId8"/>
    <p:sldLayoutId id="2147483733" r:id="rId9"/>
    <p:sldLayoutId id="2147483728" r:id="rId10"/>
    <p:sldLayoutId id="2147483734" r:id="rId11"/>
  </p:sldLayoutIdLst>
  <p:txStyles>
    <p:titleStyle>
      <a:lvl1pPr algn="ctr" rtl="0" eaLnBrk="1" fontAlgn="base" hangingPunct="1">
        <a:spcBef>
          <a:spcPct val="0"/>
        </a:spcBef>
        <a:spcAft>
          <a:spcPct val="0"/>
        </a:spcAft>
        <a:defRPr sz="4400" kern="1200">
          <a:solidFill>
            <a:srgbClr val="FFFFFF"/>
          </a:solidFill>
          <a:latin typeface="+mj-lt"/>
          <a:ea typeface="+mj-ea"/>
          <a:cs typeface="+mj-cs"/>
        </a:defRPr>
      </a:lvl1pPr>
      <a:lvl2pPr algn="ctr" rtl="0" eaLnBrk="1" fontAlgn="base" hangingPunct="1">
        <a:spcBef>
          <a:spcPct val="0"/>
        </a:spcBef>
        <a:spcAft>
          <a:spcPct val="0"/>
        </a:spcAft>
        <a:defRPr sz="4400">
          <a:solidFill>
            <a:srgbClr val="FFFFFF"/>
          </a:solidFill>
          <a:latin typeface="Candara" pitchFamily="34" charset="0"/>
        </a:defRPr>
      </a:lvl2pPr>
      <a:lvl3pPr algn="ctr" rtl="0" eaLnBrk="1" fontAlgn="base" hangingPunct="1">
        <a:spcBef>
          <a:spcPct val="0"/>
        </a:spcBef>
        <a:spcAft>
          <a:spcPct val="0"/>
        </a:spcAft>
        <a:defRPr sz="4400">
          <a:solidFill>
            <a:srgbClr val="FFFFFF"/>
          </a:solidFill>
          <a:latin typeface="Candara" pitchFamily="34" charset="0"/>
        </a:defRPr>
      </a:lvl3pPr>
      <a:lvl4pPr algn="ctr" rtl="0" eaLnBrk="1" fontAlgn="base" hangingPunct="1">
        <a:spcBef>
          <a:spcPct val="0"/>
        </a:spcBef>
        <a:spcAft>
          <a:spcPct val="0"/>
        </a:spcAft>
        <a:defRPr sz="4400">
          <a:solidFill>
            <a:srgbClr val="FFFFFF"/>
          </a:solidFill>
          <a:latin typeface="Candara" pitchFamily="34" charset="0"/>
        </a:defRPr>
      </a:lvl4pPr>
      <a:lvl5pPr algn="ctr" rtl="0" eaLnBrk="1" fontAlgn="base" hangingPunct="1">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1" fontAlgn="base" hangingPunct="1">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1" fontAlgn="base" hangingPunct="1">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1" fontAlgn="base" hangingPunct="1">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1" fontAlgn="base" hangingPunct="1">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file:///C:\Users\ecaterina\Desktop\SAMBA%20FLORILOR-%20RIANA%20SCHIAUCU.mp3"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871538" y="2133600"/>
            <a:ext cx="7408862" cy="3992563"/>
          </a:xfrm>
          <a:prstGeom prst="rect">
            <a:avLst/>
          </a:prstGeom>
        </p:spPr>
        <p:txBody>
          <a:bodyPr>
            <a:normAutofit fontScale="92500" lnSpcReduction="200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fontAlgn="auto">
              <a:spcAft>
                <a:spcPts val="0"/>
              </a:spcAft>
              <a:defRPr/>
            </a:pPr>
            <a:r>
              <a:rPr lang="en-US" sz="2600" b="1" dirty="0" smtClean="0">
                <a:solidFill>
                  <a:schemeClr val="bg2">
                    <a:lumMod val="10000"/>
                  </a:schemeClr>
                </a:solidFill>
                <a:latin typeface="Times New Roman" pitchFamily="18" charset="0"/>
                <a:cs typeface="Times New Roman" pitchFamily="18" charset="0"/>
              </a:rPr>
              <a:t>,,Let’s EAT together, Everybody Around the Table” </a:t>
            </a:r>
            <a:endParaRPr lang="en-US" sz="2600" dirty="0" smtClean="0">
              <a:solidFill>
                <a:schemeClr val="bg2">
                  <a:lumMod val="10000"/>
                </a:schemeClr>
              </a:solidFill>
              <a:latin typeface="Times New Roman" pitchFamily="18" charset="0"/>
              <a:cs typeface="Times New Roman" pitchFamily="18" charset="0"/>
            </a:endParaRPr>
          </a:p>
          <a:p>
            <a:pPr fontAlgn="auto">
              <a:spcAft>
                <a:spcPts val="0"/>
              </a:spcAft>
              <a:defRPr/>
            </a:pPr>
            <a:r>
              <a:rPr lang="en-US" sz="2600" b="1" dirty="0" smtClean="0">
                <a:solidFill>
                  <a:schemeClr val="bg2">
                    <a:lumMod val="10000"/>
                  </a:schemeClr>
                </a:solidFill>
                <a:latin typeface="Times New Roman" pitchFamily="18" charset="0"/>
                <a:cs typeface="Times New Roman" pitchFamily="18" charset="0"/>
              </a:rPr>
              <a:t>2015-1-FR01-KA219-014966_5 </a:t>
            </a:r>
          </a:p>
          <a:p>
            <a:pPr fontAlgn="auto">
              <a:spcAft>
                <a:spcPts val="0"/>
              </a:spcAft>
              <a:defRPr/>
            </a:pPr>
            <a:endParaRPr lang="en-US" b="1" dirty="0" smtClean="0">
              <a:solidFill>
                <a:srgbClr val="FF0000"/>
              </a:solidFill>
              <a:latin typeface="Aharoni" pitchFamily="2" charset="-79"/>
              <a:cs typeface="Aharoni" pitchFamily="2" charset="-79"/>
            </a:endParaRPr>
          </a:p>
          <a:p>
            <a:pPr fontAlgn="auto">
              <a:spcAft>
                <a:spcPts val="0"/>
              </a:spcAft>
              <a:defRPr/>
            </a:pPr>
            <a:r>
              <a:rPr lang="en-US" sz="4400" b="1" dirty="0" smtClean="0">
                <a:solidFill>
                  <a:srgbClr val="FFFF00"/>
                </a:solidFill>
              </a:rPr>
              <a:t>HEALTHY EATING, HEALTHY TEETH </a:t>
            </a:r>
            <a:endParaRPr lang="en-US" sz="4400" b="1" dirty="0" smtClean="0">
              <a:solidFill>
                <a:srgbClr val="FFFF00"/>
              </a:solidFill>
              <a:latin typeface="Aharoni" pitchFamily="2" charset="-79"/>
              <a:cs typeface="Aharoni" pitchFamily="2" charset="-79"/>
            </a:endParaRPr>
          </a:p>
          <a:p>
            <a:pPr fontAlgn="auto">
              <a:spcAft>
                <a:spcPts val="0"/>
              </a:spcAft>
              <a:defRPr/>
            </a:pPr>
            <a:endParaRPr lang="en-US" b="1" dirty="0" smtClean="0">
              <a:solidFill>
                <a:srgbClr val="FF0000"/>
              </a:solidFill>
              <a:latin typeface="Aharoni" pitchFamily="2" charset="-79"/>
              <a:cs typeface="Aharoni" pitchFamily="2" charset="-79"/>
            </a:endParaRPr>
          </a:p>
          <a:p>
            <a:pPr fontAlgn="auto">
              <a:spcAft>
                <a:spcPts val="0"/>
              </a:spcAft>
              <a:defRPr/>
            </a:pPr>
            <a:r>
              <a:rPr lang="en-US" sz="2600" b="1" dirty="0" smtClean="0">
                <a:solidFill>
                  <a:srgbClr val="FF0000"/>
                </a:solidFill>
                <a:latin typeface="Arial Black" pitchFamily="34" charset="0"/>
                <a:cs typeface="Aharoni" pitchFamily="2" charset="-79"/>
              </a:rPr>
              <a:t>KINDERGARTEN WITH </a:t>
            </a:r>
            <a:endParaRPr lang="en-US" sz="2600" dirty="0" smtClean="0">
              <a:solidFill>
                <a:srgbClr val="FF0000"/>
              </a:solidFill>
              <a:latin typeface="Arial Black" pitchFamily="34" charset="0"/>
              <a:cs typeface="Aharoni" pitchFamily="2" charset="-79"/>
            </a:endParaRPr>
          </a:p>
          <a:p>
            <a:pPr fontAlgn="auto">
              <a:spcAft>
                <a:spcPts val="0"/>
              </a:spcAft>
              <a:defRPr/>
            </a:pPr>
            <a:r>
              <a:rPr lang="en-US" sz="2600" b="1" dirty="0" smtClean="0">
                <a:solidFill>
                  <a:srgbClr val="FF0000"/>
                </a:solidFill>
                <a:latin typeface="Arial Black" pitchFamily="34" charset="0"/>
                <a:cs typeface="Aharoni" pitchFamily="2" charset="-79"/>
              </a:rPr>
              <a:t>EXTENDED PROGRAM NO</a:t>
            </a:r>
            <a:r>
              <a:rPr lang="en-US" sz="4300" b="1" dirty="0" smtClean="0">
                <a:solidFill>
                  <a:srgbClr val="FF0000"/>
                </a:solidFill>
                <a:latin typeface="Arial Black" pitchFamily="34" charset="0"/>
                <a:cs typeface="Aharoni" pitchFamily="2" charset="-79"/>
              </a:rPr>
              <a:t>. </a:t>
            </a:r>
            <a:r>
              <a:rPr lang="en-US" sz="3000" b="1" dirty="0" smtClean="0">
                <a:solidFill>
                  <a:srgbClr val="FF0000"/>
                </a:solidFill>
                <a:latin typeface="Arial Black" pitchFamily="34" charset="0"/>
                <a:cs typeface="Aharoni" pitchFamily="2" charset="-79"/>
              </a:rPr>
              <a:t>2</a:t>
            </a:r>
            <a:r>
              <a:rPr lang="en-US" sz="2600" b="1" dirty="0" smtClean="0">
                <a:solidFill>
                  <a:srgbClr val="FF0000"/>
                </a:solidFill>
                <a:latin typeface="Arial Black" pitchFamily="34" charset="0"/>
                <a:cs typeface="Aharoni" pitchFamily="2" charset="-79"/>
              </a:rPr>
              <a:t>, HUSI </a:t>
            </a:r>
            <a:endParaRPr lang="en-US" sz="2600" b="1" dirty="0" smtClean="0">
              <a:latin typeface="Arial Black" pitchFamily="34" charset="0"/>
            </a:endParaRPr>
          </a:p>
          <a:p>
            <a:pPr fontAlgn="auto">
              <a:spcAft>
                <a:spcPts val="0"/>
              </a:spcAft>
              <a:defRPr/>
            </a:pPr>
            <a:r>
              <a:rPr lang="en-US" sz="2400" b="1" dirty="0" smtClean="0">
                <a:solidFill>
                  <a:schemeClr val="tx2">
                    <a:lumMod val="50000"/>
                  </a:schemeClr>
                </a:solidFill>
              </a:rPr>
              <a:t>30 January 2017</a:t>
            </a:r>
            <a:endParaRPr lang="en-US" sz="2400" dirty="0" smtClean="0">
              <a:solidFill>
                <a:schemeClr val="tx2">
                  <a:lumMod val="50000"/>
                </a:schemeClr>
              </a:solidFill>
            </a:endParaRPr>
          </a:p>
          <a:p>
            <a:pPr fontAlgn="auto">
              <a:spcAft>
                <a:spcPts val="0"/>
              </a:spcAft>
              <a:defRPr/>
            </a:pPr>
            <a:endParaRPr lang="en-US" sz="2400" dirty="0">
              <a:solidFill>
                <a:schemeClr val="tx2">
                  <a:lumMod val="50000"/>
                </a:schemeClr>
              </a:solidFill>
            </a:endParaRPr>
          </a:p>
        </p:txBody>
      </p:sp>
      <p:pic>
        <p:nvPicPr>
          <p:cNvPr id="8195" name="Picture 2"/>
          <p:cNvPicPr>
            <a:picLocks noChangeAspect="1" noChangeArrowheads="1"/>
          </p:cNvPicPr>
          <p:nvPr/>
        </p:nvPicPr>
        <p:blipFill>
          <a:blip r:embed="rId3"/>
          <a:srcRect/>
          <a:stretch>
            <a:fillRect/>
          </a:stretch>
        </p:blipFill>
        <p:spPr bwMode="auto">
          <a:xfrm>
            <a:off x="533400" y="546100"/>
            <a:ext cx="2286000" cy="1485900"/>
          </a:xfrm>
          <a:prstGeom prst="rect">
            <a:avLst/>
          </a:prstGeom>
          <a:noFill/>
          <a:ln w="9525">
            <a:noFill/>
            <a:miter lim="800000"/>
            <a:headEnd/>
            <a:tailEnd/>
          </a:ln>
          <a:effectLst/>
        </p:spPr>
      </p:pic>
      <p:pic>
        <p:nvPicPr>
          <p:cNvPr id="8196" name="Picture 3"/>
          <p:cNvPicPr>
            <a:picLocks noChangeAspect="1" noChangeArrowheads="1"/>
          </p:cNvPicPr>
          <p:nvPr/>
        </p:nvPicPr>
        <p:blipFill>
          <a:blip r:embed="rId4"/>
          <a:srcRect/>
          <a:stretch>
            <a:fillRect/>
          </a:stretch>
        </p:blipFill>
        <p:spPr bwMode="auto">
          <a:xfrm>
            <a:off x="5181600" y="603250"/>
            <a:ext cx="3162300" cy="1371600"/>
          </a:xfrm>
          <a:prstGeom prst="rect">
            <a:avLst/>
          </a:prstGeom>
          <a:noFill/>
          <a:ln w="9525">
            <a:noFill/>
            <a:miter lim="800000"/>
            <a:headEnd/>
            <a:tailEnd/>
          </a:ln>
          <a:effectLst/>
        </p:spPr>
      </p:pic>
      <p:pic>
        <p:nvPicPr>
          <p:cNvPr id="2" name="SAMBA FLORILOR- RIANA SCHIAUCU.mp3">
            <a:hlinkClick r:id="" action="ppaction://media"/>
          </p:cNvPr>
          <p:cNvPicPr>
            <a:picLocks noRot="1" noChangeAspect="1"/>
          </p:cNvPicPr>
          <p:nvPr>
            <a:audioFile r:link="rId1"/>
          </p:nvPr>
        </p:nvPicPr>
        <p:blipFill>
          <a:blip r:embed="rId5" cstate="print"/>
          <a:srcRect/>
          <a:stretch>
            <a:fillRect/>
          </a:stretch>
        </p:blipFill>
        <p:spPr bwMode="auto">
          <a:xfrm>
            <a:off x="4267200" y="31242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676400"/>
          </a:xfrm>
        </p:spPr>
        <p:txBody>
          <a:bodyPr rtlCol="0">
            <a:noAutofit/>
          </a:bodyPr>
          <a:lstStyle/>
          <a:p>
            <a:pPr algn="l" eaLnBrk="1" fontAlgn="auto" hangingPunct="1">
              <a:spcAft>
                <a:spcPts val="0"/>
              </a:spcAft>
              <a:defRPr/>
            </a:pP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solidFill>
                  <a:srgbClr val="FFFF00"/>
                </a:solidFill>
                <a:latin typeface="Times New Roman" pitchFamily="18" charset="0"/>
                <a:cs typeface="Times New Roman" pitchFamily="18" charset="0"/>
              </a:rPr>
              <a:t>Un </a:t>
            </a:r>
            <a:r>
              <a:rPr lang="en-US" sz="1600" b="1" dirty="0">
                <a:solidFill>
                  <a:srgbClr val="FFFF00"/>
                </a:solidFill>
                <a:latin typeface="Times New Roman" pitchFamily="18" charset="0"/>
                <a:cs typeface="Times New Roman" pitchFamily="18" charset="0"/>
              </a:rPr>
              <a:t>control al </a:t>
            </a:r>
            <a:r>
              <a:rPr lang="en-US" sz="1600" b="1" dirty="0" err="1">
                <a:solidFill>
                  <a:srgbClr val="FFFF00"/>
                </a:solidFill>
                <a:latin typeface="Times New Roman" pitchFamily="18" charset="0"/>
                <a:cs typeface="Times New Roman" pitchFamily="18" charset="0"/>
              </a:rPr>
              <a:t>dinţilor</a:t>
            </a:r>
            <a:r>
              <a:rPr lang="en-US" sz="1600" b="1" dirty="0">
                <a:solidFill>
                  <a:srgbClr val="FFFF00"/>
                </a:solidFill>
                <a:latin typeface="Times New Roman" pitchFamily="18" charset="0"/>
                <a:cs typeface="Times New Roman" pitchFamily="18" charset="0"/>
              </a:rPr>
              <a:t> a </a:t>
            </a:r>
            <a:r>
              <a:rPr lang="en-US" sz="1600" b="1" dirty="0" err="1">
                <a:solidFill>
                  <a:srgbClr val="FFFF00"/>
                </a:solidFill>
                <a:latin typeface="Times New Roman" pitchFamily="18" charset="0"/>
                <a:cs typeface="Times New Roman" pitchFamily="18" charset="0"/>
              </a:rPr>
              <a:t>făcut</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cei</a:t>
            </a:r>
            <a:r>
              <a:rPr lang="en-US" sz="1600" b="1" dirty="0">
                <a:solidFill>
                  <a:srgbClr val="FFFF00"/>
                </a:solidFill>
                <a:latin typeface="Times New Roman" pitchFamily="18" charset="0"/>
                <a:cs typeface="Times New Roman" pitchFamily="18" charset="0"/>
              </a:rPr>
              <a:t> cu </a:t>
            </a:r>
            <a:r>
              <a:rPr lang="en-US" sz="1600" b="1" dirty="0" err="1">
                <a:solidFill>
                  <a:srgbClr val="FFFF00"/>
                </a:solidFill>
                <a:latin typeface="Times New Roman" pitchFamily="18" charset="0"/>
                <a:cs typeface="Times New Roman" pitchFamily="18" charset="0"/>
              </a:rPr>
              <a:t>dinţii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curaţi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sănătoţi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fie </a:t>
            </a:r>
            <a:r>
              <a:rPr lang="en-US" sz="1600" b="1" dirty="0" err="1">
                <a:solidFill>
                  <a:srgbClr val="FFFF00"/>
                </a:solidFill>
                <a:latin typeface="Times New Roman" pitchFamily="18" charset="0"/>
                <a:cs typeface="Times New Roman" pitchFamily="18" charset="0"/>
              </a:rPr>
              <a:t>aplaudaţi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felicitaţi</a:t>
            </a:r>
            <a:r>
              <a:rPr lang="en-US" sz="1600" b="1" dirty="0">
                <a:solidFill>
                  <a:srgbClr val="FFFF00"/>
                </a:solidFill>
                <a:latin typeface="Times New Roman" pitchFamily="18" charset="0"/>
                <a:cs typeface="Times New Roman" pitchFamily="18" charset="0"/>
              </a:rPr>
              <a:t> de </a:t>
            </a:r>
            <a:r>
              <a:rPr lang="en-US" sz="1600" b="1" dirty="0" err="1">
                <a:solidFill>
                  <a:srgbClr val="FFFF00"/>
                </a:solidFill>
                <a:latin typeface="Times New Roman" pitchFamily="18" charset="0"/>
                <a:cs typeface="Times New Roman" pitchFamily="18" charset="0"/>
              </a:rPr>
              <a:t>doamna</a:t>
            </a:r>
            <a:r>
              <a:rPr lang="en-US" sz="1600" b="1" dirty="0">
                <a:solidFill>
                  <a:srgbClr val="FFFF00"/>
                </a:solidFill>
                <a:latin typeface="Times New Roman" pitchFamily="18" charset="0"/>
                <a:cs typeface="Times New Roman" pitchFamily="18" charset="0"/>
              </a:rPr>
              <a:t> doctor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de </a:t>
            </a:r>
            <a:r>
              <a:rPr lang="en-US" sz="1600" b="1" dirty="0" err="1">
                <a:solidFill>
                  <a:srgbClr val="FFFF00"/>
                </a:solidFill>
                <a:latin typeface="Times New Roman" pitchFamily="18" charset="0"/>
                <a:cs typeface="Times New Roman" pitchFamily="18" charset="0"/>
              </a:rPr>
              <a:t>copii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iar</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cei</a:t>
            </a:r>
            <a:r>
              <a:rPr lang="en-US" sz="1600" b="1" dirty="0">
                <a:solidFill>
                  <a:srgbClr val="FFFF00"/>
                </a:solidFill>
                <a:latin typeface="Times New Roman" pitchFamily="18" charset="0"/>
                <a:cs typeface="Times New Roman" pitchFamily="18" charset="0"/>
              </a:rPr>
              <a:t> cu </a:t>
            </a:r>
            <a:r>
              <a:rPr lang="en-US" sz="1600" b="1" dirty="0" err="1">
                <a:solidFill>
                  <a:srgbClr val="FFFF00"/>
                </a:solidFill>
                <a:latin typeface="Times New Roman" pitchFamily="18" charset="0"/>
                <a:cs typeface="Times New Roman" pitchFamily="18" charset="0"/>
              </a:rPr>
              <a:t>carii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invitaţi</a:t>
            </a:r>
            <a:r>
              <a:rPr lang="en-US" sz="1600" b="1" dirty="0">
                <a:solidFill>
                  <a:srgbClr val="FFFF00"/>
                </a:solidFill>
                <a:latin typeface="Times New Roman" pitchFamily="18" charset="0"/>
                <a:cs typeface="Times New Roman" pitchFamily="18" charset="0"/>
              </a:rPr>
              <a:t> la cabinet </a:t>
            </a:r>
            <a:r>
              <a:rPr lang="en-US" sz="1600" b="1" dirty="0" err="1">
                <a:solidFill>
                  <a:srgbClr val="FFFF00"/>
                </a:solidFill>
                <a:latin typeface="Times New Roman" pitchFamily="18" charset="0"/>
                <a:cs typeface="Times New Roman" pitchFamily="18" charset="0"/>
              </a:rPr>
              <a:t>pentru</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tratament</a:t>
            </a:r>
            <a:r>
              <a:rPr lang="en-US" sz="1600" b="1" dirty="0" smtClean="0">
                <a:solidFill>
                  <a:srgbClr val="FFFF00"/>
                </a:solidFill>
                <a:latin typeface="Times New Roman" pitchFamily="18" charset="0"/>
                <a:cs typeface="Times New Roman" pitchFamily="18" charset="0"/>
              </a:rPr>
              <a:t>.</a:t>
            </a:r>
            <a:r>
              <a:rPr lang="en-US" sz="1600" b="1" dirty="0">
                <a:latin typeface="Times New Roman" pitchFamily="18" charset="0"/>
                <a:cs typeface="Times New Roman" pitchFamily="18" charset="0"/>
              </a:rPr>
              <a:t/>
            </a:r>
            <a:br>
              <a:rPr lang="en-US" sz="1600" b="1" dirty="0">
                <a:latin typeface="Times New Roman" pitchFamily="18" charset="0"/>
                <a:cs typeface="Times New Roman" pitchFamily="18" charset="0"/>
              </a:rPr>
            </a:br>
            <a:r>
              <a:rPr lang="en-US" sz="1600" b="1" dirty="0">
                <a:solidFill>
                  <a:schemeClr val="tx2">
                    <a:lumMod val="50000"/>
                  </a:schemeClr>
                </a:solidFill>
                <a:latin typeface="Times New Roman" pitchFamily="18" charset="0"/>
                <a:cs typeface="Times New Roman" pitchFamily="18" charset="0"/>
              </a:rPr>
              <a:t>The </a:t>
            </a:r>
            <a:r>
              <a:rPr lang="en-US" sz="1600" b="1" dirty="0" smtClean="0">
                <a:solidFill>
                  <a:schemeClr val="tx2">
                    <a:lumMod val="50000"/>
                  </a:schemeClr>
                </a:solidFill>
                <a:latin typeface="Times New Roman" pitchFamily="18" charset="0"/>
                <a:cs typeface="Times New Roman" pitchFamily="18" charset="0"/>
              </a:rPr>
              <a:t>doctor made the control of the teeth of </a:t>
            </a:r>
            <a:r>
              <a:rPr lang="en-US" sz="1600" b="1" dirty="0">
                <a:solidFill>
                  <a:schemeClr val="tx2">
                    <a:lumMod val="50000"/>
                  </a:schemeClr>
                </a:solidFill>
                <a:latin typeface="Times New Roman" pitchFamily="18" charset="0"/>
                <a:cs typeface="Times New Roman" pitchFamily="18" charset="0"/>
              </a:rPr>
              <a:t>all </a:t>
            </a:r>
            <a:r>
              <a:rPr lang="en-US" sz="1600" b="1" dirty="0" smtClean="0">
                <a:solidFill>
                  <a:schemeClr val="tx2">
                    <a:lumMod val="50000"/>
                  </a:schemeClr>
                </a:solidFill>
                <a:latin typeface="Times New Roman" pitchFamily="18" charset="0"/>
                <a:cs typeface="Times New Roman" pitchFamily="18" charset="0"/>
              </a:rPr>
              <a:t>children. The child </a:t>
            </a:r>
            <a:r>
              <a:rPr lang="en-US" sz="1600" b="1" dirty="0">
                <a:solidFill>
                  <a:schemeClr val="tx2">
                    <a:lumMod val="50000"/>
                  </a:schemeClr>
                </a:solidFill>
                <a:latin typeface="Times New Roman" pitchFamily="18" charset="0"/>
                <a:cs typeface="Times New Roman" pitchFamily="18" charset="0"/>
              </a:rPr>
              <a:t>with </a:t>
            </a:r>
            <a:r>
              <a:rPr lang="en-US" sz="1600" b="1" dirty="0" smtClean="0">
                <a:solidFill>
                  <a:schemeClr val="tx2">
                    <a:lumMod val="50000"/>
                  </a:schemeClr>
                </a:solidFill>
                <a:latin typeface="Times New Roman" pitchFamily="18" charset="0"/>
                <a:cs typeface="Times New Roman" pitchFamily="18" charset="0"/>
              </a:rPr>
              <a:t> clean and healthy teeth was </a:t>
            </a:r>
            <a:r>
              <a:rPr lang="en-US" sz="1600" b="1" dirty="0">
                <a:solidFill>
                  <a:schemeClr val="tx2">
                    <a:lumMod val="50000"/>
                  </a:schemeClr>
                </a:solidFill>
                <a:latin typeface="Times New Roman" pitchFamily="18" charset="0"/>
                <a:cs typeface="Times New Roman" pitchFamily="18" charset="0"/>
              </a:rPr>
              <a:t>applauded and congratulated by the doctor and </a:t>
            </a:r>
            <a:r>
              <a:rPr lang="en-US" sz="1600" b="1" dirty="0" smtClean="0">
                <a:solidFill>
                  <a:schemeClr val="tx2">
                    <a:lumMod val="50000"/>
                  </a:schemeClr>
                </a:solidFill>
                <a:latin typeface="Times New Roman" pitchFamily="18" charset="0"/>
                <a:cs typeface="Times New Roman" pitchFamily="18" charset="0"/>
              </a:rPr>
              <a:t> other children</a:t>
            </a:r>
            <a:r>
              <a:rPr lang="en-US" sz="1600" b="1" dirty="0">
                <a:solidFill>
                  <a:schemeClr val="tx2">
                    <a:lumMod val="50000"/>
                  </a:schemeClr>
                </a:solidFill>
                <a:latin typeface="Times New Roman" pitchFamily="18" charset="0"/>
                <a:cs typeface="Times New Roman" pitchFamily="18" charset="0"/>
              </a:rPr>
              <a:t>, and those with cavities </a:t>
            </a:r>
            <a:r>
              <a:rPr lang="en-US" sz="1600" b="1" dirty="0" smtClean="0">
                <a:solidFill>
                  <a:schemeClr val="tx2">
                    <a:lumMod val="50000"/>
                  </a:schemeClr>
                </a:solidFill>
                <a:latin typeface="Times New Roman" pitchFamily="18" charset="0"/>
                <a:cs typeface="Times New Roman" pitchFamily="18" charset="0"/>
              </a:rPr>
              <a:t>were invited </a:t>
            </a:r>
            <a:r>
              <a:rPr lang="en-US" sz="1600" b="1" dirty="0">
                <a:solidFill>
                  <a:schemeClr val="tx2">
                    <a:lumMod val="50000"/>
                  </a:schemeClr>
                </a:solidFill>
                <a:latin typeface="Times New Roman" pitchFamily="18" charset="0"/>
                <a:cs typeface="Times New Roman" pitchFamily="18" charset="0"/>
              </a:rPr>
              <a:t>to the clinic for treatment</a:t>
            </a:r>
            <a:r>
              <a:rPr lang="en-US" sz="1600" b="1" dirty="0">
                <a:latin typeface="Times New Roman" pitchFamily="18" charset="0"/>
                <a:cs typeface="Times New Roman" pitchFamily="18" charset="0"/>
              </a:rPr>
              <a:t>.</a:t>
            </a:r>
            <a:br>
              <a:rPr lang="en-US" sz="1600" b="1" dirty="0">
                <a:latin typeface="Times New Roman" pitchFamily="18" charset="0"/>
                <a:cs typeface="Times New Roman" pitchFamily="18" charset="0"/>
              </a:rPr>
            </a:br>
            <a:endParaRPr lang="en-US" sz="1600" b="1" dirty="0">
              <a:latin typeface="Times New Roman" pitchFamily="18" charset="0"/>
              <a:cs typeface="Times New Roman" pitchFamily="18" charset="0"/>
            </a:endParaRPr>
          </a:p>
        </p:txBody>
      </p:sp>
      <p:pic>
        <p:nvPicPr>
          <p:cNvPr id="17411" name="Content Placeholder 4"/>
          <p:cNvPicPr>
            <a:picLocks noGrp="1" noChangeAspect="1"/>
          </p:cNvPicPr>
          <p:nvPr>
            <p:ph idx="1"/>
          </p:nvPr>
        </p:nvPicPr>
        <p:blipFill>
          <a:blip r:embed="rId2" cstate="print"/>
          <a:srcRect/>
          <a:stretch>
            <a:fillRect/>
          </a:stretch>
        </p:blipFill>
        <p:spPr>
          <a:xfrm>
            <a:off x="1508125" y="1752600"/>
            <a:ext cx="6135688" cy="43735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5"/>
          <p:cNvPicPr>
            <a:picLocks noGrp="1" noChangeAspect="1"/>
          </p:cNvPicPr>
          <p:nvPr>
            <p:ph idx="1"/>
          </p:nvPr>
        </p:nvPicPr>
        <p:blipFill>
          <a:blip r:embed="rId2"/>
          <a:srcRect/>
          <a:stretch>
            <a:fillRect/>
          </a:stretch>
        </p:blipFill>
        <p:spPr>
          <a:xfrm>
            <a:off x="914400" y="762000"/>
            <a:ext cx="7772400" cy="53641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p:cNvPicPr>
            <a:picLocks noGrp="1" noChangeAspect="1"/>
          </p:cNvPicPr>
          <p:nvPr>
            <p:ph idx="1"/>
          </p:nvPr>
        </p:nvPicPr>
        <p:blipFill>
          <a:blip r:embed="rId2"/>
          <a:srcRect/>
          <a:stretch>
            <a:fillRect/>
          </a:stretch>
        </p:blipFill>
        <p:spPr>
          <a:xfrm>
            <a:off x="685800" y="1676400"/>
            <a:ext cx="7848600" cy="4648200"/>
          </a:xfrm>
        </p:spPr>
      </p:pic>
      <p:sp>
        <p:nvSpPr>
          <p:cNvPr id="3" name="Title 2"/>
          <p:cNvSpPr>
            <a:spLocks noGrp="1"/>
          </p:cNvSpPr>
          <p:nvPr>
            <p:ph type="title"/>
          </p:nvPr>
        </p:nvSpPr>
        <p:spPr>
          <a:xfrm>
            <a:off x="457200" y="304800"/>
            <a:ext cx="8229600" cy="1524000"/>
          </a:xfrm>
        </p:spPr>
        <p:txBody>
          <a:bodyPr rtlCol="0">
            <a:normAutofit fontScale="90000"/>
          </a:bodyPr>
          <a:lstStyle/>
          <a:p>
            <a:pPr algn="l" eaLnBrk="1" fontAlgn="auto" hangingPunct="1">
              <a:spcAft>
                <a:spcPts val="0"/>
              </a:spcAft>
              <a:defRPr/>
            </a:pPr>
            <a:r>
              <a:rPr lang="en-US" sz="1800" b="1" dirty="0" smtClean="0">
                <a:solidFill>
                  <a:srgbClr val="FFFF00"/>
                </a:solidFill>
                <a:latin typeface="Times New Roman" pitchFamily="18" charset="0"/>
                <a:cs typeface="Times New Roman" pitchFamily="18" charset="0"/>
              </a:rPr>
              <a:t/>
            </a:r>
            <a:br>
              <a:rPr lang="en-US" sz="1800" b="1" dirty="0" smtClean="0">
                <a:solidFill>
                  <a:srgbClr val="FFFF00"/>
                </a:solidFill>
                <a:latin typeface="Times New Roman" pitchFamily="18" charset="0"/>
                <a:cs typeface="Times New Roman" pitchFamily="18" charset="0"/>
              </a:rPr>
            </a:br>
            <a:r>
              <a:rPr lang="en-US" sz="1800" b="1" dirty="0" smtClean="0">
                <a:solidFill>
                  <a:srgbClr val="FFFF00"/>
                </a:solidFill>
                <a:latin typeface="Times New Roman" pitchFamily="18" charset="0"/>
                <a:cs typeface="Times New Roman" pitchFamily="18" charset="0"/>
              </a:rPr>
              <a:t>Ne </a:t>
            </a:r>
            <a:r>
              <a:rPr lang="en-US" sz="1800" b="1" dirty="0" err="1">
                <a:solidFill>
                  <a:srgbClr val="FFFF00"/>
                </a:solidFill>
                <a:latin typeface="Times New Roman" pitchFamily="18" charset="0"/>
                <a:cs typeface="Times New Roman" pitchFamily="18" charset="0"/>
              </a:rPr>
              <a:t>pregătim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să</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facem</a:t>
            </a:r>
            <a:r>
              <a:rPr lang="en-US" sz="1800" b="1" dirty="0">
                <a:solidFill>
                  <a:srgbClr val="FFFF00"/>
                </a:solidFill>
                <a:latin typeface="Times New Roman" pitchFamily="18" charset="0"/>
                <a:cs typeface="Times New Roman" pitchFamily="18" charset="0"/>
              </a:rPr>
              <a:t> o </a:t>
            </a:r>
            <a:r>
              <a:rPr lang="en-US" sz="1800" b="1" dirty="0" err="1">
                <a:solidFill>
                  <a:srgbClr val="FFFF00"/>
                </a:solidFill>
                <a:latin typeface="Times New Roman" pitchFamily="18" charset="0"/>
                <a:cs typeface="Times New Roman" pitchFamily="18" charset="0"/>
              </a:rPr>
              <a:t>vizită</a:t>
            </a:r>
            <a:r>
              <a:rPr lang="en-US" sz="1800" b="1" dirty="0">
                <a:solidFill>
                  <a:srgbClr val="FFFF00"/>
                </a:solidFill>
                <a:latin typeface="Times New Roman" pitchFamily="18" charset="0"/>
                <a:cs typeface="Times New Roman" pitchFamily="18" charset="0"/>
              </a:rPr>
              <a:t> la </a:t>
            </a:r>
            <a:r>
              <a:rPr lang="en-US" sz="1800" b="1" dirty="0" err="1">
                <a:solidFill>
                  <a:srgbClr val="FFFF00"/>
                </a:solidFill>
                <a:latin typeface="Times New Roman" pitchFamily="18" charset="0"/>
                <a:cs typeface="Times New Roman" pitchFamily="18" charset="0"/>
              </a:rPr>
              <a:t>cabinetul</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stomatologic</a:t>
            </a:r>
            <a:r>
              <a:rPr lang="en-US" sz="1800" b="1" dirty="0">
                <a:solidFill>
                  <a:srgbClr val="FFFF00"/>
                </a:solidFill>
                <a:latin typeface="Times New Roman" pitchFamily="18" charset="0"/>
                <a:cs typeface="Times New Roman" pitchFamily="18" charset="0"/>
              </a:rPr>
              <a:t> al </a:t>
            </a:r>
            <a:r>
              <a:rPr lang="en-US" sz="1800" b="1" dirty="0" err="1">
                <a:solidFill>
                  <a:srgbClr val="FFFF00"/>
                </a:solidFill>
                <a:latin typeface="Times New Roman" pitchFamily="18" charset="0"/>
                <a:cs typeface="Times New Roman" pitchFamily="18" charset="0"/>
              </a:rPr>
              <a:t>doamnei</a:t>
            </a:r>
            <a:r>
              <a:rPr lang="en-US" sz="1800" b="1" dirty="0">
                <a:solidFill>
                  <a:srgbClr val="FFFF00"/>
                </a:solidFill>
                <a:latin typeface="Times New Roman" pitchFamily="18" charset="0"/>
                <a:cs typeface="Times New Roman" pitchFamily="18" charset="0"/>
              </a:rPr>
              <a:t> doctor </a:t>
            </a:r>
            <a:r>
              <a:rPr lang="en-US" sz="1800" b="1" dirty="0" err="1">
                <a:solidFill>
                  <a:srgbClr val="FFFF00"/>
                </a:solidFill>
                <a:latin typeface="Times New Roman" pitchFamily="18" charset="0"/>
                <a:cs typeface="Times New Roman" pitchFamily="18" charset="0"/>
              </a:rPr>
              <a:t>Liteanu</a:t>
            </a:r>
            <a:r>
              <a:rPr lang="en-US" sz="1800" b="1" dirty="0">
                <a:solidFill>
                  <a:srgbClr val="FFFF00"/>
                </a:solidFill>
                <a:latin typeface="Times New Roman" pitchFamily="18" charset="0"/>
                <a:cs typeface="Times New Roman" pitchFamily="18" charset="0"/>
              </a:rPr>
              <a:t>, e un frig </a:t>
            </a:r>
            <a:r>
              <a:rPr lang="en-US" sz="1800" b="1" dirty="0" err="1">
                <a:solidFill>
                  <a:srgbClr val="FFFF00"/>
                </a:solidFill>
                <a:latin typeface="Times New Roman" pitchFamily="18" charset="0"/>
                <a:cs typeface="Times New Roman" pitchFamily="18" charset="0"/>
              </a:rPr>
              <a:t>cumplit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dar</a:t>
            </a:r>
            <a:r>
              <a:rPr lang="en-US" sz="1800" b="1" dirty="0">
                <a:solidFill>
                  <a:srgbClr val="FFFF00"/>
                </a:solidFill>
                <a:latin typeface="Times New Roman" pitchFamily="18" charset="0"/>
                <a:cs typeface="Times New Roman" pitchFamily="18" charset="0"/>
              </a:rPr>
              <a:t> nu </a:t>
            </a:r>
            <a:r>
              <a:rPr lang="en-US" sz="1800" b="1" dirty="0" err="1">
                <a:solidFill>
                  <a:srgbClr val="FFFF00"/>
                </a:solidFill>
                <a:latin typeface="Times New Roman" pitchFamily="18" charset="0"/>
                <a:cs typeface="Times New Roman" pitchFamily="18" charset="0"/>
              </a:rPr>
              <a:t>ezităm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avem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multe</a:t>
            </a:r>
            <a:r>
              <a:rPr lang="en-US" sz="1800" b="1" dirty="0">
                <a:solidFill>
                  <a:srgbClr val="FFFF00"/>
                </a:solidFill>
                <a:latin typeface="Times New Roman" pitchFamily="18" charset="0"/>
                <a:cs typeface="Times New Roman" pitchFamily="18" charset="0"/>
              </a:rPr>
              <a:t> de </a:t>
            </a:r>
            <a:r>
              <a:rPr lang="en-US" sz="1800" b="1" dirty="0" err="1">
                <a:solidFill>
                  <a:srgbClr val="FFFF00"/>
                </a:solidFill>
                <a:latin typeface="Times New Roman" pitchFamily="18" charset="0"/>
                <a:cs typeface="Times New Roman" pitchFamily="18" charset="0"/>
              </a:rPr>
              <a:t>văzut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şi</a:t>
            </a:r>
            <a:r>
              <a:rPr lang="en-US" sz="1800" b="1" dirty="0">
                <a:solidFill>
                  <a:srgbClr val="FFFF00"/>
                </a:solidFill>
                <a:latin typeface="Times New Roman" pitchFamily="18" charset="0"/>
                <a:cs typeface="Times New Roman" pitchFamily="18" charset="0"/>
              </a:rPr>
              <a:t> de </a:t>
            </a:r>
            <a:r>
              <a:rPr lang="en-US" sz="1800" b="1" dirty="0" err="1">
                <a:solidFill>
                  <a:srgbClr val="FFFF00"/>
                </a:solidFill>
                <a:latin typeface="Times New Roman" pitchFamily="18" charset="0"/>
                <a:cs typeface="Times New Roman" pitchFamily="18" charset="0"/>
              </a:rPr>
              <a:t>învăţat</a:t>
            </a:r>
            <a:r>
              <a:rPr lang="en-US" sz="1800" b="1" dirty="0" smtClean="0">
                <a:solidFill>
                  <a:srgbClr val="FFFF00"/>
                </a:solidFill>
                <a:latin typeface="Times New Roman" pitchFamily="18" charset="0"/>
                <a:cs typeface="Times New Roman" pitchFamily="18" charset="0"/>
              </a:rPr>
              <a:t>.</a:t>
            </a:r>
            <a:r>
              <a:rPr lang="en-US" sz="1800" b="1" dirty="0" smtClean="0">
                <a:latin typeface="Times New Roman" pitchFamily="18" charset="0"/>
                <a:cs typeface="Times New Roman" pitchFamily="18" charset="0"/>
              </a:rPr>
              <a:t/>
            </a:r>
            <a:br>
              <a:rPr lang="en-US" sz="1800" b="1" dirty="0" smtClean="0">
                <a:latin typeface="Times New Roman" pitchFamily="18" charset="0"/>
                <a:cs typeface="Times New Roman" pitchFamily="18" charset="0"/>
              </a:rPr>
            </a:br>
            <a:r>
              <a:rPr lang="en-US" sz="1800" b="1" dirty="0">
                <a:latin typeface="Times New Roman" pitchFamily="18" charset="0"/>
                <a:cs typeface="Times New Roman" pitchFamily="18" charset="0"/>
              </a:rPr>
              <a:t/>
            </a:r>
            <a:br>
              <a:rPr lang="en-US" sz="1800" b="1" dirty="0">
                <a:latin typeface="Times New Roman" pitchFamily="18" charset="0"/>
                <a:cs typeface="Times New Roman" pitchFamily="18" charset="0"/>
              </a:rPr>
            </a:br>
            <a:r>
              <a:rPr lang="en-US" sz="1800" b="1" dirty="0">
                <a:solidFill>
                  <a:schemeClr val="tx2">
                    <a:lumMod val="75000"/>
                  </a:schemeClr>
                </a:solidFill>
                <a:latin typeface="Times New Roman" pitchFamily="18" charset="0"/>
                <a:cs typeface="Times New Roman" pitchFamily="18" charset="0"/>
              </a:rPr>
              <a:t>We are preparing to make a visit to </a:t>
            </a:r>
            <a:r>
              <a:rPr lang="en-US" sz="1800" b="1" dirty="0" smtClean="0">
                <a:solidFill>
                  <a:schemeClr val="tx2">
                    <a:lumMod val="75000"/>
                  </a:schemeClr>
                </a:solidFill>
                <a:latin typeface="Times New Roman" pitchFamily="18" charset="0"/>
                <a:cs typeface="Times New Roman" pitchFamily="18" charset="0"/>
              </a:rPr>
              <a:t>Ms. </a:t>
            </a:r>
            <a:r>
              <a:rPr lang="en-US" sz="1800" b="1" dirty="0" err="1" smtClean="0">
                <a:solidFill>
                  <a:schemeClr val="tx2">
                    <a:lumMod val="75000"/>
                  </a:schemeClr>
                </a:solidFill>
                <a:latin typeface="Times New Roman" pitchFamily="18" charset="0"/>
                <a:cs typeface="Times New Roman" pitchFamily="18" charset="0"/>
              </a:rPr>
              <a:t>Liteanu</a:t>
            </a:r>
            <a:r>
              <a:rPr lang="en-US" sz="1800" b="1" dirty="0" smtClean="0">
                <a:solidFill>
                  <a:schemeClr val="tx2">
                    <a:lumMod val="75000"/>
                  </a:schemeClr>
                </a:solidFill>
                <a:latin typeface="Times New Roman" pitchFamily="18" charset="0"/>
                <a:cs typeface="Times New Roman" pitchFamily="18" charset="0"/>
              </a:rPr>
              <a:t>’ s dental </a:t>
            </a:r>
            <a:r>
              <a:rPr lang="en-US" sz="1800" b="1" dirty="0">
                <a:solidFill>
                  <a:schemeClr val="tx2">
                    <a:lumMod val="75000"/>
                  </a:schemeClr>
                </a:solidFill>
                <a:latin typeface="Times New Roman" pitchFamily="18" charset="0"/>
                <a:cs typeface="Times New Roman" pitchFamily="18" charset="0"/>
              </a:rPr>
              <a:t>office </a:t>
            </a:r>
            <a:r>
              <a:rPr lang="en-US" sz="1800" b="1" dirty="0" smtClean="0">
                <a:solidFill>
                  <a:schemeClr val="tx2">
                    <a:lumMod val="75000"/>
                  </a:schemeClr>
                </a:solidFill>
                <a:latin typeface="Times New Roman" pitchFamily="18" charset="0"/>
                <a:cs typeface="Times New Roman" pitchFamily="18" charset="0"/>
              </a:rPr>
              <a:t>. </a:t>
            </a:r>
            <a:r>
              <a:rPr lang="en-US" sz="1800" b="1" dirty="0">
                <a:solidFill>
                  <a:schemeClr val="tx2">
                    <a:lumMod val="75000"/>
                  </a:schemeClr>
                </a:solidFill>
                <a:latin typeface="Times New Roman" pitchFamily="18" charset="0"/>
                <a:cs typeface="Times New Roman" pitchFamily="18" charset="0"/>
              </a:rPr>
              <a:t>Outside is a terrible cold, but we do not hesitate, we have much to see and </a:t>
            </a:r>
            <a:r>
              <a:rPr lang="en-US" sz="1800" b="1" dirty="0" smtClean="0">
                <a:solidFill>
                  <a:schemeClr val="tx2">
                    <a:lumMod val="75000"/>
                  </a:schemeClr>
                </a:solidFill>
                <a:latin typeface="Times New Roman" pitchFamily="18" charset="0"/>
                <a:cs typeface="Times New Roman" pitchFamily="18" charset="0"/>
              </a:rPr>
              <a:t> to learn</a:t>
            </a:r>
            <a:r>
              <a:rPr lang="en-US" sz="1800" b="1" dirty="0">
                <a:solidFill>
                  <a:schemeClr val="tx2">
                    <a:lumMod val="75000"/>
                  </a:schemeClr>
                </a:solidFill>
                <a:latin typeface="Times New Roman" pitchFamily="18" charset="0"/>
                <a:cs typeface="Times New Roman" pitchFamily="18" charset="0"/>
              </a:rPr>
              <a:t>.</a:t>
            </a:r>
            <a:r>
              <a:rPr lang="en-US" sz="1800" b="1" dirty="0">
                <a:latin typeface="Times New Roman" pitchFamily="18" charset="0"/>
                <a:cs typeface="Times New Roman" pitchFamily="18" charset="0"/>
              </a:rPr>
              <a:t/>
            </a:r>
            <a:br>
              <a:rPr lang="en-US" sz="1800" b="1" dirty="0">
                <a:latin typeface="Times New Roman" pitchFamily="18" charset="0"/>
                <a:cs typeface="Times New Roman" pitchFamily="18" charset="0"/>
              </a:rPr>
            </a:br>
            <a:r>
              <a:rPr lang="en-US" sz="1800" b="1" dirty="0">
                <a:latin typeface="Times New Roman" pitchFamily="18" charset="0"/>
                <a:cs typeface="Times New Roman" pitchFamily="18" charset="0"/>
              </a:rPr>
              <a:t> </a:t>
            </a:r>
            <a:r>
              <a:rPr lang="en-US" sz="1600" dirty="0"/>
              <a:t/>
            </a:r>
            <a:br>
              <a:rPr lang="en-US" sz="1600" dirty="0"/>
            </a:b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p:cNvPicPr>
            <a:picLocks noGrp="1" noChangeAspect="1"/>
          </p:cNvPicPr>
          <p:nvPr>
            <p:ph idx="1"/>
          </p:nvPr>
        </p:nvPicPr>
        <p:blipFill>
          <a:blip r:embed="rId2" cstate="print"/>
          <a:srcRect/>
          <a:stretch>
            <a:fillRect/>
          </a:stretch>
        </p:blipFill>
        <p:spPr>
          <a:xfrm>
            <a:off x="1508125" y="1981200"/>
            <a:ext cx="6492875" cy="4144963"/>
          </a:xfrm>
        </p:spPr>
      </p:pic>
      <p:sp>
        <p:nvSpPr>
          <p:cNvPr id="3" name="Title 2"/>
          <p:cNvSpPr>
            <a:spLocks noGrp="1"/>
          </p:cNvSpPr>
          <p:nvPr>
            <p:ph type="title"/>
          </p:nvPr>
        </p:nvSpPr>
        <p:spPr/>
        <p:txBody>
          <a:bodyPr rtlCol="0">
            <a:normAutofit/>
          </a:bodyPr>
          <a:lstStyle/>
          <a:p>
            <a:pPr eaLnBrk="1" fontAlgn="auto" hangingPunct="1">
              <a:spcAft>
                <a:spcPts val="0"/>
              </a:spcAft>
              <a:defRPr/>
            </a:pPr>
            <a:r>
              <a:rPr lang="en-US" sz="1600" b="1" dirty="0">
                <a:solidFill>
                  <a:srgbClr val="FFFF00"/>
                </a:solidFill>
              </a:rPr>
              <a:t>Am </a:t>
            </a:r>
            <a:r>
              <a:rPr lang="en-US" sz="1600" b="1" dirty="0" err="1">
                <a:solidFill>
                  <a:srgbClr val="FFFF00"/>
                </a:solidFill>
              </a:rPr>
              <a:t>ajuns</a:t>
            </a:r>
            <a:r>
              <a:rPr lang="en-US" sz="1600" b="1" dirty="0">
                <a:solidFill>
                  <a:srgbClr val="FFFF00"/>
                </a:solidFill>
              </a:rPr>
              <a:t> la cabinet, </a:t>
            </a:r>
            <a:r>
              <a:rPr lang="en-US" sz="1600" b="1" dirty="0" err="1">
                <a:solidFill>
                  <a:srgbClr val="FFFF00"/>
                </a:solidFill>
              </a:rPr>
              <a:t>Zuzu</a:t>
            </a:r>
            <a:r>
              <a:rPr lang="en-US" sz="1600" b="1" dirty="0">
                <a:solidFill>
                  <a:srgbClr val="FFFF00"/>
                </a:solidFill>
              </a:rPr>
              <a:t> </a:t>
            </a:r>
            <a:r>
              <a:rPr lang="en-US" sz="1600" b="1" dirty="0" err="1">
                <a:solidFill>
                  <a:srgbClr val="FFFF00"/>
                </a:solidFill>
              </a:rPr>
              <a:t>şi</a:t>
            </a:r>
            <a:r>
              <a:rPr lang="en-US" sz="1600" b="1" dirty="0">
                <a:solidFill>
                  <a:srgbClr val="FFFF00"/>
                </a:solidFill>
              </a:rPr>
              <a:t> </a:t>
            </a:r>
            <a:r>
              <a:rPr lang="en-US" sz="1600" b="1" dirty="0" err="1">
                <a:solidFill>
                  <a:srgbClr val="FFFF00"/>
                </a:solidFill>
              </a:rPr>
              <a:t>Bucătarel</a:t>
            </a:r>
            <a:r>
              <a:rPr lang="en-US" sz="1600" b="1" dirty="0">
                <a:solidFill>
                  <a:srgbClr val="FFFF00"/>
                </a:solidFill>
              </a:rPr>
              <a:t> </a:t>
            </a:r>
            <a:r>
              <a:rPr lang="en-US" sz="1600" b="1" dirty="0" err="1">
                <a:solidFill>
                  <a:srgbClr val="FFFF00"/>
                </a:solidFill>
              </a:rPr>
              <a:t>sunt</a:t>
            </a:r>
            <a:r>
              <a:rPr lang="en-US" sz="1600" b="1" dirty="0">
                <a:solidFill>
                  <a:srgbClr val="FFFF00"/>
                </a:solidFill>
              </a:rPr>
              <a:t> cu </a:t>
            </a:r>
            <a:r>
              <a:rPr lang="en-US" sz="1600" b="1" dirty="0" err="1">
                <a:solidFill>
                  <a:srgbClr val="FFFF00"/>
                </a:solidFill>
              </a:rPr>
              <a:t>noi</a:t>
            </a:r>
            <a:r>
              <a:rPr lang="en-US" sz="1600" b="1" dirty="0">
                <a:solidFill>
                  <a:srgbClr val="FFFF00"/>
                </a:solidFill>
              </a:rPr>
              <a:t>,  </a:t>
            </a:r>
            <a:r>
              <a:rPr lang="en-US" sz="1600" b="1" dirty="0" err="1">
                <a:solidFill>
                  <a:srgbClr val="FFFF00"/>
                </a:solidFill>
              </a:rPr>
              <a:t>doamna</a:t>
            </a:r>
            <a:r>
              <a:rPr lang="en-US" sz="1600" b="1" dirty="0">
                <a:solidFill>
                  <a:srgbClr val="FFFF00"/>
                </a:solidFill>
              </a:rPr>
              <a:t> doctor ne </a:t>
            </a:r>
            <a:r>
              <a:rPr lang="en-US" sz="1600" b="1" dirty="0" err="1">
                <a:solidFill>
                  <a:srgbClr val="FFFF00"/>
                </a:solidFill>
              </a:rPr>
              <a:t>întâmpină</a:t>
            </a:r>
            <a:r>
              <a:rPr lang="en-US" sz="1600" b="1" dirty="0">
                <a:solidFill>
                  <a:srgbClr val="FFFF00"/>
                </a:solidFill>
              </a:rPr>
              <a:t> cu </a:t>
            </a:r>
            <a:r>
              <a:rPr lang="en-US" sz="1600" b="1" dirty="0" err="1">
                <a:solidFill>
                  <a:srgbClr val="FFFF00"/>
                </a:solidFill>
              </a:rPr>
              <a:t>veselie</a:t>
            </a:r>
            <a:r>
              <a:rPr lang="en-US" sz="1600" b="1" dirty="0" smtClean="0">
                <a:solidFill>
                  <a:srgbClr val="FFFF00"/>
                </a:solidFill>
              </a:rPr>
              <a:t>.</a:t>
            </a:r>
            <a:br>
              <a:rPr lang="en-US" sz="1600" b="1" dirty="0" smtClean="0">
                <a:solidFill>
                  <a:srgbClr val="FFFF00"/>
                </a:solidFill>
              </a:rPr>
            </a:br>
            <a:r>
              <a:rPr lang="en-US" sz="1600" b="1" dirty="0">
                <a:solidFill>
                  <a:srgbClr val="FFFF00"/>
                </a:solidFill>
              </a:rPr>
              <a:t/>
            </a:r>
            <a:br>
              <a:rPr lang="en-US" sz="1600" b="1" dirty="0">
                <a:solidFill>
                  <a:srgbClr val="FFFF00"/>
                </a:solidFill>
              </a:rPr>
            </a:br>
            <a:r>
              <a:rPr lang="en-US" sz="1600" b="1" dirty="0">
                <a:solidFill>
                  <a:schemeClr val="tx2">
                    <a:lumMod val="50000"/>
                  </a:schemeClr>
                </a:solidFill>
              </a:rPr>
              <a:t>We reached the cabinet, </a:t>
            </a:r>
            <a:r>
              <a:rPr lang="en-US" sz="1600" b="1" dirty="0" err="1">
                <a:solidFill>
                  <a:schemeClr val="tx2">
                    <a:lumMod val="50000"/>
                  </a:schemeClr>
                </a:solidFill>
              </a:rPr>
              <a:t>Zuzu</a:t>
            </a:r>
            <a:r>
              <a:rPr lang="en-US" sz="1600" b="1" dirty="0">
                <a:solidFill>
                  <a:schemeClr val="tx2">
                    <a:lumMod val="50000"/>
                  </a:schemeClr>
                </a:solidFill>
              </a:rPr>
              <a:t> and </a:t>
            </a:r>
            <a:r>
              <a:rPr lang="en-US" sz="1600" b="1" dirty="0" err="1">
                <a:solidFill>
                  <a:schemeClr val="tx2">
                    <a:lumMod val="50000"/>
                  </a:schemeClr>
                </a:solidFill>
              </a:rPr>
              <a:t>Bucătarel</a:t>
            </a:r>
            <a:r>
              <a:rPr lang="en-US" sz="1600" b="1" dirty="0">
                <a:solidFill>
                  <a:schemeClr val="tx2">
                    <a:lumMod val="50000"/>
                  </a:schemeClr>
                </a:solidFill>
              </a:rPr>
              <a:t> are with us, the doctor welcomes us with joy.</a:t>
            </a:r>
            <a:br>
              <a:rPr lang="en-US" sz="1600" b="1" dirty="0">
                <a:solidFill>
                  <a:schemeClr val="tx2">
                    <a:lumMod val="50000"/>
                  </a:schemeClr>
                </a:solidFill>
              </a:rPr>
            </a:br>
            <a:endParaRPr lang="en-US" sz="1600" b="1"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p:cNvPicPr>
            <a:picLocks noGrp="1" noChangeAspect="1"/>
          </p:cNvPicPr>
          <p:nvPr>
            <p:ph idx="1"/>
          </p:nvPr>
        </p:nvPicPr>
        <p:blipFill>
          <a:blip r:embed="rId2"/>
          <a:srcRect/>
          <a:stretch>
            <a:fillRect/>
          </a:stretch>
        </p:blipFill>
        <p:spPr>
          <a:xfrm>
            <a:off x="609600" y="533400"/>
            <a:ext cx="8077200" cy="55927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p:cNvPicPr>
            <a:picLocks noGrp="1" noChangeAspect="1"/>
          </p:cNvPicPr>
          <p:nvPr>
            <p:ph idx="1"/>
          </p:nvPr>
        </p:nvPicPr>
        <p:blipFill>
          <a:blip r:embed="rId2"/>
          <a:srcRect/>
          <a:stretch>
            <a:fillRect/>
          </a:stretch>
        </p:blipFill>
        <p:spPr>
          <a:xfrm>
            <a:off x="533400" y="1600200"/>
            <a:ext cx="8077200" cy="4525963"/>
          </a:xfrm>
        </p:spPr>
      </p:pic>
      <p:sp>
        <p:nvSpPr>
          <p:cNvPr id="3" name="Title 2"/>
          <p:cNvSpPr>
            <a:spLocks noGrp="1"/>
          </p:cNvSpPr>
          <p:nvPr>
            <p:ph type="title"/>
          </p:nvPr>
        </p:nvSpPr>
        <p:spPr/>
        <p:txBody>
          <a:bodyPr rtlCol="0">
            <a:noAutofit/>
          </a:bodyPr>
          <a:lstStyle/>
          <a:p>
            <a:pPr eaLnBrk="1" fontAlgn="auto" hangingPunct="1">
              <a:spcAft>
                <a:spcPts val="0"/>
              </a:spcAft>
              <a:defRPr/>
            </a:pPr>
            <a:r>
              <a:rPr lang="en-US" sz="1600" b="1" dirty="0">
                <a:solidFill>
                  <a:srgbClr val="FFFF00"/>
                </a:solidFill>
              </a:rPr>
              <a:t>In cabinet </a:t>
            </a:r>
            <a:r>
              <a:rPr lang="en-US" sz="1600" b="1" dirty="0" err="1">
                <a:solidFill>
                  <a:srgbClr val="FFFF00"/>
                </a:solidFill>
              </a:rPr>
              <a:t>este</a:t>
            </a:r>
            <a:r>
              <a:rPr lang="en-US" sz="1600" b="1" dirty="0">
                <a:solidFill>
                  <a:srgbClr val="FFFF00"/>
                </a:solidFill>
              </a:rPr>
              <a:t> </a:t>
            </a:r>
            <a:r>
              <a:rPr lang="en-US" sz="1600" b="1" dirty="0" err="1">
                <a:solidFill>
                  <a:srgbClr val="FFFF00"/>
                </a:solidFill>
              </a:rPr>
              <a:t>foarte</a:t>
            </a:r>
            <a:r>
              <a:rPr lang="en-US" sz="1600" b="1" dirty="0">
                <a:solidFill>
                  <a:srgbClr val="FFFF00"/>
                </a:solidFill>
              </a:rPr>
              <a:t> </a:t>
            </a:r>
            <a:r>
              <a:rPr lang="en-US" sz="1600" b="1" dirty="0" err="1">
                <a:solidFill>
                  <a:srgbClr val="FFFF00"/>
                </a:solidFill>
              </a:rPr>
              <a:t>placut</a:t>
            </a:r>
            <a:r>
              <a:rPr lang="en-US" sz="1600" b="1" dirty="0">
                <a:solidFill>
                  <a:srgbClr val="FFFF00"/>
                </a:solidFill>
              </a:rPr>
              <a:t>, </a:t>
            </a:r>
            <a:r>
              <a:rPr lang="en-US" sz="1600" b="1" dirty="0" err="1">
                <a:solidFill>
                  <a:srgbClr val="FFFF00"/>
                </a:solidFill>
              </a:rPr>
              <a:t>multe</a:t>
            </a:r>
            <a:r>
              <a:rPr lang="en-US" sz="1600" b="1" dirty="0">
                <a:solidFill>
                  <a:srgbClr val="FFFF00"/>
                </a:solidFill>
              </a:rPr>
              <a:t> </a:t>
            </a:r>
            <a:r>
              <a:rPr lang="en-US" sz="1600" b="1" dirty="0" err="1">
                <a:solidFill>
                  <a:srgbClr val="FFFF00"/>
                </a:solidFill>
              </a:rPr>
              <a:t>aparate</a:t>
            </a:r>
            <a:r>
              <a:rPr lang="en-US" sz="1600" b="1" dirty="0">
                <a:solidFill>
                  <a:srgbClr val="FFFF00"/>
                </a:solidFill>
              </a:rPr>
              <a:t>, </a:t>
            </a:r>
            <a:r>
              <a:rPr lang="en-US" sz="1600" b="1" dirty="0" err="1">
                <a:solidFill>
                  <a:srgbClr val="FFFF00"/>
                </a:solidFill>
              </a:rPr>
              <a:t>multe</a:t>
            </a:r>
            <a:r>
              <a:rPr lang="en-US" sz="1600" b="1" dirty="0">
                <a:solidFill>
                  <a:srgbClr val="FFFF00"/>
                </a:solidFill>
              </a:rPr>
              <a:t> </a:t>
            </a:r>
            <a:r>
              <a:rPr lang="en-US" sz="1600" b="1" dirty="0" err="1">
                <a:solidFill>
                  <a:srgbClr val="FFFF00"/>
                </a:solidFill>
              </a:rPr>
              <a:t>instrumente</a:t>
            </a:r>
            <a:r>
              <a:rPr lang="en-US" sz="1600" b="1" dirty="0">
                <a:solidFill>
                  <a:srgbClr val="FFFF00"/>
                </a:solidFill>
              </a:rPr>
              <a:t>, </a:t>
            </a:r>
            <a:r>
              <a:rPr lang="en-US" sz="1600" b="1" dirty="0" err="1">
                <a:solidFill>
                  <a:srgbClr val="FFFF00"/>
                </a:solidFill>
              </a:rPr>
              <a:t>toţi</a:t>
            </a:r>
            <a:r>
              <a:rPr lang="en-US" sz="1600" b="1" dirty="0">
                <a:solidFill>
                  <a:srgbClr val="FFFF00"/>
                </a:solidFill>
              </a:rPr>
              <a:t> </a:t>
            </a:r>
            <a:r>
              <a:rPr lang="en-US" sz="1600" b="1" dirty="0" err="1">
                <a:solidFill>
                  <a:srgbClr val="FFFF00"/>
                </a:solidFill>
              </a:rPr>
              <a:t>copiii</a:t>
            </a:r>
            <a:r>
              <a:rPr lang="en-US" sz="1600" b="1" dirty="0">
                <a:solidFill>
                  <a:srgbClr val="FFFF00"/>
                </a:solidFill>
              </a:rPr>
              <a:t> se </a:t>
            </a:r>
            <a:r>
              <a:rPr lang="en-US" sz="1600" b="1" dirty="0" err="1">
                <a:solidFill>
                  <a:srgbClr val="FFFF00"/>
                </a:solidFill>
              </a:rPr>
              <a:t>urcă</a:t>
            </a:r>
            <a:r>
              <a:rPr lang="en-US" sz="1600" b="1" dirty="0">
                <a:solidFill>
                  <a:srgbClr val="FFFF00"/>
                </a:solidFill>
              </a:rPr>
              <a:t> </a:t>
            </a:r>
            <a:r>
              <a:rPr lang="en-US" sz="1600" b="1" dirty="0" err="1">
                <a:solidFill>
                  <a:srgbClr val="FFFF00"/>
                </a:solidFill>
              </a:rPr>
              <a:t>pe</a:t>
            </a:r>
            <a:r>
              <a:rPr lang="en-US" sz="1600" b="1" dirty="0">
                <a:solidFill>
                  <a:srgbClr val="FFFF00"/>
                </a:solidFill>
              </a:rPr>
              <a:t> </a:t>
            </a:r>
            <a:r>
              <a:rPr lang="en-US" sz="1600" b="1" dirty="0" err="1">
                <a:solidFill>
                  <a:srgbClr val="FFFF00"/>
                </a:solidFill>
              </a:rPr>
              <a:t>scaun</a:t>
            </a:r>
            <a:r>
              <a:rPr lang="en-US" sz="1600" b="1" dirty="0">
                <a:solidFill>
                  <a:srgbClr val="FFFF00"/>
                </a:solidFill>
              </a:rPr>
              <a:t> </a:t>
            </a:r>
            <a:r>
              <a:rPr lang="en-US" sz="1600" b="1" dirty="0" err="1">
                <a:solidFill>
                  <a:srgbClr val="FFFF00"/>
                </a:solidFill>
              </a:rPr>
              <a:t>să</a:t>
            </a:r>
            <a:r>
              <a:rPr lang="en-US" sz="1600" b="1" dirty="0">
                <a:solidFill>
                  <a:srgbClr val="FFFF00"/>
                </a:solidFill>
              </a:rPr>
              <a:t> </a:t>
            </a:r>
            <a:r>
              <a:rPr lang="en-US" sz="1600" b="1" dirty="0" err="1">
                <a:solidFill>
                  <a:srgbClr val="FFFF00"/>
                </a:solidFill>
              </a:rPr>
              <a:t>vadă</a:t>
            </a:r>
            <a:r>
              <a:rPr lang="en-US" sz="1600" b="1" dirty="0">
                <a:solidFill>
                  <a:srgbClr val="FFFF00"/>
                </a:solidFill>
              </a:rPr>
              <a:t> cum e. </a:t>
            </a:r>
            <a:r>
              <a:rPr lang="en-US" sz="1600" b="1" dirty="0" err="1">
                <a:solidFill>
                  <a:srgbClr val="FFFF00"/>
                </a:solidFill>
              </a:rPr>
              <a:t>Pentru</a:t>
            </a:r>
            <a:r>
              <a:rPr lang="en-US" sz="1600" b="1" dirty="0">
                <a:solidFill>
                  <a:srgbClr val="FFFF00"/>
                </a:solidFill>
              </a:rPr>
              <a:t> </a:t>
            </a:r>
            <a:r>
              <a:rPr lang="en-US" sz="1600" b="1" dirty="0" err="1">
                <a:solidFill>
                  <a:srgbClr val="FFFF00"/>
                </a:solidFill>
              </a:rPr>
              <a:t>cei</a:t>
            </a:r>
            <a:r>
              <a:rPr lang="en-US" sz="1600" b="1" dirty="0">
                <a:solidFill>
                  <a:srgbClr val="FFFF00"/>
                </a:solidFill>
              </a:rPr>
              <a:t> care nu au </a:t>
            </a:r>
            <a:r>
              <a:rPr lang="en-US" sz="1600" b="1" dirty="0" err="1">
                <a:solidFill>
                  <a:srgbClr val="FFFF00"/>
                </a:solidFill>
              </a:rPr>
              <a:t>fost</a:t>
            </a:r>
            <a:r>
              <a:rPr lang="en-US" sz="1600" b="1" dirty="0">
                <a:solidFill>
                  <a:srgbClr val="FFFF00"/>
                </a:solidFill>
              </a:rPr>
              <a:t> </a:t>
            </a:r>
            <a:r>
              <a:rPr lang="en-US" sz="1600" b="1" dirty="0" err="1">
                <a:solidFill>
                  <a:srgbClr val="FFFF00"/>
                </a:solidFill>
              </a:rPr>
              <a:t>până</a:t>
            </a:r>
            <a:r>
              <a:rPr lang="en-US" sz="1600" b="1" dirty="0">
                <a:solidFill>
                  <a:srgbClr val="FFFF00"/>
                </a:solidFill>
              </a:rPr>
              <a:t> </a:t>
            </a:r>
            <a:r>
              <a:rPr lang="en-US" sz="1600" b="1" dirty="0" err="1">
                <a:solidFill>
                  <a:srgbClr val="FFFF00"/>
                </a:solidFill>
              </a:rPr>
              <a:t>acum</a:t>
            </a:r>
            <a:r>
              <a:rPr lang="en-US" sz="1600" b="1" dirty="0">
                <a:solidFill>
                  <a:srgbClr val="FFFF00"/>
                </a:solidFill>
              </a:rPr>
              <a:t> e o </a:t>
            </a:r>
            <a:r>
              <a:rPr lang="en-US" sz="1600" b="1" dirty="0" err="1">
                <a:solidFill>
                  <a:srgbClr val="FFFF00"/>
                </a:solidFill>
              </a:rPr>
              <a:t>experienţă</a:t>
            </a:r>
            <a:r>
              <a:rPr lang="en-US" sz="1600" b="1" dirty="0">
                <a:solidFill>
                  <a:srgbClr val="FFFF00"/>
                </a:solidFill>
              </a:rPr>
              <a:t> </a:t>
            </a:r>
            <a:r>
              <a:rPr lang="en-US" sz="1600" b="1" dirty="0" err="1">
                <a:solidFill>
                  <a:srgbClr val="FFFF00"/>
                </a:solidFill>
              </a:rPr>
              <a:t>deosebită</a:t>
            </a:r>
            <a:r>
              <a:rPr lang="en-US" sz="1600" b="1" dirty="0" smtClean="0">
                <a:solidFill>
                  <a:srgbClr val="FFFF00"/>
                </a:solidFill>
              </a:rPr>
              <a:t>.</a:t>
            </a:r>
            <a:r>
              <a:rPr lang="en-US" sz="1600" b="1" dirty="0" smtClean="0"/>
              <a:t/>
            </a:r>
            <a:br>
              <a:rPr lang="en-US" sz="1600" b="1" dirty="0" smtClean="0"/>
            </a:br>
            <a:r>
              <a:rPr lang="en-US" sz="1600" b="1" dirty="0"/>
              <a:t/>
            </a:r>
            <a:br>
              <a:rPr lang="en-US" sz="1600" b="1" dirty="0"/>
            </a:br>
            <a:r>
              <a:rPr lang="en-US" sz="1600" b="1" dirty="0" smtClean="0">
                <a:solidFill>
                  <a:schemeClr val="tx2">
                    <a:lumMod val="50000"/>
                  </a:schemeClr>
                </a:solidFill>
              </a:rPr>
              <a:t>In </a:t>
            </a:r>
            <a:r>
              <a:rPr lang="en-US" sz="1600" b="1" dirty="0">
                <a:solidFill>
                  <a:schemeClr val="tx2">
                    <a:lumMod val="50000"/>
                  </a:schemeClr>
                </a:solidFill>
              </a:rPr>
              <a:t>cabinet is very pleasant, more devices, more tools, all children climb on the dental chair to see how it is. For those who have not been so </a:t>
            </a:r>
            <a:r>
              <a:rPr lang="en-US" sz="1600" b="1" dirty="0" smtClean="0">
                <a:solidFill>
                  <a:schemeClr val="tx2">
                    <a:lumMod val="50000"/>
                  </a:schemeClr>
                </a:solidFill>
              </a:rPr>
              <a:t>far there,  </a:t>
            </a:r>
            <a:r>
              <a:rPr lang="en-US" sz="1600" b="1" dirty="0">
                <a:solidFill>
                  <a:schemeClr val="tx2">
                    <a:lumMod val="50000"/>
                  </a:schemeClr>
                </a:solidFill>
              </a:rPr>
              <a:t>is a special experience.</a:t>
            </a:r>
            <a:br>
              <a:rPr lang="en-US" sz="1600" b="1" dirty="0">
                <a:solidFill>
                  <a:schemeClr val="tx2">
                    <a:lumMod val="50000"/>
                  </a:schemeClr>
                </a:solidFill>
              </a:rPr>
            </a:br>
            <a:endParaRPr lang="en-US" sz="1600" b="1"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idx="1"/>
          </p:nvPr>
        </p:nvPicPr>
        <p:blipFill>
          <a:blip r:embed="rId2"/>
          <a:srcRect/>
          <a:stretch>
            <a:fillRect/>
          </a:stretch>
        </p:blipFill>
        <p:spPr>
          <a:xfrm>
            <a:off x="871538" y="1893888"/>
            <a:ext cx="7408862" cy="4167187"/>
          </a:xfrm>
        </p:spPr>
      </p:pic>
      <p:sp>
        <p:nvSpPr>
          <p:cNvPr id="3" name="Title 2"/>
          <p:cNvSpPr>
            <a:spLocks noGrp="1"/>
          </p:cNvSpPr>
          <p:nvPr>
            <p:ph type="title"/>
          </p:nvPr>
        </p:nvSpPr>
        <p:spPr>
          <a:xfrm>
            <a:off x="457200" y="338138"/>
            <a:ext cx="8229600" cy="1719262"/>
          </a:xfrm>
        </p:spPr>
        <p:txBody>
          <a:bodyPr rtlCol="0">
            <a:noAutofit/>
          </a:bodyPr>
          <a:lstStyle/>
          <a:p>
            <a:pPr algn="l" eaLnBrk="1" fontAlgn="auto" hangingPunct="1">
              <a:spcAft>
                <a:spcPts val="0"/>
              </a:spcAft>
              <a:defRPr/>
            </a:pPr>
            <a:r>
              <a:rPr lang="en-US" sz="1600" b="1" dirty="0" err="1">
                <a:solidFill>
                  <a:srgbClr val="FFFF00"/>
                </a:solidFill>
                <a:latin typeface="Times New Roman" pitchFamily="18" charset="0"/>
                <a:cs typeface="Times New Roman" pitchFamily="18" charset="0"/>
              </a:rPr>
              <a:t>În</a:t>
            </a:r>
            <a:r>
              <a:rPr lang="en-US" sz="1600" b="1" dirty="0">
                <a:solidFill>
                  <a:srgbClr val="FFFF00"/>
                </a:solidFill>
                <a:latin typeface="Times New Roman" pitchFamily="18" charset="0"/>
                <a:cs typeface="Times New Roman" pitchFamily="18" charset="0"/>
              </a:rPr>
              <a:t> final </a:t>
            </a:r>
            <a:r>
              <a:rPr lang="en-US" sz="1600" b="1" dirty="0" err="1">
                <a:solidFill>
                  <a:srgbClr val="FFFF00"/>
                </a:solidFill>
                <a:latin typeface="Times New Roman" pitchFamily="18" charset="0"/>
                <a:cs typeface="Times New Roman" pitchFamily="18" charset="0"/>
              </a:rPr>
              <a:t>doamna</a:t>
            </a:r>
            <a:r>
              <a:rPr lang="en-US" sz="1600" b="1" dirty="0">
                <a:solidFill>
                  <a:srgbClr val="FFFF00"/>
                </a:solidFill>
                <a:latin typeface="Times New Roman" pitchFamily="18" charset="0"/>
                <a:cs typeface="Times New Roman" pitchFamily="18" charset="0"/>
              </a:rPr>
              <a:t> doctor a </a:t>
            </a:r>
            <a:r>
              <a:rPr lang="en-US" sz="1600" b="1" dirty="0" err="1">
                <a:solidFill>
                  <a:srgbClr val="FFFF00"/>
                </a:solidFill>
                <a:latin typeface="Times New Roman" pitchFamily="18" charset="0"/>
                <a:cs typeface="Times New Roman" pitchFamily="18" charset="0"/>
              </a:rPr>
              <a:t>spus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copiiilor</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că</a:t>
            </a:r>
            <a:r>
              <a:rPr lang="en-US" sz="1600" b="1" dirty="0">
                <a:solidFill>
                  <a:srgbClr val="FFFF00"/>
                </a:solidFill>
                <a:latin typeface="Times New Roman" pitchFamily="18" charset="0"/>
                <a:cs typeface="Times New Roman" pitchFamily="18" charset="0"/>
              </a:rPr>
              <a:t> e </a:t>
            </a:r>
            <a:r>
              <a:rPr lang="en-US" sz="1600" b="1" dirty="0" err="1">
                <a:solidFill>
                  <a:srgbClr val="FFFF00"/>
                </a:solidFill>
                <a:latin typeface="Times New Roman" pitchFamily="18" charset="0"/>
                <a:cs typeface="Times New Roman" pitchFamily="18" charset="0"/>
              </a:rPr>
              <a:t>nevoie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vină</a:t>
            </a:r>
            <a:r>
              <a:rPr lang="en-US" sz="1600" b="1" dirty="0">
                <a:solidFill>
                  <a:srgbClr val="FFFF00"/>
                </a:solidFill>
                <a:latin typeface="Times New Roman" pitchFamily="18" charset="0"/>
                <a:cs typeface="Times New Roman" pitchFamily="18" charset="0"/>
              </a:rPr>
              <a:t> la cabinet periodic </a:t>
            </a:r>
            <a:r>
              <a:rPr lang="en-US" sz="1600" b="1" dirty="0" err="1">
                <a:solidFill>
                  <a:srgbClr val="FFFF00"/>
                </a:solidFill>
                <a:latin typeface="Times New Roman" pitchFamily="18" charset="0"/>
                <a:cs typeface="Times New Roman" pitchFamily="18" charset="0"/>
              </a:rPr>
              <a:t>pentru</a:t>
            </a:r>
            <a:r>
              <a:rPr lang="en-US" sz="1600" b="1" dirty="0">
                <a:solidFill>
                  <a:srgbClr val="FFFF00"/>
                </a:solidFill>
                <a:latin typeface="Times New Roman" pitchFamily="18" charset="0"/>
                <a:cs typeface="Times New Roman" pitchFamily="18" charset="0"/>
              </a:rPr>
              <a:t> a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verifica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dinţişorii</a:t>
            </a:r>
            <a:r>
              <a:rPr lang="en-US" sz="1600" b="1" dirty="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chiar</a:t>
            </a:r>
            <a:r>
              <a:rPr lang="en-US" sz="1600" b="1" dirty="0" smtClean="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daca</a:t>
            </a:r>
            <a:r>
              <a:rPr lang="en-US" sz="1600" b="1" dirty="0" smtClean="0">
                <a:solidFill>
                  <a:srgbClr val="FFFF00"/>
                </a:solidFill>
                <a:latin typeface="Times New Roman" pitchFamily="18" charset="0"/>
                <a:cs typeface="Times New Roman" pitchFamily="18" charset="0"/>
              </a:rPr>
              <a:t> nu au </a:t>
            </a:r>
            <a:r>
              <a:rPr lang="en-US" sz="1600" b="1" dirty="0" err="1" smtClean="0">
                <a:solidFill>
                  <a:srgbClr val="FFFF00"/>
                </a:solidFill>
                <a:latin typeface="Times New Roman" pitchFamily="18" charset="0"/>
                <a:cs typeface="Times New Roman" pitchFamily="18" charset="0"/>
              </a:rPr>
              <a:t>carii</a:t>
            </a:r>
            <a:r>
              <a:rPr lang="en-US" sz="1600" b="1" dirty="0" smtClean="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a:t>
            </a:r>
            <a:r>
              <a:rPr lang="en-US" sz="1600" b="1" dirty="0" err="1" smtClean="0">
                <a:solidFill>
                  <a:srgbClr val="FFFF00"/>
                </a:solidFill>
                <a:latin typeface="Times New Roman" pitchFamily="18" charset="0"/>
                <a:cs typeface="Times New Roman" pitchFamily="18" charset="0"/>
              </a:rPr>
              <a:t>eriajul</a:t>
            </a:r>
            <a:r>
              <a:rPr lang="en-US" sz="1600" b="1" dirty="0" smtClean="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corect</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controlul</a:t>
            </a:r>
            <a:r>
              <a:rPr lang="en-US" sz="1600" b="1" dirty="0">
                <a:solidFill>
                  <a:srgbClr val="FFFF00"/>
                </a:solidFill>
                <a:latin typeface="Times New Roman" pitchFamily="18" charset="0"/>
                <a:cs typeface="Times New Roman" pitchFamily="18" charset="0"/>
              </a:rPr>
              <a:t> periodic ne </a:t>
            </a:r>
            <a:r>
              <a:rPr lang="en-US" sz="1600" b="1" dirty="0" err="1">
                <a:solidFill>
                  <a:srgbClr val="FFFF00"/>
                </a:solidFill>
                <a:latin typeface="Times New Roman" pitchFamily="18" charset="0"/>
                <a:cs typeface="Times New Roman" pitchFamily="18" charset="0"/>
              </a:rPr>
              <a:t>asigură</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sănătatea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dinţilor</a:t>
            </a:r>
            <a:r>
              <a:rPr lang="en-US" sz="1600" b="1" dirty="0">
                <a:solidFill>
                  <a:srgbClr val="FFFF00"/>
                </a:solidFill>
                <a:latin typeface="Times New Roman" pitchFamily="18" charset="0"/>
                <a:cs typeface="Times New Roman" pitchFamily="18" charset="0"/>
              </a:rPr>
              <a:t>.</a:t>
            </a:r>
            <a:br>
              <a:rPr lang="en-US" sz="1600" b="1" dirty="0">
                <a:solidFill>
                  <a:srgbClr val="FFFF00"/>
                </a:solidFill>
                <a:latin typeface="Times New Roman" pitchFamily="18" charset="0"/>
                <a:cs typeface="Times New Roman" pitchFamily="18" charset="0"/>
              </a:rPr>
            </a:br>
            <a:r>
              <a:rPr lang="en-US" sz="1600" b="1" dirty="0">
                <a:solidFill>
                  <a:schemeClr val="tx2">
                    <a:lumMod val="75000"/>
                  </a:schemeClr>
                </a:solidFill>
                <a:latin typeface="Times New Roman" pitchFamily="18" charset="0"/>
                <a:cs typeface="Times New Roman" pitchFamily="18" charset="0"/>
              </a:rPr>
              <a:t>Finally the doctor said that </a:t>
            </a:r>
            <a:r>
              <a:rPr lang="en-US" sz="1600" b="1" dirty="0" smtClean="0">
                <a:solidFill>
                  <a:schemeClr val="tx2">
                    <a:lumMod val="75000"/>
                  </a:schemeClr>
                </a:solidFill>
                <a:latin typeface="Times New Roman" pitchFamily="18" charset="0"/>
                <a:cs typeface="Times New Roman" pitchFamily="18" charset="0"/>
              </a:rPr>
              <a:t>all children </a:t>
            </a:r>
            <a:r>
              <a:rPr lang="en-US" sz="1600" b="1" dirty="0">
                <a:solidFill>
                  <a:schemeClr val="tx2">
                    <a:lumMod val="75000"/>
                  </a:schemeClr>
                </a:solidFill>
                <a:latin typeface="Times New Roman" pitchFamily="18" charset="0"/>
                <a:cs typeface="Times New Roman" pitchFamily="18" charset="0"/>
              </a:rPr>
              <a:t>need to come  </a:t>
            </a:r>
            <a:r>
              <a:rPr lang="en-US" sz="1600" b="1" dirty="0" smtClean="0">
                <a:solidFill>
                  <a:schemeClr val="tx2">
                    <a:lumMod val="75000"/>
                  </a:schemeClr>
                </a:solidFill>
                <a:latin typeface="Times New Roman" pitchFamily="18" charset="0"/>
                <a:cs typeface="Times New Roman" pitchFamily="18" charset="0"/>
              </a:rPr>
              <a:t>on the </a:t>
            </a:r>
            <a:r>
              <a:rPr lang="en-US" sz="1600" b="1" dirty="0">
                <a:solidFill>
                  <a:schemeClr val="tx2">
                    <a:lumMod val="75000"/>
                  </a:schemeClr>
                </a:solidFill>
                <a:latin typeface="Times New Roman" pitchFamily="18" charset="0"/>
                <a:cs typeface="Times New Roman" pitchFamily="18" charset="0"/>
              </a:rPr>
              <a:t>cabinet periodically to check the teeth </a:t>
            </a:r>
            <a:r>
              <a:rPr lang="en-US" sz="1600" b="1" dirty="0" smtClean="0">
                <a:solidFill>
                  <a:schemeClr val="tx2">
                    <a:lumMod val="75000"/>
                  </a:schemeClr>
                </a:solidFill>
                <a:latin typeface="Times New Roman" pitchFamily="18" charset="0"/>
                <a:cs typeface="Times New Roman" pitchFamily="18" charset="0"/>
              </a:rPr>
              <a:t>-even </a:t>
            </a:r>
            <a:r>
              <a:rPr lang="en-US" sz="1600" b="1" dirty="0">
                <a:solidFill>
                  <a:schemeClr val="tx2">
                    <a:lumMod val="75000"/>
                  </a:schemeClr>
                </a:solidFill>
                <a:latin typeface="Times New Roman" pitchFamily="18" charset="0"/>
                <a:cs typeface="Times New Roman" pitchFamily="18" charset="0"/>
              </a:rPr>
              <a:t>if </a:t>
            </a:r>
            <a:r>
              <a:rPr lang="en-US" sz="1600" b="1" dirty="0" smtClean="0">
                <a:solidFill>
                  <a:schemeClr val="tx2">
                    <a:lumMod val="75000"/>
                  </a:schemeClr>
                </a:solidFill>
                <a:latin typeface="Times New Roman" pitchFamily="18" charset="0"/>
                <a:cs typeface="Times New Roman" pitchFamily="18" charset="0"/>
              </a:rPr>
              <a:t> </a:t>
            </a:r>
            <a:r>
              <a:rPr lang="en-US" sz="1600" b="1" dirty="0">
                <a:solidFill>
                  <a:schemeClr val="tx2">
                    <a:lumMod val="75000"/>
                  </a:schemeClr>
                </a:solidFill>
                <a:latin typeface="Times New Roman" pitchFamily="18" charset="0"/>
                <a:cs typeface="Times New Roman" pitchFamily="18" charset="0"/>
              </a:rPr>
              <a:t>do not </a:t>
            </a:r>
            <a:r>
              <a:rPr lang="en-US" sz="1600" b="1" dirty="0" smtClean="0">
                <a:solidFill>
                  <a:schemeClr val="tx2">
                    <a:lumMod val="75000"/>
                  </a:schemeClr>
                </a:solidFill>
                <a:latin typeface="Times New Roman" pitchFamily="18" charset="0"/>
                <a:cs typeface="Times New Roman" pitchFamily="18" charset="0"/>
              </a:rPr>
              <a:t>have any </a:t>
            </a:r>
            <a:r>
              <a:rPr lang="en-US" sz="1600" b="1" dirty="0">
                <a:solidFill>
                  <a:schemeClr val="tx2">
                    <a:lumMod val="75000"/>
                  </a:schemeClr>
                </a:solidFill>
                <a:latin typeface="Times New Roman" pitchFamily="18" charset="0"/>
                <a:cs typeface="Times New Roman" pitchFamily="18" charset="0"/>
              </a:rPr>
              <a:t>cavity. Brushing our teeth properly and </a:t>
            </a:r>
            <a:r>
              <a:rPr lang="en-US" sz="1600" b="1" dirty="0" smtClean="0">
                <a:solidFill>
                  <a:schemeClr val="tx2">
                    <a:lumMod val="75000"/>
                  </a:schemeClr>
                </a:solidFill>
                <a:latin typeface="Times New Roman" pitchFamily="18" charset="0"/>
                <a:cs typeface="Times New Roman" pitchFamily="18" charset="0"/>
              </a:rPr>
              <a:t>checking at </a:t>
            </a:r>
            <a:r>
              <a:rPr lang="en-US" sz="1600" b="1" dirty="0">
                <a:solidFill>
                  <a:schemeClr val="tx2">
                    <a:lumMod val="75000"/>
                  </a:schemeClr>
                </a:solidFill>
                <a:latin typeface="Times New Roman" pitchFamily="18" charset="0"/>
                <a:cs typeface="Times New Roman" pitchFamily="18" charset="0"/>
              </a:rPr>
              <a:t>the dentist, </a:t>
            </a:r>
            <a:r>
              <a:rPr lang="en-US" sz="1600" b="1" dirty="0" smtClean="0">
                <a:solidFill>
                  <a:schemeClr val="tx2">
                    <a:lumMod val="75000"/>
                  </a:schemeClr>
                </a:solidFill>
                <a:latin typeface="Times New Roman" pitchFamily="18" charset="0"/>
                <a:cs typeface="Times New Roman" pitchFamily="18" charset="0"/>
              </a:rPr>
              <a:t>these  </a:t>
            </a:r>
            <a:r>
              <a:rPr lang="en-US" sz="1600" b="1" dirty="0">
                <a:solidFill>
                  <a:schemeClr val="tx2">
                    <a:lumMod val="75000"/>
                  </a:schemeClr>
                </a:solidFill>
                <a:latin typeface="Times New Roman" pitchFamily="18" charset="0"/>
                <a:cs typeface="Times New Roman" pitchFamily="18" charset="0"/>
              </a:rPr>
              <a:t>assure </a:t>
            </a:r>
            <a:r>
              <a:rPr lang="en-US" sz="1600" b="1" dirty="0" smtClean="0">
                <a:solidFill>
                  <a:schemeClr val="tx2">
                    <a:lumMod val="75000"/>
                  </a:schemeClr>
                </a:solidFill>
                <a:latin typeface="Times New Roman" pitchFamily="18" charset="0"/>
                <a:cs typeface="Times New Roman" pitchFamily="18" charset="0"/>
              </a:rPr>
              <a:t>our </a:t>
            </a:r>
            <a:r>
              <a:rPr lang="en-US" sz="1600" b="1" dirty="0">
                <a:solidFill>
                  <a:schemeClr val="tx2">
                    <a:lumMod val="75000"/>
                  </a:schemeClr>
                </a:solidFill>
                <a:latin typeface="Times New Roman" pitchFamily="18" charset="0"/>
                <a:cs typeface="Times New Roman" pitchFamily="18" charset="0"/>
              </a:rPr>
              <a:t>dental health.</a:t>
            </a:r>
            <a:br>
              <a:rPr lang="en-US" sz="1600" b="1" dirty="0">
                <a:solidFill>
                  <a:schemeClr val="tx2">
                    <a:lumMod val="75000"/>
                  </a:schemeClr>
                </a:solidFill>
                <a:latin typeface="Times New Roman" pitchFamily="18" charset="0"/>
                <a:cs typeface="Times New Roman" pitchFamily="18" charset="0"/>
              </a:rPr>
            </a:br>
            <a:endParaRPr lang="en-US" sz="1600" b="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p:cNvPicPr>
            <a:picLocks noGrp="1" noChangeAspect="1"/>
          </p:cNvPicPr>
          <p:nvPr>
            <p:ph idx="1"/>
          </p:nvPr>
        </p:nvPicPr>
        <p:blipFill>
          <a:blip r:embed="rId2"/>
          <a:srcRect/>
          <a:stretch>
            <a:fillRect/>
          </a:stretch>
        </p:blipFill>
        <p:spPr>
          <a:xfrm>
            <a:off x="533400" y="533400"/>
            <a:ext cx="8077200" cy="55927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p:cNvPicPr>
            <a:picLocks noGrp="1" noChangeAspect="1"/>
          </p:cNvPicPr>
          <p:nvPr>
            <p:ph idx="1"/>
          </p:nvPr>
        </p:nvPicPr>
        <p:blipFill>
          <a:blip r:embed="rId2"/>
          <a:srcRect/>
          <a:stretch>
            <a:fillRect/>
          </a:stretch>
        </p:blipFill>
        <p:spPr>
          <a:xfrm>
            <a:off x="381000" y="1295400"/>
            <a:ext cx="8229600" cy="4830763"/>
          </a:xfrm>
        </p:spPr>
      </p:pic>
      <p:sp>
        <p:nvSpPr>
          <p:cNvPr id="5" name="Title 4"/>
          <p:cNvSpPr>
            <a:spLocks noGrp="1"/>
          </p:cNvSpPr>
          <p:nvPr>
            <p:ph type="title"/>
          </p:nvPr>
        </p:nvSpPr>
        <p:spPr/>
        <p:txBody>
          <a:bodyPr rtlCol="0">
            <a:normAutofit/>
          </a:bodyPr>
          <a:lstStyle/>
          <a:p>
            <a:pPr eaLnBrk="1" fontAlgn="auto" hangingPunct="1">
              <a:spcAft>
                <a:spcPts val="0"/>
              </a:spcAft>
              <a:defRPr/>
            </a:pPr>
            <a:r>
              <a:rPr lang="en-US" sz="2400" b="1" dirty="0" err="1">
                <a:solidFill>
                  <a:srgbClr val="FFFF00"/>
                </a:solidFill>
              </a:rPr>
              <a:t>Vă</a:t>
            </a:r>
            <a:r>
              <a:rPr lang="en-US" sz="2400" b="1" dirty="0">
                <a:solidFill>
                  <a:srgbClr val="FFFF00"/>
                </a:solidFill>
              </a:rPr>
              <a:t> </a:t>
            </a:r>
            <a:r>
              <a:rPr lang="en-US" sz="2400" b="1" dirty="0" err="1">
                <a:solidFill>
                  <a:srgbClr val="FFFF00"/>
                </a:solidFill>
              </a:rPr>
              <a:t>mulţumim</a:t>
            </a:r>
            <a:r>
              <a:rPr lang="en-US" sz="2400" b="1" dirty="0">
                <a:solidFill>
                  <a:srgbClr val="FFFF00"/>
                </a:solidFill>
              </a:rPr>
              <a:t> , </a:t>
            </a:r>
            <a:r>
              <a:rPr lang="en-US" sz="2400" b="1" dirty="0" err="1">
                <a:solidFill>
                  <a:srgbClr val="FFFF00"/>
                </a:solidFill>
              </a:rPr>
              <a:t>doamna</a:t>
            </a:r>
            <a:r>
              <a:rPr lang="en-US" sz="2400" b="1" dirty="0">
                <a:solidFill>
                  <a:srgbClr val="FFFF00"/>
                </a:solidFill>
              </a:rPr>
              <a:t> doctor </a:t>
            </a:r>
            <a:r>
              <a:rPr lang="en-US" sz="2400" b="1" dirty="0" err="1">
                <a:solidFill>
                  <a:srgbClr val="FFFF00"/>
                </a:solidFill>
              </a:rPr>
              <a:t>Liteanu</a:t>
            </a:r>
            <a:r>
              <a:rPr lang="en-US" sz="2400" b="1" dirty="0">
                <a:solidFill>
                  <a:srgbClr val="FFFF00"/>
                </a:solidFill>
              </a:rPr>
              <a:t>!</a:t>
            </a:r>
            <a:br>
              <a:rPr lang="en-US" sz="2400" b="1" dirty="0">
                <a:solidFill>
                  <a:srgbClr val="FFFF00"/>
                </a:solidFill>
              </a:rPr>
            </a:br>
            <a:r>
              <a:rPr lang="en-US" sz="2400" b="1" dirty="0">
                <a:solidFill>
                  <a:schemeClr val="bg2">
                    <a:lumMod val="10000"/>
                  </a:schemeClr>
                </a:solidFill>
                <a:latin typeface="Times New Roman" pitchFamily="18" charset="0"/>
                <a:cs typeface="Times New Roman" pitchFamily="18" charset="0"/>
              </a:rPr>
              <a:t>Thank you, Mrs. doctor </a:t>
            </a:r>
            <a:r>
              <a:rPr lang="en-US" sz="2400" b="1" dirty="0" err="1">
                <a:solidFill>
                  <a:schemeClr val="bg2">
                    <a:lumMod val="10000"/>
                  </a:schemeClr>
                </a:solidFill>
                <a:latin typeface="Times New Roman" pitchFamily="18" charset="0"/>
                <a:cs typeface="Times New Roman" pitchFamily="18" charset="0"/>
              </a:rPr>
              <a:t>Liteanu</a:t>
            </a:r>
            <a:r>
              <a:rPr lang="en-US" sz="2400" b="1" dirty="0">
                <a:solidFill>
                  <a:schemeClr val="bg2">
                    <a:lumMod val="10000"/>
                  </a:schemeClr>
                </a:solidFill>
                <a:latin typeface="Times New Roman" pitchFamily="18" charset="0"/>
                <a:cs typeface="Times New Roman" pitchFamily="18" charset="0"/>
              </a:rPr>
              <a:t>!</a:t>
            </a:r>
            <a:br>
              <a:rPr lang="en-US" sz="2400" b="1" dirty="0">
                <a:solidFill>
                  <a:schemeClr val="bg2">
                    <a:lumMod val="10000"/>
                  </a:schemeClr>
                </a:solidFill>
                <a:latin typeface="Times New Roman" pitchFamily="18" charset="0"/>
                <a:cs typeface="Times New Roman" pitchFamily="18" charset="0"/>
              </a:rPr>
            </a:br>
            <a:endParaRPr lang="en-US" sz="2400" b="1" dirty="0">
              <a:solidFill>
                <a:schemeClr val="bg2">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871538" y="2590800"/>
            <a:ext cx="7408862" cy="3535363"/>
          </a:xfrm>
        </p:spPr>
        <p:txBody>
          <a:bodyPr/>
          <a:lstStyle/>
          <a:p>
            <a:pPr eaLnBrk="1" hangingPunct="1"/>
            <a:r>
              <a:rPr lang="en-US" b="1" smtClean="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362075"/>
          </a:xfrm>
        </p:spPr>
        <p:txBody>
          <a:bodyPr rtlCol="0">
            <a:noAutofit/>
          </a:bodyPr>
          <a:lstStyle/>
          <a:p>
            <a:pPr algn="l" eaLnBrk="1" fontAlgn="auto" hangingPunct="1">
              <a:spcAft>
                <a:spcPts val="0"/>
              </a:spcAft>
              <a:defRPr/>
            </a:pPr>
            <a:r>
              <a:rPr lang="en-US" sz="1800" b="1" dirty="0" smtClean="0">
                <a:solidFill>
                  <a:srgbClr val="FFFF00"/>
                </a:solidFill>
              </a:rPr>
              <a:t/>
            </a:r>
            <a:br>
              <a:rPr lang="en-US" sz="1800" b="1" dirty="0" smtClean="0">
                <a:solidFill>
                  <a:srgbClr val="FFFF00"/>
                </a:solidFill>
              </a:rPr>
            </a:br>
            <a:r>
              <a:rPr lang="en-US" sz="1800" b="1" dirty="0">
                <a:solidFill>
                  <a:srgbClr val="FFFF00"/>
                </a:solidFill>
              </a:rPr>
              <a:t/>
            </a:r>
            <a:br>
              <a:rPr lang="en-US" sz="1800" b="1" dirty="0">
                <a:solidFill>
                  <a:srgbClr val="FFFF00"/>
                </a:solidFill>
              </a:rPr>
            </a:br>
            <a:r>
              <a:rPr lang="en-US" sz="1800" b="1" dirty="0" err="1" smtClean="0">
                <a:solidFill>
                  <a:srgbClr val="FFFF00"/>
                </a:solidFill>
              </a:rPr>
              <a:t>Ştim</a:t>
            </a:r>
            <a:r>
              <a:rPr lang="en-US" sz="1800" b="1" dirty="0" smtClean="0">
                <a:solidFill>
                  <a:srgbClr val="FFFF00"/>
                </a:solidFill>
              </a:rPr>
              <a:t> </a:t>
            </a:r>
            <a:r>
              <a:rPr lang="en-US" sz="1800" b="1" dirty="0" err="1">
                <a:solidFill>
                  <a:srgbClr val="FFFF00"/>
                </a:solidFill>
              </a:rPr>
              <a:t>să</a:t>
            </a:r>
            <a:r>
              <a:rPr lang="en-US" sz="1800" b="1" dirty="0">
                <a:solidFill>
                  <a:srgbClr val="FFFF00"/>
                </a:solidFill>
              </a:rPr>
              <a:t> </a:t>
            </a:r>
            <a:r>
              <a:rPr lang="en-US" sz="1800" b="1" dirty="0" err="1">
                <a:solidFill>
                  <a:srgbClr val="FFFF00"/>
                </a:solidFill>
              </a:rPr>
              <a:t>mâncăm</a:t>
            </a:r>
            <a:r>
              <a:rPr lang="en-US" sz="1800" b="1" dirty="0">
                <a:solidFill>
                  <a:srgbClr val="FFFF00"/>
                </a:solidFill>
              </a:rPr>
              <a:t> </a:t>
            </a:r>
            <a:r>
              <a:rPr lang="en-US" sz="1800" b="1" dirty="0" err="1">
                <a:solidFill>
                  <a:srgbClr val="FFFF00"/>
                </a:solidFill>
              </a:rPr>
              <a:t>sănătos</a:t>
            </a:r>
            <a:r>
              <a:rPr lang="en-US" sz="1800" b="1" dirty="0">
                <a:solidFill>
                  <a:srgbClr val="FFFF00"/>
                </a:solidFill>
              </a:rPr>
              <a:t>, </a:t>
            </a:r>
            <a:r>
              <a:rPr lang="en-US" sz="1800" b="1" dirty="0" err="1">
                <a:solidFill>
                  <a:srgbClr val="FFFF00"/>
                </a:solidFill>
              </a:rPr>
              <a:t>dar</a:t>
            </a:r>
            <a:r>
              <a:rPr lang="en-US" sz="1800" b="1" dirty="0">
                <a:solidFill>
                  <a:srgbClr val="FFFF00"/>
                </a:solidFill>
              </a:rPr>
              <a:t> </a:t>
            </a:r>
            <a:r>
              <a:rPr lang="en-US" sz="1800" b="1" dirty="0" err="1">
                <a:solidFill>
                  <a:srgbClr val="FFFF00"/>
                </a:solidFill>
              </a:rPr>
              <a:t>ca</a:t>
            </a:r>
            <a:r>
              <a:rPr lang="en-US" sz="1800" b="1" dirty="0">
                <a:solidFill>
                  <a:srgbClr val="FFFF00"/>
                </a:solidFill>
              </a:rPr>
              <a:t> </a:t>
            </a:r>
            <a:r>
              <a:rPr lang="en-US" sz="1800" b="1" dirty="0" err="1">
                <a:solidFill>
                  <a:srgbClr val="FFFF00"/>
                </a:solidFill>
              </a:rPr>
              <a:t>să</a:t>
            </a:r>
            <a:r>
              <a:rPr lang="en-US" sz="1800" b="1" dirty="0">
                <a:solidFill>
                  <a:srgbClr val="FFFF00"/>
                </a:solidFill>
              </a:rPr>
              <a:t> </a:t>
            </a:r>
            <a:r>
              <a:rPr lang="en-US" sz="1800" b="1" dirty="0" err="1">
                <a:solidFill>
                  <a:srgbClr val="FFFF00"/>
                </a:solidFill>
              </a:rPr>
              <a:t>fim</a:t>
            </a:r>
            <a:r>
              <a:rPr lang="en-US" sz="1800" b="1" dirty="0">
                <a:solidFill>
                  <a:srgbClr val="FFFF00"/>
                </a:solidFill>
              </a:rPr>
              <a:t> </a:t>
            </a:r>
            <a:r>
              <a:rPr lang="en-US" sz="1800" b="1" dirty="0" err="1">
                <a:solidFill>
                  <a:srgbClr val="FFFF00"/>
                </a:solidFill>
              </a:rPr>
              <a:t>sănătoşi</a:t>
            </a:r>
            <a:r>
              <a:rPr lang="en-US" sz="1800" b="1" dirty="0">
                <a:solidFill>
                  <a:srgbClr val="FFFF00"/>
                </a:solidFill>
              </a:rPr>
              <a:t> </a:t>
            </a:r>
            <a:r>
              <a:rPr lang="en-US" sz="1800" b="1" dirty="0" err="1">
                <a:solidFill>
                  <a:srgbClr val="FFFF00"/>
                </a:solidFill>
              </a:rPr>
              <a:t>trebuie</a:t>
            </a:r>
            <a:r>
              <a:rPr lang="en-US" sz="1800" b="1" dirty="0">
                <a:solidFill>
                  <a:srgbClr val="FFFF00"/>
                </a:solidFill>
              </a:rPr>
              <a:t> </a:t>
            </a:r>
            <a:r>
              <a:rPr lang="en-US" sz="1800" b="1" dirty="0" err="1">
                <a:solidFill>
                  <a:srgbClr val="FFFF00"/>
                </a:solidFill>
              </a:rPr>
              <a:t>să</a:t>
            </a:r>
            <a:r>
              <a:rPr lang="en-US" sz="1800" b="1" dirty="0">
                <a:solidFill>
                  <a:srgbClr val="FFFF00"/>
                </a:solidFill>
              </a:rPr>
              <a:t> </a:t>
            </a:r>
            <a:r>
              <a:rPr lang="en-US" sz="1800" b="1" dirty="0" err="1">
                <a:solidFill>
                  <a:srgbClr val="FFFF00"/>
                </a:solidFill>
              </a:rPr>
              <a:t>ştim</a:t>
            </a:r>
            <a:r>
              <a:rPr lang="en-US" sz="1800" b="1" dirty="0">
                <a:solidFill>
                  <a:srgbClr val="FFFF00"/>
                </a:solidFill>
              </a:rPr>
              <a:t> cum </a:t>
            </a:r>
            <a:r>
              <a:rPr lang="en-US" sz="1800" b="1" dirty="0" err="1">
                <a:solidFill>
                  <a:srgbClr val="FFFF00"/>
                </a:solidFill>
              </a:rPr>
              <a:t>să</a:t>
            </a:r>
            <a:r>
              <a:rPr lang="en-US" sz="1800" b="1" dirty="0">
                <a:solidFill>
                  <a:srgbClr val="FFFF00"/>
                </a:solidFill>
              </a:rPr>
              <a:t> ne </a:t>
            </a:r>
            <a:r>
              <a:rPr lang="en-US" sz="1800" b="1" dirty="0" err="1">
                <a:solidFill>
                  <a:srgbClr val="FFFF00"/>
                </a:solidFill>
              </a:rPr>
              <a:t>îngrijim</a:t>
            </a:r>
            <a:r>
              <a:rPr lang="en-US" sz="1800" b="1" dirty="0">
                <a:solidFill>
                  <a:srgbClr val="FFFF00"/>
                </a:solidFill>
              </a:rPr>
              <a:t> </a:t>
            </a:r>
            <a:r>
              <a:rPr lang="en-US" sz="1800" b="1" dirty="0" err="1">
                <a:solidFill>
                  <a:srgbClr val="FFFF00"/>
                </a:solidFill>
              </a:rPr>
              <a:t>dinţii</a:t>
            </a:r>
            <a:r>
              <a:rPr lang="en-US" sz="1800" b="1" dirty="0">
                <a:solidFill>
                  <a:srgbClr val="FFFF00"/>
                </a:solidFill>
              </a:rPr>
              <a:t>. A </a:t>
            </a:r>
            <a:r>
              <a:rPr lang="en-US" sz="1800" b="1" dirty="0" err="1">
                <a:solidFill>
                  <a:srgbClr val="FFFF00"/>
                </a:solidFill>
              </a:rPr>
              <a:t>venit</a:t>
            </a:r>
            <a:r>
              <a:rPr lang="en-US" sz="1800" b="1" dirty="0">
                <a:solidFill>
                  <a:srgbClr val="FFFF00"/>
                </a:solidFill>
              </a:rPr>
              <a:t> </a:t>
            </a:r>
            <a:r>
              <a:rPr lang="en-US" sz="1800" b="1" dirty="0" err="1">
                <a:solidFill>
                  <a:srgbClr val="FFFF00"/>
                </a:solidFill>
              </a:rPr>
              <a:t>în</a:t>
            </a:r>
            <a:r>
              <a:rPr lang="en-US" sz="1800" b="1" dirty="0">
                <a:solidFill>
                  <a:srgbClr val="FFFF00"/>
                </a:solidFill>
              </a:rPr>
              <a:t> </a:t>
            </a:r>
            <a:r>
              <a:rPr lang="en-US" sz="1800" b="1" dirty="0" err="1" smtClean="0">
                <a:solidFill>
                  <a:srgbClr val="FFFF00"/>
                </a:solidFill>
              </a:rPr>
              <a:t>vizită</a:t>
            </a:r>
            <a:r>
              <a:rPr lang="en-US" sz="1800" b="1" dirty="0" smtClean="0">
                <a:solidFill>
                  <a:srgbClr val="FFFF00"/>
                </a:solidFill>
              </a:rPr>
              <a:t> </a:t>
            </a:r>
            <a:r>
              <a:rPr lang="en-US" sz="1800" b="1" dirty="0">
                <a:solidFill>
                  <a:srgbClr val="FFFF00"/>
                </a:solidFill>
              </a:rPr>
              <a:t>la </a:t>
            </a:r>
            <a:r>
              <a:rPr lang="en-US" sz="1800" b="1" dirty="0" err="1">
                <a:solidFill>
                  <a:srgbClr val="FFFF00"/>
                </a:solidFill>
              </a:rPr>
              <a:t>noi</a:t>
            </a:r>
            <a:r>
              <a:rPr lang="en-US" sz="1800" b="1" dirty="0">
                <a:solidFill>
                  <a:srgbClr val="FFFF00"/>
                </a:solidFill>
              </a:rPr>
              <a:t> </a:t>
            </a:r>
            <a:r>
              <a:rPr lang="en-US" sz="1800" b="1" dirty="0" err="1">
                <a:solidFill>
                  <a:srgbClr val="FFFF00"/>
                </a:solidFill>
              </a:rPr>
              <a:t>doamne</a:t>
            </a:r>
            <a:r>
              <a:rPr lang="en-US" sz="1800" b="1" dirty="0">
                <a:solidFill>
                  <a:srgbClr val="FFFF00"/>
                </a:solidFill>
              </a:rPr>
              <a:t> doctor </a:t>
            </a:r>
            <a:r>
              <a:rPr lang="en-US" sz="1800" b="1" dirty="0" err="1">
                <a:solidFill>
                  <a:srgbClr val="FFFF00"/>
                </a:solidFill>
              </a:rPr>
              <a:t>Liteanu</a:t>
            </a:r>
            <a:r>
              <a:rPr lang="en-US" sz="1800" b="1" dirty="0">
                <a:solidFill>
                  <a:srgbClr val="FFFF00"/>
                </a:solidFill>
              </a:rPr>
              <a:t>, medic </a:t>
            </a:r>
            <a:r>
              <a:rPr lang="en-US" sz="1800" b="1" dirty="0" err="1">
                <a:solidFill>
                  <a:srgbClr val="FFFF00"/>
                </a:solidFill>
              </a:rPr>
              <a:t>stomatolog</a:t>
            </a:r>
            <a:r>
              <a:rPr lang="en-US" sz="1800" b="1" dirty="0">
                <a:solidFill>
                  <a:srgbClr val="FFFF00"/>
                </a:solidFill>
              </a:rPr>
              <a:t>. </a:t>
            </a:r>
            <a:r>
              <a:rPr lang="en-US" sz="1800" b="1" dirty="0"/>
              <a:t/>
            </a:r>
            <a:br>
              <a:rPr lang="en-US" sz="1800" b="1" dirty="0"/>
            </a:br>
            <a:r>
              <a:rPr lang="en-US" sz="1800" b="1" dirty="0">
                <a:solidFill>
                  <a:schemeClr val="tx2">
                    <a:lumMod val="50000"/>
                  </a:schemeClr>
                </a:solidFill>
              </a:rPr>
              <a:t>We eat healthy, but to be healthy we need to know how to take care of our teeth. Mrs. doctor </a:t>
            </a:r>
            <a:r>
              <a:rPr lang="en-US" sz="1800" b="1" dirty="0" err="1">
                <a:solidFill>
                  <a:schemeClr val="tx2">
                    <a:lumMod val="50000"/>
                  </a:schemeClr>
                </a:solidFill>
              </a:rPr>
              <a:t>Liteanu</a:t>
            </a:r>
            <a:r>
              <a:rPr lang="en-US" sz="1800" b="1" dirty="0" smtClean="0">
                <a:solidFill>
                  <a:schemeClr val="tx2">
                    <a:lumMod val="50000"/>
                  </a:schemeClr>
                </a:solidFill>
              </a:rPr>
              <a:t> </a:t>
            </a:r>
            <a:r>
              <a:rPr lang="en-US" sz="1800" b="1" dirty="0">
                <a:solidFill>
                  <a:schemeClr val="tx2">
                    <a:lumMod val="50000"/>
                  </a:schemeClr>
                </a:solidFill>
              </a:rPr>
              <a:t>came to visit us, she's a dentist.</a:t>
            </a:r>
            <a:r>
              <a:rPr lang="en-US" sz="1800" b="1" dirty="0">
                <a:solidFill>
                  <a:srgbClr val="FF0000"/>
                </a:solidFill>
              </a:rPr>
              <a:t/>
            </a:r>
            <a:br>
              <a:rPr lang="en-US" sz="1800" b="1" dirty="0">
                <a:solidFill>
                  <a:srgbClr val="FF0000"/>
                </a:solidFill>
              </a:rPr>
            </a:br>
            <a:endParaRPr lang="en-US" sz="1800" b="1" dirty="0">
              <a:solidFill>
                <a:srgbClr val="FF0000"/>
              </a:solidFill>
              <a:latin typeface="Times New Roman" pitchFamily="18" charset="0"/>
              <a:cs typeface="Times New Roman" pitchFamily="18" charset="0"/>
            </a:endParaRPr>
          </a:p>
        </p:txBody>
      </p:sp>
      <p:pic>
        <p:nvPicPr>
          <p:cNvPr id="9219" name="Content Placeholder 5"/>
          <p:cNvPicPr>
            <a:picLocks noGrp="1" noChangeAspect="1"/>
          </p:cNvPicPr>
          <p:nvPr>
            <p:ph idx="1"/>
          </p:nvPr>
        </p:nvPicPr>
        <p:blipFill>
          <a:blip r:embed="rId2" cstate="print"/>
          <a:srcRect/>
          <a:stretch>
            <a:fillRect/>
          </a:stretch>
        </p:blipFill>
        <p:spPr>
          <a:xfrm>
            <a:off x="685800" y="1752600"/>
            <a:ext cx="7924800" cy="43735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caterina\Desktop\dentist\20170125_113935.jpg"/>
          <p:cNvPicPr>
            <a:picLocks noGrp="1" noChangeAspect="1" noChangeArrowheads="1"/>
          </p:cNvPicPr>
          <p:nvPr>
            <p:ph idx="1"/>
          </p:nvPr>
        </p:nvPicPr>
        <p:blipFill>
          <a:blip r:embed="rId2" cstate="print"/>
          <a:srcRect/>
          <a:stretch>
            <a:fillRect/>
          </a:stretch>
        </p:blipFill>
        <p:spPr>
          <a:xfrm>
            <a:off x="381000" y="685800"/>
            <a:ext cx="8382000" cy="5440363"/>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p:cNvPicPr>
            <a:picLocks noGrp="1" noChangeAspect="1"/>
          </p:cNvPicPr>
          <p:nvPr>
            <p:ph idx="1"/>
          </p:nvPr>
        </p:nvPicPr>
        <p:blipFill>
          <a:blip r:embed="rId2"/>
          <a:srcRect/>
          <a:stretch>
            <a:fillRect/>
          </a:stretch>
        </p:blipFill>
        <p:spPr>
          <a:xfrm>
            <a:off x="685800" y="1981200"/>
            <a:ext cx="7772400" cy="4572000"/>
          </a:xfrm>
        </p:spPr>
      </p:pic>
      <p:sp>
        <p:nvSpPr>
          <p:cNvPr id="3" name="Title 2"/>
          <p:cNvSpPr>
            <a:spLocks noGrp="1"/>
          </p:cNvSpPr>
          <p:nvPr>
            <p:ph type="title"/>
          </p:nvPr>
        </p:nvSpPr>
        <p:spPr>
          <a:xfrm>
            <a:off x="457200" y="381000"/>
            <a:ext cx="8229600" cy="1371600"/>
          </a:xfrm>
        </p:spPr>
        <p:txBody>
          <a:bodyPr rtlCol="0">
            <a:noAutofit/>
          </a:bodyPr>
          <a:lstStyle/>
          <a:p>
            <a:pPr algn="l" eaLnBrk="1" fontAlgn="auto" hangingPunct="1">
              <a:spcAft>
                <a:spcPts val="0"/>
              </a:spcAft>
              <a:defRPr/>
            </a:pPr>
            <a:r>
              <a:rPr lang="en-US" sz="1800" b="1" dirty="0" smtClean="0">
                <a:solidFill>
                  <a:srgbClr val="FFFF00"/>
                </a:solidFill>
              </a:rPr>
              <a:t/>
            </a:r>
            <a:br>
              <a:rPr lang="en-US" sz="1800" b="1" dirty="0" smtClean="0">
                <a:solidFill>
                  <a:srgbClr val="FFFF00"/>
                </a:solidFill>
              </a:rPr>
            </a:br>
            <a:r>
              <a:rPr lang="en-US" sz="1800" b="1" dirty="0" smtClean="0">
                <a:solidFill>
                  <a:srgbClr val="FFFF00"/>
                </a:solidFill>
              </a:rPr>
              <a:t/>
            </a:r>
            <a:br>
              <a:rPr lang="en-US" sz="1800" b="1" dirty="0" smtClean="0">
                <a:solidFill>
                  <a:srgbClr val="FFFF00"/>
                </a:solidFill>
              </a:rPr>
            </a:br>
            <a:r>
              <a:rPr lang="en-US" sz="1800" b="1" dirty="0">
                <a:solidFill>
                  <a:srgbClr val="FFFF00"/>
                </a:solidFill>
              </a:rPr>
              <a:t/>
            </a:r>
            <a:br>
              <a:rPr lang="en-US" sz="1800" b="1" dirty="0">
                <a:solidFill>
                  <a:srgbClr val="FFFF00"/>
                </a:solidFill>
              </a:rPr>
            </a:br>
            <a:r>
              <a:rPr lang="en-US" sz="1800" b="1" dirty="0" smtClean="0">
                <a:solidFill>
                  <a:srgbClr val="FFFF00"/>
                </a:solidFill>
              </a:rPr>
              <a:t>A </a:t>
            </a:r>
            <a:r>
              <a:rPr lang="en-US" sz="1800" b="1" dirty="0" err="1">
                <a:solidFill>
                  <a:srgbClr val="FFFF00"/>
                </a:solidFill>
              </a:rPr>
              <a:t>vizitat</a:t>
            </a:r>
            <a:r>
              <a:rPr lang="en-US" sz="1800" b="1" dirty="0">
                <a:solidFill>
                  <a:srgbClr val="FFFF00"/>
                </a:solidFill>
              </a:rPr>
              <a:t> </a:t>
            </a:r>
            <a:r>
              <a:rPr lang="en-US" sz="1800" b="1" dirty="0" err="1" smtClean="0">
                <a:solidFill>
                  <a:srgbClr val="FFFF00"/>
                </a:solidFill>
              </a:rPr>
              <a:t>toate</a:t>
            </a:r>
            <a:r>
              <a:rPr lang="en-US" sz="1800" b="1" dirty="0" smtClean="0">
                <a:solidFill>
                  <a:srgbClr val="FFFF00"/>
                </a:solidFill>
              </a:rPr>
              <a:t> </a:t>
            </a:r>
            <a:r>
              <a:rPr lang="en-US" sz="1800" b="1" dirty="0" err="1" smtClean="0">
                <a:solidFill>
                  <a:srgbClr val="FFFF00"/>
                </a:solidFill>
              </a:rPr>
              <a:t>grupele</a:t>
            </a:r>
            <a:r>
              <a:rPr lang="en-US" sz="1800" b="1" dirty="0" smtClean="0">
                <a:solidFill>
                  <a:srgbClr val="FFFF00"/>
                </a:solidFill>
              </a:rPr>
              <a:t>, </a:t>
            </a:r>
            <a:r>
              <a:rPr lang="en-US" sz="1800" b="1" dirty="0" err="1">
                <a:solidFill>
                  <a:srgbClr val="FFFF00"/>
                </a:solidFill>
              </a:rPr>
              <a:t>toţi</a:t>
            </a:r>
            <a:r>
              <a:rPr lang="en-US" sz="1800" b="1" dirty="0">
                <a:solidFill>
                  <a:srgbClr val="FFFF00"/>
                </a:solidFill>
              </a:rPr>
              <a:t> </a:t>
            </a:r>
            <a:r>
              <a:rPr lang="en-US" sz="1800" b="1" dirty="0" err="1">
                <a:solidFill>
                  <a:srgbClr val="FFFF00"/>
                </a:solidFill>
              </a:rPr>
              <a:t>copiii</a:t>
            </a:r>
            <a:r>
              <a:rPr lang="en-US" sz="1800" b="1" dirty="0">
                <a:solidFill>
                  <a:srgbClr val="FFFF00"/>
                </a:solidFill>
              </a:rPr>
              <a:t> au </a:t>
            </a:r>
            <a:r>
              <a:rPr lang="en-US" sz="1800" b="1" dirty="0" err="1">
                <a:solidFill>
                  <a:srgbClr val="FFFF00"/>
                </a:solidFill>
              </a:rPr>
              <a:t>fost</a:t>
            </a:r>
            <a:r>
              <a:rPr lang="en-US" sz="1800" b="1" dirty="0">
                <a:solidFill>
                  <a:srgbClr val="FFFF00"/>
                </a:solidFill>
              </a:rPr>
              <a:t> </a:t>
            </a:r>
            <a:r>
              <a:rPr lang="en-US" sz="1800" b="1" dirty="0" err="1">
                <a:solidFill>
                  <a:srgbClr val="FFFF00"/>
                </a:solidFill>
              </a:rPr>
              <a:t>întrebaţi</a:t>
            </a:r>
            <a:r>
              <a:rPr lang="en-US" sz="1800" b="1" dirty="0">
                <a:solidFill>
                  <a:srgbClr val="FFFF00"/>
                </a:solidFill>
              </a:rPr>
              <a:t> </a:t>
            </a:r>
            <a:r>
              <a:rPr lang="en-US" sz="1800" b="1" dirty="0" err="1">
                <a:solidFill>
                  <a:srgbClr val="FFFF00"/>
                </a:solidFill>
              </a:rPr>
              <a:t>dacă</a:t>
            </a:r>
            <a:r>
              <a:rPr lang="en-US" sz="1800" b="1" dirty="0">
                <a:solidFill>
                  <a:srgbClr val="FFFF00"/>
                </a:solidFill>
              </a:rPr>
              <a:t> se </a:t>
            </a:r>
            <a:r>
              <a:rPr lang="en-US" sz="1800" b="1" dirty="0" err="1">
                <a:solidFill>
                  <a:srgbClr val="FFFF00"/>
                </a:solidFill>
              </a:rPr>
              <a:t>spală</a:t>
            </a:r>
            <a:r>
              <a:rPr lang="en-US" sz="1800" b="1" dirty="0">
                <a:solidFill>
                  <a:srgbClr val="FFFF00"/>
                </a:solidFill>
              </a:rPr>
              <a:t> </a:t>
            </a:r>
            <a:r>
              <a:rPr lang="en-US" sz="1800" b="1" dirty="0" err="1">
                <a:solidFill>
                  <a:srgbClr val="FFFF00"/>
                </a:solidFill>
              </a:rPr>
              <a:t>pe</a:t>
            </a:r>
            <a:r>
              <a:rPr lang="en-US" sz="1800" b="1" dirty="0">
                <a:solidFill>
                  <a:srgbClr val="FFFF00"/>
                </a:solidFill>
              </a:rPr>
              <a:t> </a:t>
            </a:r>
            <a:r>
              <a:rPr lang="en-US" sz="1800" b="1" dirty="0" err="1">
                <a:solidFill>
                  <a:srgbClr val="FFFF00"/>
                </a:solidFill>
              </a:rPr>
              <a:t>dinţi</a:t>
            </a:r>
            <a:r>
              <a:rPr lang="en-US" sz="1800" b="1" dirty="0">
                <a:solidFill>
                  <a:srgbClr val="FFFF00"/>
                </a:solidFill>
              </a:rPr>
              <a:t>, de </a:t>
            </a:r>
            <a:r>
              <a:rPr lang="en-US" sz="1800" b="1" dirty="0" err="1">
                <a:solidFill>
                  <a:srgbClr val="FFFF00"/>
                </a:solidFill>
              </a:rPr>
              <a:t>câte</a:t>
            </a:r>
            <a:r>
              <a:rPr lang="en-US" sz="1800" b="1" dirty="0">
                <a:solidFill>
                  <a:srgbClr val="FFFF00"/>
                </a:solidFill>
              </a:rPr>
              <a:t> </a:t>
            </a:r>
            <a:r>
              <a:rPr lang="en-US" sz="1800" b="1" dirty="0" err="1">
                <a:solidFill>
                  <a:srgbClr val="FFFF00"/>
                </a:solidFill>
              </a:rPr>
              <a:t>ori</a:t>
            </a:r>
            <a:r>
              <a:rPr lang="en-US" sz="1800" b="1" dirty="0">
                <a:solidFill>
                  <a:srgbClr val="FFFF00"/>
                </a:solidFill>
              </a:rPr>
              <a:t> </a:t>
            </a:r>
            <a:r>
              <a:rPr lang="en-US" sz="1800" b="1" dirty="0" err="1">
                <a:solidFill>
                  <a:srgbClr val="FFFF00"/>
                </a:solidFill>
              </a:rPr>
              <a:t>pe</a:t>
            </a:r>
            <a:r>
              <a:rPr lang="en-US" sz="1800" b="1" dirty="0">
                <a:solidFill>
                  <a:srgbClr val="FFFF00"/>
                </a:solidFill>
              </a:rPr>
              <a:t> </a:t>
            </a:r>
            <a:r>
              <a:rPr lang="en-US" sz="1800" b="1" dirty="0" err="1">
                <a:solidFill>
                  <a:srgbClr val="FFFF00"/>
                </a:solidFill>
              </a:rPr>
              <a:t>zi</a:t>
            </a:r>
            <a:r>
              <a:rPr lang="en-US" sz="1800" b="1" dirty="0">
                <a:solidFill>
                  <a:srgbClr val="FFFF00"/>
                </a:solidFill>
              </a:rPr>
              <a:t> </a:t>
            </a:r>
            <a:r>
              <a:rPr lang="en-US" sz="1800" b="1" dirty="0" err="1">
                <a:solidFill>
                  <a:srgbClr val="FFFF00"/>
                </a:solidFill>
              </a:rPr>
              <a:t>şi</a:t>
            </a:r>
            <a:r>
              <a:rPr lang="en-US" sz="1800" b="1" dirty="0">
                <a:solidFill>
                  <a:srgbClr val="FFFF00"/>
                </a:solidFill>
              </a:rPr>
              <a:t> cum </a:t>
            </a:r>
            <a:r>
              <a:rPr lang="en-US" sz="1800" b="1" dirty="0" err="1">
                <a:solidFill>
                  <a:srgbClr val="FFFF00"/>
                </a:solidFill>
              </a:rPr>
              <a:t>anume</a:t>
            </a:r>
            <a:r>
              <a:rPr lang="en-US" sz="1800" b="1" dirty="0">
                <a:solidFill>
                  <a:srgbClr val="FFFF00"/>
                </a:solidFill>
              </a:rPr>
              <a:t> se </a:t>
            </a:r>
            <a:r>
              <a:rPr lang="en-US" sz="1800" b="1" dirty="0" err="1">
                <a:solidFill>
                  <a:srgbClr val="FFFF00"/>
                </a:solidFill>
              </a:rPr>
              <a:t>spală</a:t>
            </a:r>
            <a:r>
              <a:rPr lang="en-US" sz="1800" b="1" dirty="0" smtClean="0">
                <a:solidFill>
                  <a:srgbClr val="FFFF00"/>
                </a:solidFill>
              </a:rPr>
              <a:t>.</a:t>
            </a:r>
            <a:r>
              <a:rPr lang="en-US" sz="1800" b="1" dirty="0">
                <a:solidFill>
                  <a:srgbClr val="FFFF00"/>
                </a:solidFill>
              </a:rPr>
              <a:t/>
            </a:r>
            <a:br>
              <a:rPr lang="en-US" sz="1800" b="1" dirty="0">
                <a:solidFill>
                  <a:srgbClr val="FFFF00"/>
                </a:solidFill>
              </a:rPr>
            </a:br>
            <a:r>
              <a:rPr lang="en-US" sz="1800" b="1" dirty="0">
                <a:solidFill>
                  <a:schemeClr val="tx2">
                    <a:lumMod val="75000"/>
                  </a:schemeClr>
                </a:solidFill>
              </a:rPr>
              <a:t>She visited </a:t>
            </a:r>
            <a:r>
              <a:rPr lang="en-US" sz="1800" b="1" dirty="0" smtClean="0">
                <a:solidFill>
                  <a:schemeClr val="tx2">
                    <a:lumMod val="75000"/>
                  </a:schemeClr>
                </a:solidFill>
              </a:rPr>
              <a:t>all groups , </a:t>
            </a:r>
            <a:r>
              <a:rPr lang="en-US" sz="1800" b="1" dirty="0">
                <a:solidFill>
                  <a:schemeClr val="tx2">
                    <a:lumMod val="75000"/>
                  </a:schemeClr>
                </a:solidFill>
              </a:rPr>
              <a:t>all the children were asked if they brush their teeth, how many times a day and how they wash their teeth.</a:t>
            </a:r>
            <a:br>
              <a:rPr lang="en-US" sz="1800" b="1" dirty="0">
                <a:solidFill>
                  <a:schemeClr val="tx2">
                    <a:lumMod val="75000"/>
                  </a:schemeClr>
                </a:solidFill>
              </a:rPr>
            </a:br>
            <a:r>
              <a:rPr lang="en-US" sz="1800" b="1" dirty="0">
                <a:solidFill>
                  <a:schemeClr val="tx2">
                    <a:lumMod val="75000"/>
                  </a:schemeClr>
                </a:solidFill>
              </a:rPr>
              <a:t> </a:t>
            </a:r>
            <a:br>
              <a:rPr lang="en-US" sz="1800" b="1" dirty="0">
                <a:solidFill>
                  <a:schemeClr val="tx2">
                    <a:lumMod val="75000"/>
                  </a:schemeClr>
                </a:solidFill>
              </a:rPr>
            </a:br>
            <a:endParaRPr lang="en-US" sz="1800" b="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138"/>
            <a:ext cx="8229600" cy="1719262"/>
          </a:xfrm>
        </p:spPr>
        <p:txBody>
          <a:bodyPr rtlCol="0">
            <a:noAutofit/>
          </a:bodyPr>
          <a:lstStyle/>
          <a:p>
            <a:pPr algn="l" eaLnBrk="1" fontAlgn="auto" hangingPunct="1">
              <a:spcAft>
                <a:spcPts val="0"/>
              </a:spcAft>
              <a:defRPr/>
            </a:pPr>
            <a:r>
              <a:rPr lang="en-US" sz="1600" b="1" dirty="0" err="1">
                <a:solidFill>
                  <a:srgbClr val="FFFF00"/>
                </a:solidFill>
                <a:latin typeface="Times New Roman" pitchFamily="18" charset="0"/>
                <a:cs typeface="Times New Roman" pitchFamily="18" charset="0"/>
              </a:rPr>
              <a:t>Mulţi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copii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sunt</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învăţaţi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se </a:t>
            </a:r>
            <a:r>
              <a:rPr lang="en-US" sz="1600" b="1" dirty="0" err="1">
                <a:solidFill>
                  <a:srgbClr val="FFFF00"/>
                </a:solidFill>
                <a:latin typeface="Times New Roman" pitchFamily="18" charset="0"/>
                <a:cs typeface="Times New Roman" pitchFamily="18" charset="0"/>
              </a:rPr>
              <a:t>spele</a:t>
            </a:r>
            <a:r>
              <a:rPr lang="en-US" sz="1600" b="1" dirty="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incorect</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aşa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că</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doamna</a:t>
            </a:r>
            <a:r>
              <a:rPr lang="en-US" sz="1600" b="1" dirty="0">
                <a:solidFill>
                  <a:srgbClr val="FFFF00"/>
                </a:solidFill>
                <a:latin typeface="Times New Roman" pitchFamily="18" charset="0"/>
                <a:cs typeface="Times New Roman" pitchFamily="18" charset="0"/>
              </a:rPr>
              <a:t> doctor le-a </a:t>
            </a:r>
            <a:r>
              <a:rPr lang="en-US" sz="1600" b="1" dirty="0" err="1">
                <a:solidFill>
                  <a:srgbClr val="FFFF00"/>
                </a:solidFill>
                <a:latin typeface="Times New Roman" pitchFamily="18" charset="0"/>
                <a:cs typeface="Times New Roman" pitchFamily="18" charset="0"/>
              </a:rPr>
              <a:t>aratat</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pe</a:t>
            </a:r>
            <a:r>
              <a:rPr lang="en-US" sz="1600" b="1" dirty="0">
                <a:solidFill>
                  <a:srgbClr val="FFFF00"/>
                </a:solidFill>
                <a:latin typeface="Times New Roman" pitchFamily="18" charset="0"/>
                <a:cs typeface="Times New Roman" pitchFamily="18" charset="0"/>
              </a:rPr>
              <a:t> un </a:t>
            </a:r>
            <a:r>
              <a:rPr lang="en-US" sz="1600" b="1" dirty="0" err="1">
                <a:solidFill>
                  <a:srgbClr val="FFFF00"/>
                </a:solidFill>
                <a:latin typeface="Times New Roman" pitchFamily="18" charset="0"/>
                <a:cs typeface="Times New Roman" pitchFamily="18" charset="0"/>
              </a:rPr>
              <a:t>mulaj</a:t>
            </a:r>
            <a:r>
              <a:rPr lang="en-US" sz="1600" b="1" dirty="0">
                <a:solidFill>
                  <a:srgbClr val="FFFF00"/>
                </a:solidFill>
                <a:latin typeface="Times New Roman" pitchFamily="18" charset="0"/>
                <a:cs typeface="Times New Roman" pitchFamily="18" charset="0"/>
              </a:rPr>
              <a:t> cum </a:t>
            </a:r>
            <a:r>
              <a:rPr lang="en-US" sz="1600" b="1" dirty="0" err="1">
                <a:solidFill>
                  <a:srgbClr val="FFFF00"/>
                </a:solidFill>
                <a:latin typeface="Times New Roman" pitchFamily="18" charset="0"/>
                <a:cs typeface="Times New Roman" pitchFamily="18" charset="0"/>
              </a:rPr>
              <a:t>trebuie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se </a:t>
            </a:r>
            <a:r>
              <a:rPr lang="en-US" sz="1600" b="1" dirty="0" err="1">
                <a:solidFill>
                  <a:srgbClr val="FFFF00"/>
                </a:solidFill>
                <a:latin typeface="Times New Roman" pitchFamily="18" charset="0"/>
                <a:cs typeface="Times New Roman" pitchFamily="18" charset="0"/>
              </a:rPr>
              <a:t>spele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periajul</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fie de </a:t>
            </a:r>
            <a:r>
              <a:rPr lang="en-US" sz="1600" b="1" dirty="0" err="1">
                <a:solidFill>
                  <a:srgbClr val="FFFF00"/>
                </a:solidFill>
                <a:latin typeface="Times New Roman" pitchFamily="18" charset="0"/>
                <a:cs typeface="Times New Roman" pitchFamily="18" charset="0"/>
              </a:rPr>
              <a:t>sus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în</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jos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dinţii</a:t>
            </a:r>
            <a:r>
              <a:rPr lang="en-US" sz="1600" b="1" dirty="0">
                <a:solidFill>
                  <a:srgbClr val="FFFF00"/>
                </a:solidFill>
                <a:latin typeface="Times New Roman" pitchFamily="18" charset="0"/>
                <a:cs typeface="Times New Roman" pitchFamily="18" charset="0"/>
              </a:rPr>
              <a:t> de </a:t>
            </a:r>
            <a:r>
              <a:rPr lang="en-US" sz="1600" b="1" dirty="0" err="1">
                <a:solidFill>
                  <a:srgbClr val="FFFF00"/>
                </a:solidFill>
                <a:latin typeface="Times New Roman" pitchFamily="18" charset="0"/>
                <a:cs typeface="Times New Roman" pitchFamily="18" charset="0"/>
              </a:rPr>
              <a:t>sus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şi</a:t>
            </a:r>
            <a:r>
              <a:rPr lang="en-US" sz="1600" b="1" dirty="0">
                <a:solidFill>
                  <a:srgbClr val="FFFF00"/>
                </a:solidFill>
                <a:latin typeface="Times New Roman" pitchFamily="18" charset="0"/>
                <a:cs typeface="Times New Roman" pitchFamily="18" charset="0"/>
              </a:rPr>
              <a:t> de </a:t>
            </a:r>
            <a:r>
              <a:rPr lang="en-US" sz="1600" b="1" dirty="0" err="1">
                <a:solidFill>
                  <a:srgbClr val="FFFF00"/>
                </a:solidFill>
                <a:latin typeface="Times New Roman" pitchFamily="18" charset="0"/>
                <a:cs typeface="Times New Roman" pitchFamily="18" charset="0"/>
              </a:rPr>
              <a:t>jos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în</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sus</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dinţii</a:t>
            </a:r>
            <a:r>
              <a:rPr lang="en-US" sz="1600" b="1" dirty="0">
                <a:solidFill>
                  <a:srgbClr val="FFFF00"/>
                </a:solidFill>
                <a:latin typeface="Times New Roman" pitchFamily="18" charset="0"/>
                <a:cs typeface="Times New Roman" pitchFamily="18" charset="0"/>
              </a:rPr>
              <a:t> de </a:t>
            </a:r>
            <a:r>
              <a:rPr lang="en-US" sz="1600" b="1" dirty="0" err="1">
                <a:solidFill>
                  <a:srgbClr val="FFFF00"/>
                </a:solidFill>
                <a:latin typeface="Times New Roman" pitchFamily="18" charset="0"/>
                <a:cs typeface="Times New Roman" pitchFamily="18" charset="0"/>
              </a:rPr>
              <a:t>jos</a:t>
            </a:r>
            <a:r>
              <a:rPr lang="en-US" sz="1600" b="1" dirty="0">
                <a:solidFill>
                  <a:srgbClr val="FFFF00"/>
                </a:solidFill>
                <a:latin typeface="Times New Roman" pitchFamily="18" charset="0"/>
                <a:cs typeface="Times New Roman" pitchFamily="18" charset="0"/>
              </a:rPr>
              <a:t>, </a:t>
            </a:r>
            <a:r>
              <a:rPr lang="en-US" sz="1600" b="1" dirty="0" smtClean="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fiecare</a:t>
            </a:r>
            <a:r>
              <a:rPr lang="en-US" sz="1600" b="1" dirty="0" smtClean="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dinte</a:t>
            </a:r>
            <a:r>
              <a:rPr lang="en-US" sz="1600" b="1" dirty="0" smtClean="0">
                <a:solidFill>
                  <a:srgbClr val="FFFF00"/>
                </a:solidFill>
                <a:latin typeface="Times New Roman" pitchFamily="18" charset="0"/>
                <a:cs typeface="Times New Roman" pitchFamily="18" charset="0"/>
              </a:rPr>
              <a:t> de 10 </a:t>
            </a:r>
            <a:r>
              <a:rPr lang="en-US" sz="1600" b="1" dirty="0" err="1" smtClean="0">
                <a:solidFill>
                  <a:srgbClr val="FFFF00"/>
                </a:solidFill>
                <a:latin typeface="Times New Roman" pitchFamily="18" charset="0"/>
                <a:cs typeface="Times New Roman" pitchFamily="18" charset="0"/>
              </a:rPr>
              <a:t>ori</a:t>
            </a:r>
            <a:r>
              <a:rPr lang="en-US" sz="1600" b="1" dirty="0" smtClean="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în</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aşa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fel</a:t>
            </a:r>
            <a:r>
              <a:rPr lang="en-US" sz="1600" b="1" dirty="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ca</a:t>
            </a:r>
            <a:r>
              <a:rPr lang="en-US" sz="1600" b="1" dirty="0" smtClean="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toţi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dinţii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să</a:t>
            </a:r>
            <a:r>
              <a:rPr lang="en-US" sz="1600" b="1" dirty="0">
                <a:solidFill>
                  <a:srgbClr val="FFFF00"/>
                </a:solidFill>
                <a:latin typeface="Times New Roman" pitchFamily="18" charset="0"/>
                <a:cs typeface="Times New Roman" pitchFamily="18" charset="0"/>
              </a:rPr>
              <a:t> fie </a:t>
            </a:r>
            <a:r>
              <a:rPr lang="en-US" sz="1600" b="1" dirty="0" err="1" smtClean="0">
                <a:solidFill>
                  <a:srgbClr val="FFFF00"/>
                </a:solidFill>
                <a:latin typeface="Times New Roman" pitchFamily="18" charset="0"/>
                <a:cs typeface="Times New Roman" pitchFamily="18" charset="0"/>
              </a:rPr>
              <a:t>curătaţi</a:t>
            </a:r>
            <a:r>
              <a:rPr lang="en-US" sz="1600" b="1" dirty="0" smtClean="0">
                <a:solidFill>
                  <a:srgbClr val="FFFF00"/>
                </a:solidFill>
                <a:latin typeface="Times New Roman" pitchFamily="18" charset="0"/>
                <a:cs typeface="Times New Roman" pitchFamily="18" charset="0"/>
              </a:rPr>
              <a:t>.</a:t>
            </a:r>
            <a:r>
              <a:rPr lang="en-US" sz="1600" b="1" dirty="0">
                <a:solidFill>
                  <a:srgbClr val="FFFF00"/>
                </a:solidFill>
                <a:latin typeface="Times New Roman" pitchFamily="18" charset="0"/>
                <a:cs typeface="Times New Roman" pitchFamily="18" charset="0"/>
              </a:rPr>
              <a:t/>
            </a:r>
            <a:br>
              <a:rPr lang="en-US" sz="1600" b="1" dirty="0">
                <a:solidFill>
                  <a:srgbClr val="FFFF00"/>
                </a:solidFill>
                <a:latin typeface="Times New Roman" pitchFamily="18" charset="0"/>
                <a:cs typeface="Times New Roman" pitchFamily="18" charset="0"/>
              </a:rPr>
            </a:br>
            <a:r>
              <a:rPr lang="en-US" sz="1600" b="1" dirty="0">
                <a:solidFill>
                  <a:schemeClr val="tx2">
                    <a:lumMod val="75000"/>
                  </a:schemeClr>
                </a:solidFill>
                <a:latin typeface="Times New Roman" pitchFamily="18" charset="0"/>
                <a:cs typeface="Times New Roman" pitchFamily="18" charset="0"/>
              </a:rPr>
              <a:t>Many children are taught to wash incorrect, so the doctor showed them on a mold how to </a:t>
            </a:r>
            <a:r>
              <a:rPr lang="en-US" sz="1600" b="1" dirty="0" smtClean="0">
                <a:solidFill>
                  <a:schemeClr val="tx2">
                    <a:lumMod val="75000"/>
                  </a:schemeClr>
                </a:solidFill>
                <a:latin typeface="Times New Roman" pitchFamily="18" charset="0"/>
                <a:cs typeface="Times New Roman" pitchFamily="18" charset="0"/>
              </a:rPr>
              <a:t> wash correctly, </a:t>
            </a:r>
            <a:r>
              <a:rPr lang="en-US" sz="1600" b="1" dirty="0">
                <a:solidFill>
                  <a:schemeClr val="tx2">
                    <a:lumMod val="75000"/>
                  </a:schemeClr>
                </a:solidFill>
                <a:latin typeface="Times New Roman" pitchFamily="18" charset="0"/>
                <a:cs typeface="Times New Roman" pitchFamily="18" charset="0"/>
              </a:rPr>
              <a:t>brushing should </a:t>
            </a:r>
            <a:r>
              <a:rPr lang="en-US" sz="1600" b="1" dirty="0" smtClean="0">
                <a:solidFill>
                  <a:schemeClr val="tx2">
                    <a:lumMod val="75000"/>
                  </a:schemeClr>
                </a:solidFill>
                <a:latin typeface="Times New Roman" pitchFamily="18" charset="0"/>
                <a:cs typeface="Times New Roman" pitchFamily="18" charset="0"/>
              </a:rPr>
              <a:t> be from be </a:t>
            </a:r>
            <a:r>
              <a:rPr lang="en-US" sz="1600" b="1" dirty="0">
                <a:solidFill>
                  <a:schemeClr val="tx2">
                    <a:lumMod val="75000"/>
                  </a:schemeClr>
                </a:solidFill>
                <a:latin typeface="Times New Roman" pitchFamily="18" charset="0"/>
                <a:cs typeface="Times New Roman" pitchFamily="18" charset="0"/>
              </a:rPr>
              <a:t>top </a:t>
            </a:r>
            <a:r>
              <a:rPr lang="en-US" sz="1600" b="1" dirty="0" smtClean="0">
                <a:solidFill>
                  <a:schemeClr val="tx2">
                    <a:lumMod val="75000"/>
                  </a:schemeClr>
                </a:solidFill>
                <a:latin typeface="Times New Roman" pitchFamily="18" charset="0"/>
                <a:cs typeface="Times New Roman" pitchFamily="18" charset="0"/>
              </a:rPr>
              <a:t>to down when  they wash the  top  teeth and  from bottom to  </a:t>
            </a:r>
            <a:r>
              <a:rPr lang="en-US" sz="1600" b="1" dirty="0">
                <a:solidFill>
                  <a:schemeClr val="tx2">
                    <a:lumMod val="75000"/>
                  </a:schemeClr>
                </a:solidFill>
                <a:latin typeface="Times New Roman" pitchFamily="18" charset="0"/>
                <a:cs typeface="Times New Roman" pitchFamily="18" charset="0"/>
              </a:rPr>
              <a:t>up when </a:t>
            </a:r>
            <a:r>
              <a:rPr lang="en-US" sz="1600" b="1" dirty="0" smtClean="0">
                <a:solidFill>
                  <a:schemeClr val="tx2">
                    <a:lumMod val="75000"/>
                  </a:schemeClr>
                </a:solidFill>
                <a:latin typeface="Times New Roman" pitchFamily="18" charset="0"/>
                <a:cs typeface="Times New Roman" pitchFamily="18" charset="0"/>
              </a:rPr>
              <a:t>they wash the  bottom teeth</a:t>
            </a:r>
            <a:r>
              <a:rPr lang="en-US" sz="1600" b="1" dirty="0">
                <a:solidFill>
                  <a:schemeClr val="tx2">
                    <a:lumMod val="75000"/>
                  </a:schemeClr>
                </a:solidFill>
                <a:latin typeface="Times New Roman" pitchFamily="18" charset="0"/>
                <a:cs typeface="Times New Roman" pitchFamily="18" charset="0"/>
              </a:rPr>
              <a:t>, </a:t>
            </a:r>
            <a:r>
              <a:rPr lang="en-US" sz="1600" b="1" dirty="0" smtClean="0">
                <a:solidFill>
                  <a:schemeClr val="tx2">
                    <a:lumMod val="75000"/>
                  </a:schemeClr>
                </a:solidFill>
                <a:latin typeface="Times New Roman" pitchFamily="18" charset="0"/>
                <a:cs typeface="Times New Roman" pitchFamily="18" charset="0"/>
              </a:rPr>
              <a:t> 10 time each tooth, so </a:t>
            </a:r>
            <a:r>
              <a:rPr lang="en-US" sz="1600" b="1" dirty="0">
                <a:solidFill>
                  <a:schemeClr val="tx2">
                    <a:lumMod val="75000"/>
                  </a:schemeClr>
                </a:solidFill>
                <a:latin typeface="Times New Roman" pitchFamily="18" charset="0"/>
                <a:cs typeface="Times New Roman" pitchFamily="18" charset="0"/>
              </a:rPr>
              <a:t>that all the teeth are clean.</a:t>
            </a:r>
            <a:br>
              <a:rPr lang="en-US" sz="1600" b="1" dirty="0">
                <a:solidFill>
                  <a:schemeClr val="tx2">
                    <a:lumMod val="75000"/>
                  </a:schemeClr>
                </a:solidFill>
                <a:latin typeface="Times New Roman" pitchFamily="18" charset="0"/>
                <a:cs typeface="Times New Roman" pitchFamily="18" charset="0"/>
              </a:rPr>
            </a:br>
            <a:endParaRPr lang="en-US" sz="1600" b="1" dirty="0">
              <a:solidFill>
                <a:schemeClr val="tx2">
                  <a:lumMod val="75000"/>
                </a:schemeClr>
              </a:solidFill>
              <a:latin typeface="Times New Roman" pitchFamily="18" charset="0"/>
              <a:cs typeface="Times New Roman" pitchFamily="18" charset="0"/>
            </a:endParaRPr>
          </a:p>
        </p:txBody>
      </p:sp>
      <p:pic>
        <p:nvPicPr>
          <p:cNvPr id="12291" name="Content Placeholder 9"/>
          <p:cNvPicPr>
            <a:picLocks noGrp="1" noChangeAspect="1"/>
          </p:cNvPicPr>
          <p:nvPr>
            <p:ph idx="1"/>
          </p:nvPr>
        </p:nvPicPr>
        <p:blipFill>
          <a:blip r:embed="rId2"/>
          <a:srcRect/>
          <a:stretch>
            <a:fillRect/>
          </a:stretch>
        </p:blipFill>
        <p:spPr>
          <a:xfrm>
            <a:off x="838200" y="1905000"/>
            <a:ext cx="7848600" cy="42211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7"/>
          <p:cNvPicPr>
            <a:picLocks noGrp="1" noChangeAspect="1"/>
          </p:cNvPicPr>
          <p:nvPr>
            <p:ph idx="1"/>
          </p:nvPr>
        </p:nvPicPr>
        <p:blipFill>
          <a:blip r:embed="rId2" cstate="print"/>
          <a:srcRect/>
          <a:stretch>
            <a:fillRect/>
          </a:stretch>
        </p:blipFill>
        <p:spPr>
          <a:xfrm>
            <a:off x="762000" y="685800"/>
            <a:ext cx="7696200" cy="544036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138"/>
            <a:ext cx="8229600" cy="1643062"/>
          </a:xfrm>
        </p:spPr>
        <p:txBody>
          <a:bodyPr rtlCol="0">
            <a:noAutofit/>
          </a:bodyPr>
          <a:lstStyle/>
          <a:p>
            <a:pPr algn="l" eaLnBrk="1" fontAlgn="auto" hangingPunct="1">
              <a:spcAft>
                <a:spcPts val="0"/>
              </a:spcAft>
              <a:defRPr/>
            </a:pPr>
            <a:r>
              <a:rPr lang="en-US" sz="1600" b="1" dirty="0" err="1">
                <a:solidFill>
                  <a:srgbClr val="FFFF00"/>
                </a:solidFill>
                <a:latin typeface="Times New Roman" pitchFamily="18" charset="0"/>
                <a:cs typeface="Times New Roman" pitchFamily="18" charset="0"/>
              </a:rPr>
              <a:t>După</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explicaţii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fiecare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copil</a:t>
            </a:r>
            <a:r>
              <a:rPr lang="en-US" sz="1600" b="1" dirty="0">
                <a:solidFill>
                  <a:srgbClr val="FFFF00"/>
                </a:solidFill>
                <a:latin typeface="Times New Roman" pitchFamily="18" charset="0"/>
                <a:cs typeface="Times New Roman" pitchFamily="18" charset="0"/>
              </a:rPr>
              <a:t> a </a:t>
            </a:r>
            <a:r>
              <a:rPr lang="en-US" sz="1600" b="1" dirty="0" err="1">
                <a:solidFill>
                  <a:srgbClr val="FFFF00"/>
                </a:solidFill>
                <a:latin typeface="Times New Roman" pitchFamily="18" charset="0"/>
                <a:cs typeface="Times New Roman" pitchFamily="18" charset="0"/>
              </a:rPr>
              <a:t>exsersat</a:t>
            </a:r>
            <a:r>
              <a:rPr lang="en-US" sz="1600" b="1" dirty="0">
                <a:solidFill>
                  <a:srgbClr val="FFFF00"/>
                </a:solidFill>
                <a:latin typeface="Times New Roman" pitchFamily="18" charset="0"/>
                <a:cs typeface="Times New Roman" pitchFamily="18" charset="0"/>
              </a:rPr>
              <a:t> cu </a:t>
            </a:r>
            <a:r>
              <a:rPr lang="en-US" sz="1600" b="1" dirty="0" err="1">
                <a:solidFill>
                  <a:srgbClr val="FFFF00"/>
                </a:solidFill>
                <a:latin typeface="Times New Roman" pitchFamily="18" charset="0"/>
                <a:cs typeface="Times New Roman" pitchFamily="18" charset="0"/>
              </a:rPr>
              <a:t>periuţa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mulajul</a:t>
            </a:r>
            <a:r>
              <a:rPr lang="en-US" sz="1600" b="1" dirty="0">
                <a:solidFill>
                  <a:srgbClr val="FFFF00"/>
                </a:solidFill>
                <a:latin typeface="Times New Roman" pitchFamily="18" charset="0"/>
                <a:cs typeface="Times New Roman" pitchFamily="18" charset="0"/>
              </a:rPr>
              <a:t> cu </a:t>
            </a:r>
            <a:r>
              <a:rPr lang="en-US" sz="1600" b="1" dirty="0" err="1">
                <a:solidFill>
                  <a:srgbClr val="FFFF00"/>
                </a:solidFill>
                <a:latin typeface="Times New Roman" pitchFamily="18" charset="0"/>
                <a:cs typeface="Times New Roman" pitchFamily="18" charset="0"/>
              </a:rPr>
              <a:t>dinţi</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sigur</a:t>
            </a:r>
            <a:r>
              <a:rPr lang="en-US" sz="1600" b="1" dirty="0">
                <a:solidFill>
                  <a:srgbClr val="FFFF00"/>
                </a:solidFill>
                <a:latin typeface="Times New Roman" pitchFamily="18" charset="0"/>
                <a:cs typeface="Times New Roman" pitchFamily="18" charset="0"/>
              </a:rPr>
              <a:t> la </a:t>
            </a:r>
            <a:r>
              <a:rPr lang="en-US" sz="1600" b="1" dirty="0" err="1">
                <a:solidFill>
                  <a:srgbClr val="FFFF00"/>
                </a:solidFill>
                <a:latin typeface="Times New Roman" pitchFamily="18" charset="0"/>
                <a:cs typeface="Times New Roman" pitchFamily="18" charset="0"/>
              </a:rPr>
              <a:t>următoarea</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spălare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vor</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pune</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în</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practică</a:t>
            </a:r>
            <a:r>
              <a:rPr lang="en-US" sz="1600" b="1" dirty="0">
                <a:solidFill>
                  <a:srgbClr val="FFFF00"/>
                </a:solidFill>
                <a:latin typeface="Times New Roman" pitchFamily="18" charset="0"/>
                <a:cs typeface="Times New Roman" pitchFamily="18" charset="0"/>
              </a:rPr>
              <a:t> </a:t>
            </a:r>
            <a:r>
              <a:rPr lang="en-US" sz="1600" b="1" dirty="0" err="1">
                <a:solidFill>
                  <a:srgbClr val="FFFF00"/>
                </a:solidFill>
                <a:latin typeface="Times New Roman" pitchFamily="18" charset="0"/>
                <a:cs typeface="Times New Roman" pitchFamily="18" charset="0"/>
              </a:rPr>
              <a:t>ce</a:t>
            </a:r>
            <a:r>
              <a:rPr lang="en-US" sz="1600" b="1" dirty="0">
                <a:solidFill>
                  <a:srgbClr val="FFFF00"/>
                </a:solidFill>
                <a:latin typeface="Times New Roman" pitchFamily="18" charset="0"/>
                <a:cs typeface="Times New Roman" pitchFamily="18" charset="0"/>
              </a:rPr>
              <a:t> au </a:t>
            </a:r>
            <a:r>
              <a:rPr lang="en-US" sz="1600" b="1" dirty="0" err="1">
                <a:solidFill>
                  <a:srgbClr val="FFFF00"/>
                </a:solidFill>
                <a:latin typeface="Times New Roman" pitchFamily="18" charset="0"/>
                <a:cs typeface="Times New Roman" pitchFamily="18" charset="0"/>
              </a:rPr>
              <a:t>învăţat</a:t>
            </a:r>
            <a:r>
              <a:rPr lang="en-US" sz="1600" b="1" dirty="0" smtClean="0">
                <a:solidFill>
                  <a:srgbClr val="FFFF00"/>
                </a:solidFill>
                <a:latin typeface="Times New Roman" pitchFamily="18" charset="0"/>
                <a:cs typeface="Times New Roman" pitchFamily="18" charset="0"/>
              </a:rPr>
              <a:t>.</a:t>
            </a:r>
            <a:br>
              <a:rPr lang="en-US" sz="1600" b="1" dirty="0" smtClean="0">
                <a:solidFill>
                  <a:srgbClr val="FFFF00"/>
                </a:solidFill>
                <a:latin typeface="Times New Roman" pitchFamily="18" charset="0"/>
                <a:cs typeface="Times New Roman" pitchFamily="18" charset="0"/>
              </a:rPr>
            </a:br>
            <a:r>
              <a:rPr lang="en-US" sz="1600" b="1" dirty="0">
                <a:solidFill>
                  <a:srgbClr val="FFFF00"/>
                </a:solidFill>
                <a:latin typeface="Times New Roman" pitchFamily="18" charset="0"/>
                <a:cs typeface="Times New Roman" pitchFamily="18" charset="0"/>
              </a:rPr>
              <a:t/>
            </a:r>
            <a:br>
              <a:rPr lang="en-US" sz="1600" b="1" dirty="0">
                <a:solidFill>
                  <a:srgbClr val="FFFF00"/>
                </a:solidFill>
                <a:latin typeface="Times New Roman" pitchFamily="18" charset="0"/>
                <a:cs typeface="Times New Roman" pitchFamily="18" charset="0"/>
              </a:rPr>
            </a:br>
            <a:r>
              <a:rPr lang="en-US" sz="1600" b="1" dirty="0">
                <a:solidFill>
                  <a:schemeClr val="tx2">
                    <a:lumMod val="50000"/>
                  </a:schemeClr>
                </a:solidFill>
                <a:latin typeface="Times New Roman" pitchFamily="18" charset="0"/>
                <a:cs typeface="Times New Roman" pitchFamily="18" charset="0"/>
              </a:rPr>
              <a:t>After explanations, each child scrub the mold teeth, certainly during the next wash will practice what they learned.</a:t>
            </a:r>
            <a:br>
              <a:rPr lang="en-US" sz="1600" b="1" dirty="0">
                <a:solidFill>
                  <a:schemeClr val="tx2">
                    <a:lumMod val="50000"/>
                  </a:schemeClr>
                </a:solidFill>
                <a:latin typeface="Times New Roman" pitchFamily="18" charset="0"/>
                <a:cs typeface="Times New Roman" pitchFamily="18" charset="0"/>
              </a:rPr>
            </a:br>
            <a:endParaRPr lang="en-US" sz="1600" b="1" dirty="0">
              <a:solidFill>
                <a:schemeClr val="tx2">
                  <a:lumMod val="50000"/>
                </a:schemeClr>
              </a:solidFill>
              <a:latin typeface="Times New Roman" pitchFamily="18" charset="0"/>
              <a:cs typeface="Times New Roman" pitchFamily="18" charset="0"/>
            </a:endParaRPr>
          </a:p>
        </p:txBody>
      </p:sp>
      <p:pic>
        <p:nvPicPr>
          <p:cNvPr id="14339" name="Content Placeholder 5"/>
          <p:cNvPicPr>
            <a:picLocks noGrp="1" noChangeAspect="1"/>
          </p:cNvPicPr>
          <p:nvPr>
            <p:ph idx="1"/>
          </p:nvPr>
        </p:nvPicPr>
        <p:blipFill>
          <a:blip r:embed="rId2"/>
          <a:srcRect/>
          <a:stretch>
            <a:fillRect/>
          </a:stretch>
        </p:blipFill>
        <p:spPr>
          <a:xfrm>
            <a:off x="1371600" y="1828800"/>
            <a:ext cx="6934200" cy="42973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p:cNvPicPr>
            <a:picLocks noGrp="1" noChangeAspect="1"/>
          </p:cNvPicPr>
          <p:nvPr>
            <p:ph idx="1"/>
          </p:nvPr>
        </p:nvPicPr>
        <p:blipFill>
          <a:blip r:embed="rId2"/>
          <a:srcRect/>
          <a:stretch>
            <a:fillRect/>
          </a:stretch>
        </p:blipFill>
        <p:spPr>
          <a:xfrm>
            <a:off x="609600" y="762000"/>
            <a:ext cx="7924800" cy="5364163"/>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138"/>
            <a:ext cx="8229600" cy="1262062"/>
          </a:xfrm>
        </p:spPr>
        <p:txBody>
          <a:bodyPr rtlCol="0">
            <a:normAutofit fontScale="90000"/>
          </a:bodyPr>
          <a:lstStyle/>
          <a:p>
            <a:pPr algn="l" eaLnBrk="1" fontAlgn="auto" hangingPunct="1">
              <a:spcAft>
                <a:spcPts val="0"/>
              </a:spcAft>
              <a:defRPr/>
            </a:pPr>
            <a:r>
              <a:rPr lang="en-US" sz="1600" dirty="0"/>
              <a:t> </a:t>
            </a:r>
            <a:br>
              <a:rPr lang="en-US" sz="1600" dirty="0"/>
            </a:br>
            <a:r>
              <a:rPr lang="en-US" sz="1600" dirty="0" smtClean="0"/>
              <a:t/>
            </a:r>
            <a:br>
              <a:rPr lang="en-US" sz="1600" dirty="0" smtClean="0"/>
            </a:br>
            <a:r>
              <a:rPr lang="en-US" sz="1800" b="1" dirty="0" smtClean="0">
                <a:solidFill>
                  <a:srgbClr val="FFFF00"/>
                </a:solidFill>
                <a:latin typeface="Times New Roman" pitchFamily="18" charset="0"/>
                <a:cs typeface="Times New Roman" pitchFamily="18" charset="0"/>
              </a:rPr>
              <a:t>Nu </a:t>
            </a:r>
            <a:r>
              <a:rPr lang="en-US" sz="1800" b="1" dirty="0" err="1">
                <a:solidFill>
                  <a:srgbClr val="FFFF00"/>
                </a:solidFill>
                <a:latin typeface="Times New Roman" pitchFamily="18" charset="0"/>
                <a:cs typeface="Times New Roman" pitchFamily="18" charset="0"/>
              </a:rPr>
              <a:t>trebuie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să</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uităm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să</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spălăm</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limba</a:t>
            </a:r>
            <a:r>
              <a:rPr lang="en-US" sz="1800" b="1" dirty="0">
                <a:solidFill>
                  <a:srgbClr val="FFFF00"/>
                </a:solidFill>
                <a:latin typeface="Times New Roman" pitchFamily="18" charset="0"/>
                <a:cs typeface="Times New Roman" pitchFamily="18" charset="0"/>
              </a:rPr>
              <a:t>! O </a:t>
            </a:r>
            <a:r>
              <a:rPr lang="en-US" sz="1800" b="1" dirty="0" err="1">
                <a:solidFill>
                  <a:srgbClr val="FFFF00"/>
                </a:solidFill>
                <a:latin typeface="Times New Roman" pitchFamily="18" charset="0"/>
                <a:cs typeface="Times New Roman" pitchFamily="18" charset="0"/>
              </a:rPr>
              <a:t>spălăm</a:t>
            </a:r>
            <a:r>
              <a:rPr lang="en-US" sz="1800" b="1" dirty="0">
                <a:solidFill>
                  <a:srgbClr val="FFFF00"/>
                </a:solidFill>
                <a:latin typeface="Times New Roman" pitchFamily="18" charset="0"/>
                <a:cs typeface="Times New Roman" pitchFamily="18" charset="0"/>
              </a:rPr>
              <a:t> cu </a:t>
            </a:r>
            <a:r>
              <a:rPr lang="en-US" sz="1800" b="1" dirty="0" err="1">
                <a:solidFill>
                  <a:srgbClr val="FFFF00"/>
                </a:solidFill>
                <a:latin typeface="Times New Roman" pitchFamily="18" charset="0"/>
                <a:cs typeface="Times New Roman" pitchFamily="18" charset="0"/>
              </a:rPr>
              <a:t>partea</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opusă</a:t>
            </a:r>
            <a:r>
              <a:rPr lang="en-US" sz="1800" b="1" dirty="0">
                <a:solidFill>
                  <a:srgbClr val="FFFF00"/>
                </a:solidFill>
                <a:latin typeface="Times New Roman" pitchFamily="18" charset="0"/>
                <a:cs typeface="Times New Roman" pitchFamily="18" charset="0"/>
              </a:rPr>
              <a:t> a </a:t>
            </a:r>
            <a:r>
              <a:rPr lang="en-US" sz="1800" b="1" dirty="0" err="1">
                <a:solidFill>
                  <a:srgbClr val="FFFF00"/>
                </a:solidFill>
                <a:latin typeface="Times New Roman" pitchFamily="18" charset="0"/>
                <a:cs typeface="Times New Roman" pitchFamily="18" charset="0"/>
              </a:rPr>
              <a:t>periuţei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partea</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fără</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păr</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Pe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limbă</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sunt</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multe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bacterii</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pe</a:t>
            </a:r>
            <a:r>
              <a:rPr lang="en-US" sz="1800" b="1" dirty="0">
                <a:solidFill>
                  <a:srgbClr val="FFFF00"/>
                </a:solidFill>
                <a:latin typeface="Times New Roman" pitchFamily="18" charset="0"/>
                <a:cs typeface="Times New Roman" pitchFamily="18" charset="0"/>
              </a:rPr>
              <a:t> care </a:t>
            </a:r>
            <a:r>
              <a:rPr lang="en-US" sz="1800" b="1" dirty="0" err="1">
                <a:solidFill>
                  <a:srgbClr val="FFFF00"/>
                </a:solidFill>
                <a:latin typeface="Times New Roman" pitchFamily="18" charset="0"/>
                <a:cs typeface="Times New Roman" pitchFamily="18" charset="0"/>
              </a:rPr>
              <a:t>trebuie</a:t>
            </a:r>
            <a:r>
              <a:rPr lang="en-US" sz="1800" b="1" dirty="0">
                <a:solidFill>
                  <a:srgbClr val="FFFF00"/>
                </a:solidFill>
                <a:latin typeface="Times New Roman" pitchFamily="18" charset="0"/>
                <a:cs typeface="Times New Roman" pitchFamily="18" charset="0"/>
              </a:rPr>
              <a:t> </a:t>
            </a:r>
            <a:r>
              <a:rPr lang="en-US" sz="1800" b="1" dirty="0" err="1">
                <a:solidFill>
                  <a:srgbClr val="FFFF00"/>
                </a:solidFill>
                <a:latin typeface="Times New Roman" pitchFamily="18" charset="0"/>
                <a:cs typeface="Times New Roman" pitchFamily="18" charset="0"/>
              </a:rPr>
              <a:t>să</a:t>
            </a:r>
            <a:r>
              <a:rPr lang="en-US" sz="1800" b="1" dirty="0">
                <a:solidFill>
                  <a:srgbClr val="FFFF00"/>
                </a:solidFill>
                <a:latin typeface="Times New Roman" pitchFamily="18" charset="0"/>
                <a:cs typeface="Times New Roman" pitchFamily="18" charset="0"/>
              </a:rPr>
              <a:t> le </a:t>
            </a:r>
            <a:r>
              <a:rPr lang="en-US" sz="1800" b="1" dirty="0" err="1">
                <a:solidFill>
                  <a:srgbClr val="FFFF00"/>
                </a:solidFill>
                <a:latin typeface="Times New Roman" pitchFamily="18" charset="0"/>
                <a:cs typeface="Times New Roman" pitchFamily="18" charset="0"/>
              </a:rPr>
              <a:t>alungăm</a:t>
            </a:r>
            <a:r>
              <a:rPr lang="en-US" sz="1800" b="1" dirty="0">
                <a:solidFill>
                  <a:srgbClr val="FFFF00"/>
                </a:solidFill>
                <a:latin typeface="Times New Roman" pitchFamily="18" charset="0"/>
                <a:cs typeface="Times New Roman" pitchFamily="18" charset="0"/>
              </a:rPr>
              <a:t> din </a:t>
            </a:r>
            <a:r>
              <a:rPr lang="en-US" sz="1800" b="1" dirty="0" err="1">
                <a:solidFill>
                  <a:srgbClr val="FFFF00"/>
                </a:solidFill>
                <a:latin typeface="Times New Roman" pitchFamily="18" charset="0"/>
                <a:cs typeface="Times New Roman" pitchFamily="18" charset="0"/>
              </a:rPr>
              <a:t>guriţă</a:t>
            </a:r>
            <a:r>
              <a:rPr lang="en-US" sz="1800" b="1" dirty="0">
                <a:solidFill>
                  <a:srgbClr val="FFFF00"/>
                </a:solidFill>
                <a:latin typeface="Times New Roman" pitchFamily="18" charset="0"/>
                <a:cs typeface="Times New Roman" pitchFamily="18" charset="0"/>
              </a:rPr>
              <a:t>.</a:t>
            </a:r>
            <a:br>
              <a:rPr lang="en-US" sz="1800" b="1" dirty="0">
                <a:solidFill>
                  <a:srgbClr val="FFFF00"/>
                </a:solidFill>
                <a:latin typeface="Times New Roman" pitchFamily="18" charset="0"/>
                <a:cs typeface="Times New Roman" pitchFamily="18" charset="0"/>
              </a:rPr>
            </a:br>
            <a:r>
              <a:rPr lang="en-US" sz="1800" b="1" dirty="0">
                <a:solidFill>
                  <a:schemeClr val="tx2">
                    <a:lumMod val="50000"/>
                  </a:schemeClr>
                </a:solidFill>
                <a:latin typeface="Times New Roman" pitchFamily="18" charset="0"/>
                <a:cs typeface="Times New Roman" pitchFamily="18" charset="0"/>
              </a:rPr>
              <a:t>We must not forget to wash our </a:t>
            </a:r>
            <a:r>
              <a:rPr lang="en-US" sz="1800" b="1" dirty="0" smtClean="0">
                <a:solidFill>
                  <a:schemeClr val="tx2">
                    <a:lumMod val="50000"/>
                  </a:schemeClr>
                </a:solidFill>
                <a:latin typeface="Times New Roman" pitchFamily="18" charset="0"/>
                <a:cs typeface="Times New Roman" pitchFamily="18" charset="0"/>
              </a:rPr>
              <a:t>tongue! </a:t>
            </a:r>
            <a:r>
              <a:rPr lang="en-US" sz="1800" b="1" dirty="0">
                <a:solidFill>
                  <a:schemeClr val="tx2">
                    <a:lumMod val="50000"/>
                  </a:schemeClr>
                </a:solidFill>
                <a:latin typeface="Times New Roman" pitchFamily="18" charset="0"/>
                <a:cs typeface="Times New Roman" pitchFamily="18" charset="0"/>
              </a:rPr>
              <a:t>We'll </a:t>
            </a:r>
            <a:r>
              <a:rPr lang="en-US" sz="1800" b="1" dirty="0" smtClean="0">
                <a:solidFill>
                  <a:schemeClr val="tx2">
                    <a:lumMod val="50000"/>
                  </a:schemeClr>
                </a:solidFill>
                <a:latin typeface="Times New Roman" pitchFamily="18" charset="0"/>
                <a:cs typeface="Times New Roman" pitchFamily="18" charset="0"/>
              </a:rPr>
              <a:t>wash with </a:t>
            </a:r>
            <a:r>
              <a:rPr lang="en-US" sz="1800" b="1" dirty="0">
                <a:solidFill>
                  <a:schemeClr val="tx2">
                    <a:lumMod val="50000"/>
                  </a:schemeClr>
                </a:solidFill>
                <a:latin typeface="Times New Roman" pitchFamily="18" charset="0"/>
                <a:cs typeface="Times New Roman" pitchFamily="18" charset="0"/>
              </a:rPr>
              <a:t>the opposite side of the brush without the hair. There are more bacteria on the tongue, but we must banish from </a:t>
            </a:r>
            <a:r>
              <a:rPr lang="en-US" sz="1800" b="1" dirty="0" smtClean="0">
                <a:solidFill>
                  <a:schemeClr val="tx2">
                    <a:lumMod val="50000"/>
                  </a:schemeClr>
                </a:solidFill>
                <a:latin typeface="Times New Roman" pitchFamily="18" charset="0"/>
                <a:cs typeface="Times New Roman" pitchFamily="18" charset="0"/>
              </a:rPr>
              <a:t>our mouth</a:t>
            </a:r>
            <a:r>
              <a:rPr lang="en-US" sz="1800" b="1" dirty="0">
                <a:solidFill>
                  <a:schemeClr val="tx2">
                    <a:lumMod val="50000"/>
                  </a:schemeClr>
                </a:solidFill>
                <a:latin typeface="Times New Roman" pitchFamily="18" charset="0"/>
                <a:cs typeface="Times New Roman" pitchFamily="18" charset="0"/>
              </a:rPr>
              <a:t>.</a:t>
            </a:r>
            <a:br>
              <a:rPr lang="en-US" sz="1800" b="1" dirty="0">
                <a:solidFill>
                  <a:schemeClr val="tx2">
                    <a:lumMod val="50000"/>
                  </a:schemeClr>
                </a:solidFill>
                <a:latin typeface="Times New Roman" pitchFamily="18" charset="0"/>
                <a:cs typeface="Times New Roman" pitchFamily="18" charset="0"/>
              </a:rPr>
            </a:br>
            <a:r>
              <a:rPr lang="en-US" sz="1800" b="1" dirty="0">
                <a:solidFill>
                  <a:schemeClr val="tx2">
                    <a:lumMod val="50000"/>
                  </a:schemeClr>
                </a:solidFill>
                <a:latin typeface="Times New Roman" pitchFamily="18" charset="0"/>
                <a:cs typeface="Times New Roman" pitchFamily="18" charset="0"/>
              </a:rPr>
              <a:t>   </a:t>
            </a:r>
            <a:br>
              <a:rPr lang="en-US" sz="1800" b="1" dirty="0">
                <a:solidFill>
                  <a:schemeClr val="tx2">
                    <a:lumMod val="50000"/>
                  </a:schemeClr>
                </a:solidFill>
                <a:latin typeface="Times New Roman" pitchFamily="18" charset="0"/>
                <a:cs typeface="Times New Roman" pitchFamily="18" charset="0"/>
              </a:rPr>
            </a:br>
            <a:endParaRPr lang="en-US" sz="1600" b="1" dirty="0">
              <a:solidFill>
                <a:schemeClr val="tx2">
                  <a:lumMod val="50000"/>
                </a:schemeClr>
              </a:solidFill>
              <a:latin typeface="Times New Roman" pitchFamily="18" charset="0"/>
              <a:cs typeface="Times New Roman" pitchFamily="18" charset="0"/>
            </a:endParaRPr>
          </a:p>
        </p:txBody>
      </p:sp>
      <p:pic>
        <p:nvPicPr>
          <p:cNvPr id="16387" name="Content Placeholder 3"/>
          <p:cNvPicPr>
            <a:picLocks noGrp="1" noChangeAspect="1"/>
          </p:cNvPicPr>
          <p:nvPr>
            <p:ph idx="1"/>
          </p:nvPr>
        </p:nvPicPr>
        <p:blipFill>
          <a:blip r:embed="rId2"/>
          <a:srcRect/>
          <a:stretch>
            <a:fillRect/>
          </a:stretch>
        </p:blipFill>
        <p:spPr>
          <a:xfrm>
            <a:off x="685800" y="1600200"/>
            <a:ext cx="8001000" cy="4525963"/>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ealthy  teeth'' Husi-Romania -2017">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,,Healthy  teeth'' Husi-Romania -2017</Template>
  <TotalTime>0</TotalTime>
  <Words>259</Words>
  <Application>Microsoft Office PowerPoint</Application>
  <PresentationFormat>Ekran Gösterisi (4:3)</PresentationFormat>
  <Paragraphs>20</Paragraphs>
  <Slides>19</Slides>
  <Notes>0</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19</vt:i4>
      </vt:variant>
    </vt:vector>
  </HeadingPairs>
  <TitlesOfParts>
    <vt:vector size="27" baseType="lpstr">
      <vt:lpstr>Candara</vt:lpstr>
      <vt:lpstr>Arial</vt:lpstr>
      <vt:lpstr>Symbol</vt:lpstr>
      <vt:lpstr>Calibri</vt:lpstr>
      <vt:lpstr>Times New Roman</vt:lpstr>
      <vt:lpstr>Aharoni</vt:lpstr>
      <vt:lpstr>Arial Black</vt:lpstr>
      <vt:lpstr>,,Healthy  teeth'' Husi-Romania -2017</vt:lpstr>
      <vt:lpstr>Slayt 1</vt:lpstr>
      <vt:lpstr>  Ştim să mâncăm sănătos, dar ca să fim sănătoşi trebuie să ştim cum să ne îngrijim dinţii. A venit în vizită la noi doamne doctor Liteanu, medic stomatolog.  We eat healthy, but to be healthy we need to know how to take care of our teeth. Mrs. doctor Liteanu came to visit us, she's a dentist. </vt:lpstr>
      <vt:lpstr>Slayt 3</vt:lpstr>
      <vt:lpstr>   A vizitat toate grupele, toţi copiii au fost întrebaţi dacă se spală pe dinţi, de câte ori pe zi şi cum anume se spală. She visited all groups , all the children were asked if they brush their teeth, how many times a day and how they wash their teeth.   </vt:lpstr>
      <vt:lpstr>Mulţi copii sunt învăţaţi să se spele incorect, aşa că doamna doctor le-a aratat pe un mulaj cum trebuie să se spele, periajul să fie de sus în jos pe dinţii de sus şi de jos în sus pe dinţii de jos,  fiecare dinte de 10 ori,  în aşa fel ca toţi dinţii să fie curătaţi. Many children are taught to wash incorrect, so the doctor showed them on a mold how to  wash correctly, brushing should  be from be top to down when  they wash the  top  teeth and  from bottom to  up when they wash the  bottom teeth,  10 time each tooth, so that all the teeth are clean. </vt:lpstr>
      <vt:lpstr>Slayt 6</vt:lpstr>
      <vt:lpstr>După explicaţii fiecare copil a exsersat cu periuţa pe mulajul cu dinţi, sigur la următoarea spălare vor pune în practică ce au învăţat.  After explanations, each child scrub the mold teeth, certainly during the next wash will practice what they learned. </vt:lpstr>
      <vt:lpstr>Slayt 8</vt:lpstr>
      <vt:lpstr>   Nu trebuie să uităm să spălăm limba! O spălăm cu partea opusă a periuţei, partea fără păr.  Pe limbă sunt multe bacterii pe care trebuie să le alungăm din guriţă. We must not forget to wash our tongue! We'll wash with the opposite side of the brush without the hair. There are more bacteria on the tongue, but we must banish from our mouth.     </vt:lpstr>
      <vt:lpstr> Un control al dinţilor a făcut ca cei cu dinţii curaţi şi sănătoţi să fie aplaudaţi şi felicitaţi de doamna doctor şi de copii, iar cei cu carii invitaţi la cabinet pentru tratament. The doctor made the control of the teeth of all children. The child with  clean and healthy teeth was applauded and congratulated by the doctor and  other children, and those with cavities were invited to the clinic for treatment. </vt:lpstr>
      <vt:lpstr>Slayt 11</vt:lpstr>
      <vt:lpstr> Ne pregătim să facem o vizită la cabinetul stomatologic al doamnei doctor Liteanu, e un frig cumplit, dar nu ezităm, avem multe de văzut şi de învăţat.  We are preparing to make a visit to Ms. Liteanu’ s dental office . Outside is a terrible cold, but we do not hesitate, we have much to see and  to learn.   </vt:lpstr>
      <vt:lpstr>Am ajuns la cabinet, Zuzu şi Bucătarel sunt cu noi,  doamna doctor ne întâmpină cu veselie.  We reached the cabinet, Zuzu and Bucătarel are with us, the doctor welcomes us with joy. </vt:lpstr>
      <vt:lpstr>Slayt 14</vt:lpstr>
      <vt:lpstr>In cabinet este foarte placut, multe aparate, multe instrumente, toţi copiii se urcă pe scaun să vadă cum e. Pentru cei care nu au fost până acum e o experienţă deosebită.  In cabinet is very pleasant, more devices, more tools, all children climb on the dental chair to see how it is. For those who have not been so far there,  is a special experience. </vt:lpstr>
      <vt:lpstr>În final doamna doctor a spus copiiilor că e nevoie să vină la cabinet periodic pentru a –şi verifica dinţişorii, chiar daca nu au carii. Periajul corect şi controlul periodic ne asigură sănătatea dinţilor. Finally the doctor said that all children need to come  on the cabinet periodically to check the teeth -even if  do not have any cavity. Brushing our teeth properly and checking at the dentist, these  assure our dental health. </vt:lpstr>
      <vt:lpstr>Slayt 17</vt:lpstr>
      <vt:lpstr>Vă mulţumim , doamna doctor Liteanu! Thank you, Mrs. doctor Liteanu! </vt:lpstr>
      <vt:lpstr>Slayt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admin</dc:creator>
  <cp:lastModifiedBy>admin</cp:lastModifiedBy>
  <cp:revision>1</cp:revision>
  <dcterms:created xsi:type="dcterms:W3CDTF">2017-02-09T17:14:38Z</dcterms:created>
  <dcterms:modified xsi:type="dcterms:W3CDTF">2017-02-09T17:15:01Z</dcterms:modified>
</cp:coreProperties>
</file>